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trictFirstAndLastChars="0" saveSubsetFonts="1" autoCompressPictures="0">
  <p:sldMasterIdLst>
    <p:sldMasterId id="2147485150" r:id="rId1"/>
  </p:sldMasterIdLst>
  <p:notesMasterIdLst>
    <p:notesMasterId r:id="rId20"/>
  </p:notesMasterIdLst>
  <p:handoutMasterIdLst>
    <p:handoutMasterId r:id="rId21"/>
  </p:handoutMasterIdLst>
  <p:sldIdLst>
    <p:sldId id="265" r:id="rId2"/>
    <p:sldId id="266" r:id="rId3"/>
    <p:sldId id="273" r:id="rId4"/>
    <p:sldId id="267" r:id="rId5"/>
    <p:sldId id="268" r:id="rId6"/>
    <p:sldId id="274" r:id="rId7"/>
    <p:sldId id="275" r:id="rId8"/>
    <p:sldId id="276" r:id="rId9"/>
    <p:sldId id="277" r:id="rId10"/>
    <p:sldId id="279" r:id="rId11"/>
    <p:sldId id="278" r:id="rId12"/>
    <p:sldId id="285" r:id="rId13"/>
    <p:sldId id="286" r:id="rId14"/>
    <p:sldId id="282" r:id="rId15"/>
    <p:sldId id="281" r:id="rId16"/>
    <p:sldId id="283" r:id="rId17"/>
    <p:sldId id="271" r:id="rId18"/>
    <p:sldId id="287" r:id="rId19"/>
  </p:sldIdLst>
  <p:sldSz cx="9144000" cy="6858000" type="screen4x3"/>
  <p:notesSz cx="6811963" cy="9942513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ヒラギノ角ゴ Pro W3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ヒラギノ角ゴ Pro W3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ヒラギノ角ゴ Pro W3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ヒラギノ角ゴ Pro W3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ヒラギノ角ゴ Pro W3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ヒラギノ角ゴ Pro W3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ヒラギノ角ゴ Pro W3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ヒラギノ角ゴ Pro W3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ヒラギノ角ゴ Pro W3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>
          <p15:clr>
            <a:srgbClr val="A4A3A4"/>
          </p15:clr>
        </p15:guide>
        <p15:guide id="2" pos="136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2">
          <p15:clr>
            <a:srgbClr val="A4A3A4"/>
          </p15:clr>
        </p15:guide>
        <p15:guide id="2" pos="214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CD228"/>
    <a:srgbClr val="003667"/>
    <a:srgbClr val="D0D700"/>
    <a:srgbClr val="003366"/>
    <a:srgbClr val="CAD000"/>
    <a:srgbClr val="004080"/>
    <a:srgbClr val="D0D500"/>
    <a:srgbClr val="BBD128"/>
    <a:srgbClr val="D0D8E8"/>
    <a:srgbClr val="1737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80" autoAdjust="0"/>
    <p:restoredTop sz="94660"/>
  </p:normalViewPr>
  <p:slideViewPr>
    <p:cSldViewPr>
      <p:cViewPr varScale="1">
        <p:scale>
          <a:sx n="77" d="100"/>
          <a:sy n="77" d="100"/>
        </p:scale>
        <p:origin x="1254" y="66"/>
      </p:cViewPr>
      <p:guideLst>
        <p:guide orient="horz" pos="2205"/>
        <p:guide pos="13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3312" y="90"/>
      </p:cViewPr>
      <p:guideLst>
        <p:guide orient="horz" pos="3132"/>
        <p:guide pos="214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C9E5EA9-2909-4515-9448-A0CF5222440A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fr-FR"/>
        </a:p>
      </dgm:t>
    </dgm:pt>
    <dgm:pt modelId="{F25744B1-678F-4C91-B046-940AEC43F45E}">
      <dgm:prSet phldrT="[Texte]" custT="1"/>
      <dgm:spPr/>
      <dgm:t>
        <a:bodyPr/>
        <a:lstStyle/>
        <a:p>
          <a:pPr algn="ctr"/>
          <a:r>
            <a:rPr lang="en-US" sz="2400" b="0" dirty="0" smtClean="0">
              <a:latin typeface="+mn-lt"/>
            </a:rPr>
            <a:t>I have no </a:t>
          </a:r>
          <a:r>
            <a:rPr lang="en-US" sz="2400" b="0" noProof="0" dirty="0" smtClean="0">
              <a:latin typeface="+mn-lt"/>
            </a:rPr>
            <a:t>conflict</a:t>
          </a:r>
          <a:r>
            <a:rPr lang="en-US" sz="2400" b="0" dirty="0" smtClean="0">
              <a:latin typeface="+mn-lt"/>
            </a:rPr>
            <a:t> of </a:t>
          </a:r>
          <a:r>
            <a:rPr lang="en-US" sz="2400" b="0" noProof="0" dirty="0" smtClean="0">
              <a:latin typeface="+mn-lt"/>
            </a:rPr>
            <a:t>interest</a:t>
          </a:r>
          <a:r>
            <a:rPr lang="en-US" sz="2400" b="0" dirty="0" smtClean="0">
              <a:latin typeface="+mn-lt"/>
            </a:rPr>
            <a:t> to disclose</a:t>
          </a:r>
          <a:endParaRPr lang="en-US" sz="2400" b="0" dirty="0">
            <a:latin typeface="+mn-lt"/>
          </a:endParaRPr>
        </a:p>
      </dgm:t>
    </dgm:pt>
    <dgm:pt modelId="{0CDE5B04-82D9-4DA5-AB29-D25A1FD819DF}" type="parTrans" cxnId="{B688A0B4-7732-4432-9CD8-98A9193EA6B0}">
      <dgm:prSet/>
      <dgm:spPr/>
      <dgm:t>
        <a:bodyPr/>
        <a:lstStyle/>
        <a:p>
          <a:endParaRPr lang="fr-FR"/>
        </a:p>
      </dgm:t>
    </dgm:pt>
    <dgm:pt modelId="{D211EFC5-CFBD-4DE8-B8E5-18FE2B4551D1}" type="sibTrans" cxnId="{B688A0B4-7732-4432-9CD8-98A9193EA6B0}">
      <dgm:prSet/>
      <dgm:spPr/>
      <dgm:t>
        <a:bodyPr/>
        <a:lstStyle/>
        <a:p>
          <a:endParaRPr lang="fr-FR"/>
        </a:p>
      </dgm:t>
    </dgm:pt>
    <dgm:pt modelId="{81599FB8-9D35-4624-B347-9FD42A13B67D}" type="pres">
      <dgm:prSet presAssocID="{AC9E5EA9-2909-4515-9448-A0CF5222440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FA65795F-9F99-4D3A-B9A2-6DE9996DB61C}" type="pres">
      <dgm:prSet presAssocID="{F25744B1-678F-4C91-B046-940AEC43F45E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B688A0B4-7732-4432-9CD8-98A9193EA6B0}" srcId="{AC9E5EA9-2909-4515-9448-A0CF5222440A}" destId="{F25744B1-678F-4C91-B046-940AEC43F45E}" srcOrd="0" destOrd="0" parTransId="{0CDE5B04-82D9-4DA5-AB29-D25A1FD819DF}" sibTransId="{D211EFC5-CFBD-4DE8-B8E5-18FE2B4551D1}"/>
    <dgm:cxn modelId="{1965BB1D-837D-4B1F-9683-4E51C0C84F1D}" type="presOf" srcId="{AC9E5EA9-2909-4515-9448-A0CF5222440A}" destId="{81599FB8-9D35-4624-B347-9FD42A13B67D}" srcOrd="0" destOrd="0" presId="urn:microsoft.com/office/officeart/2005/8/layout/vList2"/>
    <dgm:cxn modelId="{957DBBC4-9AE9-4D83-9CB7-0C9C545FF909}" type="presOf" srcId="{F25744B1-678F-4C91-B046-940AEC43F45E}" destId="{FA65795F-9F99-4D3A-B9A2-6DE9996DB61C}" srcOrd="0" destOrd="0" presId="urn:microsoft.com/office/officeart/2005/8/layout/vList2"/>
    <dgm:cxn modelId="{7F7BFA39-C7A6-4435-8F5C-F0CA4ED5009F}" type="presParOf" srcId="{81599FB8-9D35-4624-B347-9FD42A13B67D}" destId="{FA65795F-9F99-4D3A-B9A2-6DE9996DB61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24E90478-79EB-4ACD-B841-67F73EE709E1}" type="doc">
      <dgm:prSet loTypeId="urn:microsoft.com/office/officeart/2005/8/layout/vProcess5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fr-FR"/>
        </a:p>
      </dgm:t>
    </dgm:pt>
    <dgm:pt modelId="{49B26667-CB9D-4A70-B108-A48CF806C86C}">
      <dgm:prSet phldrT="[Texte]" custT="1"/>
      <dgm:spPr/>
      <dgm:t>
        <a:bodyPr/>
        <a:lstStyle/>
        <a:p>
          <a:pPr algn="ctr"/>
          <a:r>
            <a:rPr lang="fr-FR" sz="2400" b="1" dirty="0" err="1" smtClean="0"/>
            <a:t>Other</a:t>
          </a:r>
          <a:r>
            <a:rPr lang="fr-FR" sz="2400" b="1" dirty="0" smtClean="0"/>
            <a:t> </a:t>
          </a:r>
          <a:r>
            <a:rPr lang="fr-FR" sz="2400" b="1" dirty="0" err="1" smtClean="0"/>
            <a:t>surprising</a:t>
          </a:r>
          <a:r>
            <a:rPr lang="fr-FR" sz="2400" b="1" dirty="0" smtClean="0"/>
            <a:t> </a:t>
          </a:r>
          <a:r>
            <a:rPr lang="fr-FR" sz="2400" b="1" dirty="0" err="1" smtClean="0"/>
            <a:t>results</a:t>
          </a:r>
          <a:r>
            <a:rPr lang="fr-FR" sz="2400" b="1" dirty="0" smtClean="0"/>
            <a:t>…</a:t>
          </a:r>
          <a:endParaRPr lang="fr-FR" sz="2400" b="1" dirty="0"/>
        </a:p>
      </dgm:t>
    </dgm:pt>
    <dgm:pt modelId="{8D80F1A6-2157-431A-A92A-BF0BA2C5CADA}" type="parTrans" cxnId="{E5F77A0D-1D24-429E-B4EF-556A32765C87}">
      <dgm:prSet/>
      <dgm:spPr/>
      <dgm:t>
        <a:bodyPr/>
        <a:lstStyle/>
        <a:p>
          <a:endParaRPr lang="fr-FR"/>
        </a:p>
      </dgm:t>
    </dgm:pt>
    <dgm:pt modelId="{D3ACF710-97DD-4B4A-9538-23FA60F074C8}" type="sibTrans" cxnId="{E5F77A0D-1D24-429E-B4EF-556A32765C87}">
      <dgm:prSet/>
      <dgm:spPr/>
      <dgm:t>
        <a:bodyPr/>
        <a:lstStyle/>
        <a:p>
          <a:endParaRPr lang="fr-FR"/>
        </a:p>
      </dgm:t>
    </dgm:pt>
    <dgm:pt modelId="{C96DA443-E5D6-4ECA-A4EC-C8EF28A6A58C}">
      <dgm:prSet phldrT="[Texte]" custT="1"/>
      <dgm:spPr/>
      <dgm:t>
        <a:bodyPr/>
        <a:lstStyle/>
        <a:p>
          <a:pPr algn="ctr"/>
          <a:r>
            <a:rPr lang="fr-FR" sz="2000" dirty="0" smtClean="0"/>
            <a:t>A </a:t>
          </a:r>
          <a:r>
            <a:rPr lang="fr-FR" sz="2000" dirty="0" err="1" smtClean="0"/>
            <a:t>latency</a:t>
          </a:r>
          <a:r>
            <a:rPr lang="fr-FR" sz="2000" dirty="0" smtClean="0"/>
            <a:t> </a:t>
          </a:r>
          <a:r>
            <a:rPr lang="fr-FR" sz="2000" dirty="0" err="1" smtClean="0"/>
            <a:t>period</a:t>
          </a:r>
          <a:r>
            <a:rPr lang="fr-FR" sz="2000" dirty="0" smtClean="0"/>
            <a:t> </a:t>
          </a:r>
          <a:r>
            <a:rPr lang="fr-FR" sz="2000" dirty="0" err="1" smtClean="0"/>
            <a:t>before</a:t>
          </a:r>
          <a:r>
            <a:rPr lang="fr-FR" sz="2000" dirty="0" smtClean="0"/>
            <a:t> the first </a:t>
          </a:r>
          <a:r>
            <a:rPr lang="fr-FR" sz="2000" dirty="0" err="1" smtClean="0"/>
            <a:t>appointment</a:t>
          </a:r>
          <a:r>
            <a:rPr lang="fr-FR" sz="2000" dirty="0" smtClean="0"/>
            <a:t> </a:t>
          </a:r>
          <a:r>
            <a:rPr lang="fr-FR" sz="2000" dirty="0" err="1" smtClean="0"/>
            <a:t>could</a:t>
          </a:r>
          <a:r>
            <a:rPr lang="fr-FR" sz="2000" dirty="0" smtClean="0"/>
            <a:t> </a:t>
          </a:r>
          <a:r>
            <a:rPr lang="fr-FR" sz="2000" dirty="0" err="1" smtClean="0"/>
            <a:t>be</a:t>
          </a:r>
          <a:r>
            <a:rPr lang="fr-FR" sz="2000" dirty="0" smtClean="0"/>
            <a:t> </a:t>
          </a:r>
          <a:r>
            <a:rPr lang="fr-FR" sz="2000" dirty="0" err="1" smtClean="0"/>
            <a:t>needed</a:t>
          </a:r>
          <a:endParaRPr lang="fr-FR" sz="2000" dirty="0"/>
        </a:p>
      </dgm:t>
    </dgm:pt>
    <dgm:pt modelId="{98E690D2-9ADA-48CE-89A0-C26EBAE9798E}" type="parTrans" cxnId="{47DF64A5-5146-4E61-8664-32372E738A8A}">
      <dgm:prSet/>
      <dgm:spPr/>
      <dgm:t>
        <a:bodyPr/>
        <a:lstStyle/>
        <a:p>
          <a:endParaRPr lang="fr-FR"/>
        </a:p>
      </dgm:t>
    </dgm:pt>
    <dgm:pt modelId="{6722FF52-03B0-4CA6-A112-5455CCB15B7E}" type="sibTrans" cxnId="{47DF64A5-5146-4E61-8664-32372E738A8A}">
      <dgm:prSet/>
      <dgm:spPr/>
      <dgm:t>
        <a:bodyPr/>
        <a:lstStyle/>
        <a:p>
          <a:endParaRPr lang="fr-FR"/>
        </a:p>
      </dgm:t>
    </dgm:pt>
    <dgm:pt modelId="{CB51EEFB-B75B-4769-A564-5DD09245B7C2}">
      <dgm:prSet phldrT="[Texte]" custT="1"/>
      <dgm:spPr/>
      <dgm:t>
        <a:bodyPr/>
        <a:lstStyle/>
        <a:p>
          <a:pPr algn="ctr"/>
          <a:r>
            <a:rPr lang="fr-FR" sz="2000" dirty="0" err="1" smtClean="0"/>
            <a:t>Specific</a:t>
          </a:r>
          <a:r>
            <a:rPr lang="fr-FR" sz="2000" dirty="0" smtClean="0"/>
            <a:t> </a:t>
          </a:r>
          <a:r>
            <a:rPr lang="fr-FR" sz="2000" dirty="0" err="1" smtClean="0"/>
            <a:t>periods</a:t>
          </a:r>
          <a:r>
            <a:rPr lang="fr-FR" sz="2000" dirty="0" smtClean="0"/>
            <a:t> of the </a:t>
          </a:r>
          <a:r>
            <a:rPr lang="fr-FR" sz="2000" dirty="0" err="1" smtClean="0"/>
            <a:t>year</a:t>
          </a:r>
          <a:r>
            <a:rPr lang="fr-FR" sz="2000" dirty="0" smtClean="0"/>
            <a:t> are </a:t>
          </a:r>
          <a:r>
            <a:rPr lang="fr-FR" sz="2000" dirty="0" err="1" smtClean="0"/>
            <a:t>critical</a:t>
          </a:r>
          <a:endParaRPr lang="fr-FR" sz="2000" dirty="0"/>
        </a:p>
      </dgm:t>
    </dgm:pt>
    <dgm:pt modelId="{FBE24DA1-89A2-4ACA-B037-7E55792E56BF}" type="parTrans" cxnId="{C80B8892-869A-4EB4-85A5-9531F778AEDB}">
      <dgm:prSet/>
      <dgm:spPr/>
      <dgm:t>
        <a:bodyPr/>
        <a:lstStyle/>
        <a:p>
          <a:endParaRPr lang="fr-FR"/>
        </a:p>
      </dgm:t>
    </dgm:pt>
    <dgm:pt modelId="{9918866E-4A33-4EA4-A559-8D9292B88351}" type="sibTrans" cxnId="{C80B8892-869A-4EB4-85A5-9531F778AEDB}">
      <dgm:prSet/>
      <dgm:spPr/>
      <dgm:t>
        <a:bodyPr/>
        <a:lstStyle/>
        <a:p>
          <a:endParaRPr lang="fr-FR"/>
        </a:p>
      </dgm:t>
    </dgm:pt>
    <dgm:pt modelId="{0322CA1E-397A-4D36-882F-EE71C4A96C5C}" type="pres">
      <dgm:prSet presAssocID="{24E90478-79EB-4ACD-B841-67F73EE709E1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665984AD-FF54-4E65-BF5B-2DF308A1117A}" type="pres">
      <dgm:prSet presAssocID="{24E90478-79EB-4ACD-B841-67F73EE709E1}" presName="dummyMaxCanvas" presStyleCnt="0">
        <dgm:presLayoutVars/>
      </dgm:prSet>
      <dgm:spPr/>
    </dgm:pt>
    <dgm:pt modelId="{897873EA-E63A-4F6B-BDD8-1F65295A1FE2}" type="pres">
      <dgm:prSet presAssocID="{24E90478-79EB-4ACD-B841-67F73EE709E1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22572E4-B49B-41E3-A30E-4D7DD429390F}" type="pres">
      <dgm:prSet presAssocID="{24E90478-79EB-4ACD-B841-67F73EE709E1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435A28B-A412-4A97-82DE-E0B346A47F24}" type="pres">
      <dgm:prSet presAssocID="{24E90478-79EB-4ACD-B841-67F73EE709E1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EDA7F7D-81FD-411C-9503-27C6FAFB4860}" type="pres">
      <dgm:prSet presAssocID="{24E90478-79EB-4ACD-B841-67F73EE709E1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7A75EC9-AE68-4226-80DC-62B1A6524B69}" type="pres">
      <dgm:prSet presAssocID="{24E90478-79EB-4ACD-B841-67F73EE709E1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8506C3F-38B9-4DEA-991E-B0F1B2FDE694}" type="pres">
      <dgm:prSet presAssocID="{24E90478-79EB-4ACD-B841-67F73EE709E1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BDFD5BD-C851-4727-A37F-8412CB08A9B1}" type="pres">
      <dgm:prSet presAssocID="{24E90478-79EB-4ACD-B841-67F73EE709E1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7B4F84B-1A3F-4794-AB0E-E0A054600455}" type="pres">
      <dgm:prSet presAssocID="{24E90478-79EB-4ACD-B841-67F73EE709E1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E5F77A0D-1D24-429E-B4EF-556A32765C87}" srcId="{24E90478-79EB-4ACD-B841-67F73EE709E1}" destId="{49B26667-CB9D-4A70-B108-A48CF806C86C}" srcOrd="0" destOrd="0" parTransId="{8D80F1A6-2157-431A-A92A-BF0BA2C5CADA}" sibTransId="{D3ACF710-97DD-4B4A-9538-23FA60F074C8}"/>
    <dgm:cxn modelId="{0D8F76D0-7408-4223-8BC4-2BF73BA6859D}" type="presOf" srcId="{24E90478-79EB-4ACD-B841-67F73EE709E1}" destId="{0322CA1E-397A-4D36-882F-EE71C4A96C5C}" srcOrd="0" destOrd="0" presId="urn:microsoft.com/office/officeart/2005/8/layout/vProcess5"/>
    <dgm:cxn modelId="{D65C0D33-41E3-420E-9C43-A34A207CE59B}" type="presOf" srcId="{CB51EEFB-B75B-4769-A564-5DD09245B7C2}" destId="{B435A28B-A412-4A97-82DE-E0B346A47F24}" srcOrd="0" destOrd="0" presId="urn:microsoft.com/office/officeart/2005/8/layout/vProcess5"/>
    <dgm:cxn modelId="{14C1CEF7-FB87-465E-9F28-E6C64E2718F6}" type="presOf" srcId="{CB51EEFB-B75B-4769-A564-5DD09245B7C2}" destId="{D7B4F84B-1A3F-4794-AB0E-E0A054600455}" srcOrd="1" destOrd="0" presId="urn:microsoft.com/office/officeart/2005/8/layout/vProcess5"/>
    <dgm:cxn modelId="{3643FC00-CE18-41AB-B80A-BFFE1AAA28FA}" type="presOf" srcId="{C96DA443-E5D6-4ECA-A4EC-C8EF28A6A58C}" destId="{DBDFD5BD-C851-4727-A37F-8412CB08A9B1}" srcOrd="1" destOrd="0" presId="urn:microsoft.com/office/officeart/2005/8/layout/vProcess5"/>
    <dgm:cxn modelId="{9B60F67B-7F14-484B-B57B-5AEEC57247B6}" type="presOf" srcId="{6722FF52-03B0-4CA6-A112-5455CCB15B7E}" destId="{37A75EC9-AE68-4226-80DC-62B1A6524B69}" srcOrd="0" destOrd="0" presId="urn:microsoft.com/office/officeart/2005/8/layout/vProcess5"/>
    <dgm:cxn modelId="{64E9D0B4-605C-49A7-BAF2-131BF196F3A2}" type="presOf" srcId="{C96DA443-E5D6-4ECA-A4EC-C8EF28A6A58C}" destId="{222572E4-B49B-41E3-A30E-4D7DD429390F}" srcOrd="0" destOrd="0" presId="urn:microsoft.com/office/officeart/2005/8/layout/vProcess5"/>
    <dgm:cxn modelId="{8A30509C-EBE1-4679-8FD7-DA98639B7069}" type="presOf" srcId="{49B26667-CB9D-4A70-B108-A48CF806C86C}" destId="{68506C3F-38B9-4DEA-991E-B0F1B2FDE694}" srcOrd="1" destOrd="0" presId="urn:microsoft.com/office/officeart/2005/8/layout/vProcess5"/>
    <dgm:cxn modelId="{47DF64A5-5146-4E61-8664-32372E738A8A}" srcId="{24E90478-79EB-4ACD-B841-67F73EE709E1}" destId="{C96DA443-E5D6-4ECA-A4EC-C8EF28A6A58C}" srcOrd="1" destOrd="0" parTransId="{98E690D2-9ADA-48CE-89A0-C26EBAE9798E}" sibTransId="{6722FF52-03B0-4CA6-A112-5455CCB15B7E}"/>
    <dgm:cxn modelId="{0C6E96F6-1C82-4D2A-824A-376AD54D5801}" type="presOf" srcId="{D3ACF710-97DD-4B4A-9538-23FA60F074C8}" destId="{4EDA7F7D-81FD-411C-9503-27C6FAFB4860}" srcOrd="0" destOrd="0" presId="urn:microsoft.com/office/officeart/2005/8/layout/vProcess5"/>
    <dgm:cxn modelId="{D46F5F66-63BB-4B61-AF92-BCB244632850}" type="presOf" srcId="{49B26667-CB9D-4A70-B108-A48CF806C86C}" destId="{897873EA-E63A-4F6B-BDD8-1F65295A1FE2}" srcOrd="0" destOrd="0" presId="urn:microsoft.com/office/officeart/2005/8/layout/vProcess5"/>
    <dgm:cxn modelId="{C80B8892-869A-4EB4-85A5-9531F778AEDB}" srcId="{24E90478-79EB-4ACD-B841-67F73EE709E1}" destId="{CB51EEFB-B75B-4769-A564-5DD09245B7C2}" srcOrd="2" destOrd="0" parTransId="{FBE24DA1-89A2-4ACA-B037-7E55792E56BF}" sibTransId="{9918866E-4A33-4EA4-A559-8D9292B88351}"/>
    <dgm:cxn modelId="{0CC5FFA0-E639-4CD9-9190-8D17B555B60D}" type="presParOf" srcId="{0322CA1E-397A-4D36-882F-EE71C4A96C5C}" destId="{665984AD-FF54-4E65-BF5B-2DF308A1117A}" srcOrd="0" destOrd="0" presId="urn:microsoft.com/office/officeart/2005/8/layout/vProcess5"/>
    <dgm:cxn modelId="{62F0707A-8A76-4FF2-B2D4-54E0892A3C58}" type="presParOf" srcId="{0322CA1E-397A-4D36-882F-EE71C4A96C5C}" destId="{897873EA-E63A-4F6B-BDD8-1F65295A1FE2}" srcOrd="1" destOrd="0" presId="urn:microsoft.com/office/officeart/2005/8/layout/vProcess5"/>
    <dgm:cxn modelId="{D32A3153-EF02-4FC2-B7A0-D4319C3066A9}" type="presParOf" srcId="{0322CA1E-397A-4D36-882F-EE71C4A96C5C}" destId="{222572E4-B49B-41E3-A30E-4D7DD429390F}" srcOrd="2" destOrd="0" presId="urn:microsoft.com/office/officeart/2005/8/layout/vProcess5"/>
    <dgm:cxn modelId="{4C1BBE07-F6F6-410D-A9BA-210A39891BAA}" type="presParOf" srcId="{0322CA1E-397A-4D36-882F-EE71C4A96C5C}" destId="{B435A28B-A412-4A97-82DE-E0B346A47F24}" srcOrd="3" destOrd="0" presId="urn:microsoft.com/office/officeart/2005/8/layout/vProcess5"/>
    <dgm:cxn modelId="{0C0A979D-CB85-4B35-B5EC-9D30A6310F89}" type="presParOf" srcId="{0322CA1E-397A-4D36-882F-EE71C4A96C5C}" destId="{4EDA7F7D-81FD-411C-9503-27C6FAFB4860}" srcOrd="4" destOrd="0" presId="urn:microsoft.com/office/officeart/2005/8/layout/vProcess5"/>
    <dgm:cxn modelId="{BFB8220A-1541-4BB1-A98E-1CB9767C0029}" type="presParOf" srcId="{0322CA1E-397A-4D36-882F-EE71C4A96C5C}" destId="{37A75EC9-AE68-4226-80DC-62B1A6524B69}" srcOrd="5" destOrd="0" presId="urn:microsoft.com/office/officeart/2005/8/layout/vProcess5"/>
    <dgm:cxn modelId="{6D2CDE0E-6680-423A-9981-68DC81B18814}" type="presParOf" srcId="{0322CA1E-397A-4D36-882F-EE71C4A96C5C}" destId="{68506C3F-38B9-4DEA-991E-B0F1B2FDE694}" srcOrd="6" destOrd="0" presId="urn:microsoft.com/office/officeart/2005/8/layout/vProcess5"/>
    <dgm:cxn modelId="{6D35674A-0333-4E66-B453-50384C3433D3}" type="presParOf" srcId="{0322CA1E-397A-4D36-882F-EE71C4A96C5C}" destId="{DBDFD5BD-C851-4727-A37F-8412CB08A9B1}" srcOrd="7" destOrd="0" presId="urn:microsoft.com/office/officeart/2005/8/layout/vProcess5"/>
    <dgm:cxn modelId="{949864EB-DAEF-4D8E-841B-E476C2FFA08D}" type="presParOf" srcId="{0322CA1E-397A-4D36-882F-EE71C4A96C5C}" destId="{D7B4F84B-1A3F-4794-AB0E-E0A054600455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24E90478-79EB-4ACD-B841-67F73EE709E1}" type="doc">
      <dgm:prSet loTypeId="urn:microsoft.com/office/officeart/2005/8/layout/vProcess5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fr-FR"/>
        </a:p>
      </dgm:t>
    </dgm:pt>
    <dgm:pt modelId="{49B26667-CB9D-4A70-B108-A48CF806C86C}">
      <dgm:prSet phldrT="[Texte]" custT="1"/>
      <dgm:spPr/>
      <dgm:t>
        <a:bodyPr/>
        <a:lstStyle/>
        <a:p>
          <a:pPr algn="ctr"/>
          <a:r>
            <a:rPr lang="fr-FR" sz="2000" dirty="0" err="1" smtClean="0"/>
            <a:t>Only</a:t>
          </a:r>
          <a:r>
            <a:rPr lang="fr-FR" sz="2000" dirty="0" smtClean="0"/>
            <a:t> a few variables are </a:t>
          </a:r>
          <a:r>
            <a:rPr lang="fr-FR" sz="2000" dirty="0" err="1" smtClean="0"/>
            <a:t>effectively</a:t>
          </a:r>
          <a:r>
            <a:rPr lang="fr-FR" sz="2000" dirty="0" smtClean="0"/>
            <a:t> able to </a:t>
          </a:r>
          <a:r>
            <a:rPr lang="fr-FR" sz="2000" dirty="0" err="1" smtClean="0"/>
            <a:t>distinguish</a:t>
          </a:r>
          <a:r>
            <a:rPr lang="fr-FR" sz="2000" dirty="0" smtClean="0"/>
            <a:t> patients </a:t>
          </a:r>
          <a:r>
            <a:rPr lang="fr-FR" sz="2000" dirty="0" err="1" smtClean="0"/>
            <a:t>who</a:t>
          </a:r>
          <a:r>
            <a:rPr lang="fr-FR" sz="2000" dirty="0" smtClean="0"/>
            <a:t> </a:t>
          </a:r>
          <a:r>
            <a:rPr lang="fr-FR" sz="2000" dirty="0" err="1" smtClean="0"/>
            <a:t>dropped</a:t>
          </a:r>
          <a:r>
            <a:rPr lang="fr-FR" sz="2000" dirty="0" smtClean="0"/>
            <a:t> out </a:t>
          </a:r>
          <a:r>
            <a:rPr lang="fr-FR" sz="2000" dirty="0" err="1" smtClean="0"/>
            <a:t>from</a:t>
          </a:r>
          <a:r>
            <a:rPr lang="fr-FR" sz="2000" dirty="0" smtClean="0"/>
            <a:t> </a:t>
          </a:r>
          <a:r>
            <a:rPr lang="fr-FR" sz="2000" dirty="0" err="1" smtClean="0"/>
            <a:t>those</a:t>
          </a:r>
          <a:r>
            <a:rPr lang="fr-FR" sz="2000" dirty="0" smtClean="0"/>
            <a:t> </a:t>
          </a:r>
          <a:r>
            <a:rPr lang="fr-FR" sz="2000" dirty="0" err="1" smtClean="0"/>
            <a:t>who</a:t>
          </a:r>
          <a:r>
            <a:rPr lang="fr-FR" sz="2000" dirty="0" smtClean="0"/>
            <a:t> </a:t>
          </a:r>
          <a:r>
            <a:rPr lang="fr-FR" sz="2000" dirty="0" err="1" smtClean="0"/>
            <a:t>did</a:t>
          </a:r>
          <a:r>
            <a:rPr lang="fr-FR" sz="2000" dirty="0" smtClean="0"/>
            <a:t> not</a:t>
          </a:r>
          <a:endParaRPr lang="fr-FR" sz="2000" dirty="0"/>
        </a:p>
      </dgm:t>
    </dgm:pt>
    <dgm:pt modelId="{8D80F1A6-2157-431A-A92A-BF0BA2C5CADA}" type="parTrans" cxnId="{E5F77A0D-1D24-429E-B4EF-556A32765C87}">
      <dgm:prSet/>
      <dgm:spPr/>
      <dgm:t>
        <a:bodyPr/>
        <a:lstStyle/>
        <a:p>
          <a:endParaRPr lang="fr-FR"/>
        </a:p>
      </dgm:t>
    </dgm:pt>
    <dgm:pt modelId="{D3ACF710-97DD-4B4A-9538-23FA60F074C8}" type="sibTrans" cxnId="{E5F77A0D-1D24-429E-B4EF-556A32765C87}">
      <dgm:prSet/>
      <dgm:spPr/>
      <dgm:t>
        <a:bodyPr/>
        <a:lstStyle/>
        <a:p>
          <a:endParaRPr lang="fr-FR"/>
        </a:p>
      </dgm:t>
    </dgm:pt>
    <dgm:pt modelId="{59715CAD-7A9E-4AA0-B2BB-B5F817590A8E}">
      <dgm:prSet phldrT="[Texte]" custT="1"/>
      <dgm:spPr/>
      <dgm:t>
        <a:bodyPr/>
        <a:lstStyle/>
        <a:p>
          <a:pPr algn="ctr"/>
          <a:r>
            <a:rPr lang="fr-FR" sz="2000" dirty="0" err="1" smtClean="0"/>
            <a:t>Results</a:t>
          </a:r>
          <a:r>
            <a:rPr lang="fr-FR" sz="2000" dirty="0" smtClean="0"/>
            <a:t> </a:t>
          </a:r>
          <a:r>
            <a:rPr lang="fr-FR" sz="2000" dirty="0" err="1" smtClean="0"/>
            <a:t>still</a:t>
          </a:r>
          <a:r>
            <a:rPr lang="fr-FR" sz="2000" dirty="0" smtClean="0"/>
            <a:t> relevant for </a:t>
          </a:r>
          <a:r>
            <a:rPr lang="fr-FR" sz="2000" dirty="0" err="1" smtClean="0"/>
            <a:t>clinicians</a:t>
          </a:r>
          <a:r>
            <a:rPr lang="fr-FR" sz="2000" dirty="0" smtClean="0"/>
            <a:t> </a:t>
          </a:r>
          <a:r>
            <a:rPr lang="fr-FR" sz="2000" dirty="0" err="1" smtClean="0"/>
            <a:t>who</a:t>
          </a:r>
          <a:r>
            <a:rPr lang="fr-FR" sz="2000" dirty="0" smtClean="0"/>
            <a:t> have </a:t>
          </a:r>
          <a:r>
            <a:rPr lang="fr-FR" sz="2000" dirty="0" err="1" smtClean="0"/>
            <a:t>their</a:t>
          </a:r>
          <a:r>
            <a:rPr lang="fr-FR" sz="2000" dirty="0" smtClean="0"/>
            <a:t> </a:t>
          </a:r>
          <a:r>
            <a:rPr lang="fr-FR" sz="2000" dirty="0" err="1" smtClean="0"/>
            <a:t>own</a:t>
          </a:r>
          <a:r>
            <a:rPr lang="fr-FR" sz="2000" dirty="0" smtClean="0"/>
            <a:t> perceptions of </a:t>
          </a:r>
          <a:r>
            <a:rPr lang="fr-FR" sz="2000" dirty="0" err="1" smtClean="0"/>
            <a:t>dropouts</a:t>
          </a:r>
          <a:endParaRPr lang="fr-FR" sz="2000" dirty="0"/>
        </a:p>
      </dgm:t>
    </dgm:pt>
    <dgm:pt modelId="{77CAB477-A160-4E25-AFAD-019175D88D41}" type="parTrans" cxnId="{F7911A48-6239-4820-B2DA-2C1504E599CC}">
      <dgm:prSet/>
      <dgm:spPr/>
      <dgm:t>
        <a:bodyPr/>
        <a:lstStyle/>
        <a:p>
          <a:endParaRPr lang="fr-FR"/>
        </a:p>
      </dgm:t>
    </dgm:pt>
    <dgm:pt modelId="{A4596FA0-4C87-4C52-A139-60ABBB614FE8}" type="sibTrans" cxnId="{F7911A48-6239-4820-B2DA-2C1504E599CC}">
      <dgm:prSet/>
      <dgm:spPr/>
      <dgm:t>
        <a:bodyPr/>
        <a:lstStyle/>
        <a:p>
          <a:endParaRPr lang="fr-FR"/>
        </a:p>
      </dgm:t>
    </dgm:pt>
    <dgm:pt modelId="{118935F9-BC36-44DA-96D7-F122EDDE75A7}">
      <dgm:prSet phldrT="[Texte]" custT="1"/>
      <dgm:spPr/>
      <dgm:t>
        <a:bodyPr/>
        <a:lstStyle/>
        <a:p>
          <a:pPr algn="ctr"/>
          <a:r>
            <a:rPr lang="fr-FR" sz="2000" dirty="0" err="1" smtClean="0"/>
            <a:t>Differences</a:t>
          </a:r>
          <a:r>
            <a:rPr lang="fr-FR" sz="2000" dirty="0" smtClean="0"/>
            <a:t> in </a:t>
          </a:r>
          <a:r>
            <a:rPr lang="fr-FR" sz="2000" dirty="0" err="1" smtClean="0"/>
            <a:t>methods</a:t>
          </a:r>
          <a:r>
            <a:rPr lang="fr-FR" sz="2000" dirty="0" smtClean="0"/>
            <a:t>, </a:t>
          </a:r>
          <a:r>
            <a:rPr lang="fr-FR" sz="2000" dirty="0" err="1" smtClean="0"/>
            <a:t>sample</a:t>
          </a:r>
          <a:r>
            <a:rPr lang="fr-FR" sz="2000" dirty="0" smtClean="0"/>
            <a:t> </a:t>
          </a:r>
          <a:r>
            <a:rPr lang="fr-FR" sz="2000" dirty="0" err="1" smtClean="0"/>
            <a:t>characteristics</a:t>
          </a:r>
          <a:r>
            <a:rPr lang="fr-FR" sz="2000" dirty="0" smtClean="0"/>
            <a:t>, inclusion and exclusion </a:t>
          </a:r>
          <a:r>
            <a:rPr lang="fr-FR" sz="2000" dirty="0" err="1" smtClean="0"/>
            <a:t>criteria</a:t>
          </a:r>
          <a:endParaRPr lang="fr-FR" sz="2000" dirty="0"/>
        </a:p>
      </dgm:t>
    </dgm:pt>
    <dgm:pt modelId="{C2BAF341-3C53-4AD5-AAF9-ACDEFCFC2E6D}" type="parTrans" cxnId="{AAA6C7FA-FDFA-412C-A7E3-DDE8E627682F}">
      <dgm:prSet/>
      <dgm:spPr/>
      <dgm:t>
        <a:bodyPr/>
        <a:lstStyle/>
        <a:p>
          <a:endParaRPr lang="fr-FR"/>
        </a:p>
      </dgm:t>
    </dgm:pt>
    <dgm:pt modelId="{41CB809A-929D-49B5-BCF6-0D9F73F34B45}" type="sibTrans" cxnId="{AAA6C7FA-FDFA-412C-A7E3-DDE8E627682F}">
      <dgm:prSet/>
      <dgm:spPr/>
      <dgm:t>
        <a:bodyPr/>
        <a:lstStyle/>
        <a:p>
          <a:endParaRPr lang="fr-FR"/>
        </a:p>
      </dgm:t>
    </dgm:pt>
    <dgm:pt modelId="{0322CA1E-397A-4D36-882F-EE71C4A96C5C}" type="pres">
      <dgm:prSet presAssocID="{24E90478-79EB-4ACD-B841-67F73EE709E1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665984AD-FF54-4E65-BF5B-2DF308A1117A}" type="pres">
      <dgm:prSet presAssocID="{24E90478-79EB-4ACD-B841-67F73EE709E1}" presName="dummyMaxCanvas" presStyleCnt="0">
        <dgm:presLayoutVars/>
      </dgm:prSet>
      <dgm:spPr/>
    </dgm:pt>
    <dgm:pt modelId="{1FE34EF1-1764-4515-8399-8FDD9B374F6E}" type="pres">
      <dgm:prSet presAssocID="{24E90478-79EB-4ACD-B841-67F73EE709E1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4A82941-01BD-4494-8E08-732955F8088F}" type="pres">
      <dgm:prSet presAssocID="{24E90478-79EB-4ACD-B841-67F73EE709E1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1F8C8F9-6EE2-46F1-820A-6FC536A5336E}" type="pres">
      <dgm:prSet presAssocID="{24E90478-79EB-4ACD-B841-67F73EE709E1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0B5DD61-B7B9-4BB8-AE88-090A0A106539}" type="pres">
      <dgm:prSet presAssocID="{24E90478-79EB-4ACD-B841-67F73EE709E1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95AF625-F5EF-4429-A060-E3DA48736ED6}" type="pres">
      <dgm:prSet presAssocID="{24E90478-79EB-4ACD-B841-67F73EE709E1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2B33DC6-7249-4766-8F0B-8098E77D19FB}" type="pres">
      <dgm:prSet presAssocID="{24E90478-79EB-4ACD-B841-67F73EE709E1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9C9188C-7ED7-4990-94E7-04BEBD2ECC6E}" type="pres">
      <dgm:prSet presAssocID="{24E90478-79EB-4ACD-B841-67F73EE709E1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DED43FB-7592-495F-9DEE-1B7478FF2F4E}" type="pres">
      <dgm:prSet presAssocID="{24E90478-79EB-4ACD-B841-67F73EE709E1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E5F77A0D-1D24-429E-B4EF-556A32765C87}" srcId="{24E90478-79EB-4ACD-B841-67F73EE709E1}" destId="{49B26667-CB9D-4A70-B108-A48CF806C86C}" srcOrd="0" destOrd="0" parTransId="{8D80F1A6-2157-431A-A92A-BF0BA2C5CADA}" sibTransId="{D3ACF710-97DD-4B4A-9538-23FA60F074C8}"/>
    <dgm:cxn modelId="{F7911A48-6239-4820-B2DA-2C1504E599CC}" srcId="{24E90478-79EB-4ACD-B841-67F73EE709E1}" destId="{59715CAD-7A9E-4AA0-B2BB-B5F817590A8E}" srcOrd="2" destOrd="0" parTransId="{77CAB477-A160-4E25-AFAD-019175D88D41}" sibTransId="{A4596FA0-4C87-4C52-A139-60ABBB614FE8}"/>
    <dgm:cxn modelId="{0D8F76D0-7408-4223-8BC4-2BF73BA6859D}" type="presOf" srcId="{24E90478-79EB-4ACD-B841-67F73EE709E1}" destId="{0322CA1E-397A-4D36-882F-EE71C4A96C5C}" srcOrd="0" destOrd="0" presId="urn:microsoft.com/office/officeart/2005/8/layout/vProcess5"/>
    <dgm:cxn modelId="{E7979B3D-6F85-4BB8-995F-89441D103657}" type="presOf" srcId="{D3ACF710-97DD-4B4A-9538-23FA60F074C8}" destId="{30B5DD61-B7B9-4BB8-AE88-090A0A106539}" srcOrd="0" destOrd="0" presId="urn:microsoft.com/office/officeart/2005/8/layout/vProcess5"/>
    <dgm:cxn modelId="{AAA6C7FA-FDFA-412C-A7E3-DDE8E627682F}" srcId="{24E90478-79EB-4ACD-B841-67F73EE709E1}" destId="{118935F9-BC36-44DA-96D7-F122EDDE75A7}" srcOrd="1" destOrd="0" parTransId="{C2BAF341-3C53-4AD5-AAF9-ACDEFCFC2E6D}" sibTransId="{41CB809A-929D-49B5-BCF6-0D9F73F34B45}"/>
    <dgm:cxn modelId="{4065A97B-9CC9-44E1-B671-2EE2CF0660AE}" type="presOf" srcId="{41CB809A-929D-49B5-BCF6-0D9F73F34B45}" destId="{D95AF625-F5EF-4429-A060-E3DA48736ED6}" srcOrd="0" destOrd="0" presId="urn:microsoft.com/office/officeart/2005/8/layout/vProcess5"/>
    <dgm:cxn modelId="{7002F08E-337C-4285-9FA2-B49CE6A7F0A3}" type="presOf" srcId="{59715CAD-7A9E-4AA0-B2BB-B5F817590A8E}" destId="{EDED43FB-7592-495F-9DEE-1B7478FF2F4E}" srcOrd="1" destOrd="0" presId="urn:microsoft.com/office/officeart/2005/8/layout/vProcess5"/>
    <dgm:cxn modelId="{94B5C76A-A0FC-481A-AB83-C6C4251B8BC3}" type="presOf" srcId="{59715CAD-7A9E-4AA0-B2BB-B5F817590A8E}" destId="{31F8C8F9-6EE2-46F1-820A-6FC536A5336E}" srcOrd="0" destOrd="0" presId="urn:microsoft.com/office/officeart/2005/8/layout/vProcess5"/>
    <dgm:cxn modelId="{A68D140D-E8A0-4C09-99FA-CB8D0D2A6013}" type="presOf" srcId="{118935F9-BC36-44DA-96D7-F122EDDE75A7}" destId="{F4A82941-01BD-4494-8E08-732955F8088F}" srcOrd="0" destOrd="0" presId="urn:microsoft.com/office/officeart/2005/8/layout/vProcess5"/>
    <dgm:cxn modelId="{D336BBEE-C0FA-48A4-A008-CE7C084B562B}" type="presOf" srcId="{118935F9-BC36-44DA-96D7-F122EDDE75A7}" destId="{59C9188C-7ED7-4990-94E7-04BEBD2ECC6E}" srcOrd="1" destOrd="0" presId="urn:microsoft.com/office/officeart/2005/8/layout/vProcess5"/>
    <dgm:cxn modelId="{C4C1E5A9-BC8C-4088-9511-D8D47E94F143}" type="presOf" srcId="{49B26667-CB9D-4A70-B108-A48CF806C86C}" destId="{42B33DC6-7249-4766-8F0B-8098E77D19FB}" srcOrd="1" destOrd="0" presId="urn:microsoft.com/office/officeart/2005/8/layout/vProcess5"/>
    <dgm:cxn modelId="{8503BADB-E851-48C6-B712-58E91F274689}" type="presOf" srcId="{49B26667-CB9D-4A70-B108-A48CF806C86C}" destId="{1FE34EF1-1764-4515-8399-8FDD9B374F6E}" srcOrd="0" destOrd="0" presId="urn:microsoft.com/office/officeart/2005/8/layout/vProcess5"/>
    <dgm:cxn modelId="{0CC5FFA0-E639-4CD9-9190-8D17B555B60D}" type="presParOf" srcId="{0322CA1E-397A-4D36-882F-EE71C4A96C5C}" destId="{665984AD-FF54-4E65-BF5B-2DF308A1117A}" srcOrd="0" destOrd="0" presId="urn:microsoft.com/office/officeart/2005/8/layout/vProcess5"/>
    <dgm:cxn modelId="{E464B7A4-8428-44A6-A97E-8FF4138AF4CA}" type="presParOf" srcId="{0322CA1E-397A-4D36-882F-EE71C4A96C5C}" destId="{1FE34EF1-1764-4515-8399-8FDD9B374F6E}" srcOrd="1" destOrd="0" presId="urn:microsoft.com/office/officeart/2005/8/layout/vProcess5"/>
    <dgm:cxn modelId="{DFE98FC7-6A80-4150-9095-65889705217D}" type="presParOf" srcId="{0322CA1E-397A-4D36-882F-EE71C4A96C5C}" destId="{F4A82941-01BD-4494-8E08-732955F8088F}" srcOrd="2" destOrd="0" presId="urn:microsoft.com/office/officeart/2005/8/layout/vProcess5"/>
    <dgm:cxn modelId="{D1B3A445-CCC6-4137-916E-935B248F3ED4}" type="presParOf" srcId="{0322CA1E-397A-4D36-882F-EE71C4A96C5C}" destId="{31F8C8F9-6EE2-46F1-820A-6FC536A5336E}" srcOrd="3" destOrd="0" presId="urn:microsoft.com/office/officeart/2005/8/layout/vProcess5"/>
    <dgm:cxn modelId="{D61F906C-7DD7-4798-B535-37B7C813FFE0}" type="presParOf" srcId="{0322CA1E-397A-4D36-882F-EE71C4A96C5C}" destId="{30B5DD61-B7B9-4BB8-AE88-090A0A106539}" srcOrd="4" destOrd="0" presId="urn:microsoft.com/office/officeart/2005/8/layout/vProcess5"/>
    <dgm:cxn modelId="{F95D9497-4E5F-4A14-B386-547864CE3D00}" type="presParOf" srcId="{0322CA1E-397A-4D36-882F-EE71C4A96C5C}" destId="{D95AF625-F5EF-4429-A060-E3DA48736ED6}" srcOrd="5" destOrd="0" presId="urn:microsoft.com/office/officeart/2005/8/layout/vProcess5"/>
    <dgm:cxn modelId="{E8D58AB4-4042-442E-B364-42CBCB34669C}" type="presParOf" srcId="{0322CA1E-397A-4D36-882F-EE71C4A96C5C}" destId="{42B33DC6-7249-4766-8F0B-8098E77D19FB}" srcOrd="6" destOrd="0" presId="urn:microsoft.com/office/officeart/2005/8/layout/vProcess5"/>
    <dgm:cxn modelId="{0A885EBA-5A6E-4160-95A7-5471EF619A24}" type="presParOf" srcId="{0322CA1E-397A-4D36-882F-EE71C4A96C5C}" destId="{59C9188C-7ED7-4990-94E7-04BEBD2ECC6E}" srcOrd="7" destOrd="0" presId="urn:microsoft.com/office/officeart/2005/8/layout/vProcess5"/>
    <dgm:cxn modelId="{BD269F4E-3973-4F01-B288-A09F929810DE}" type="presParOf" srcId="{0322CA1E-397A-4D36-882F-EE71C4A96C5C}" destId="{EDED43FB-7592-495F-9DEE-1B7478FF2F4E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3CDBFC1E-89D2-4D79-ABF4-489D74039BD1}" type="doc">
      <dgm:prSet loTypeId="urn:microsoft.com/office/officeart/2005/8/layout/list1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fr-FR"/>
        </a:p>
      </dgm:t>
    </dgm:pt>
    <dgm:pt modelId="{2C6E4A3C-8C78-4C46-A734-008454109EC0}">
      <dgm:prSet phldrT="[Texte]" custT="1"/>
      <dgm:spPr/>
      <dgm:t>
        <a:bodyPr/>
        <a:lstStyle/>
        <a:p>
          <a:pPr algn="ctr"/>
          <a:r>
            <a:rPr lang="fr-FR" sz="2400" dirty="0" err="1" smtClean="0"/>
            <a:t>However</a:t>
          </a:r>
          <a:endParaRPr lang="fr-FR" sz="2400" dirty="0"/>
        </a:p>
      </dgm:t>
    </dgm:pt>
    <dgm:pt modelId="{6AB82065-0B3E-407A-9080-5CAE0DE7CBC1}" type="parTrans" cxnId="{72DE2366-A58A-4C4D-A7C3-13E2AC578EDA}">
      <dgm:prSet/>
      <dgm:spPr/>
      <dgm:t>
        <a:bodyPr/>
        <a:lstStyle/>
        <a:p>
          <a:endParaRPr lang="fr-FR"/>
        </a:p>
      </dgm:t>
    </dgm:pt>
    <dgm:pt modelId="{4AC80BFF-13E0-48A3-9FC4-C6287854D3A9}" type="sibTrans" cxnId="{72DE2366-A58A-4C4D-A7C3-13E2AC578EDA}">
      <dgm:prSet/>
      <dgm:spPr/>
      <dgm:t>
        <a:bodyPr/>
        <a:lstStyle/>
        <a:p>
          <a:endParaRPr lang="fr-FR"/>
        </a:p>
      </dgm:t>
    </dgm:pt>
    <dgm:pt modelId="{D46DEDFF-4E82-4AEE-838E-2B3788FF4EAD}">
      <dgm:prSet phldrT="[Texte]" custT="1"/>
      <dgm:spPr/>
      <dgm:t>
        <a:bodyPr/>
        <a:lstStyle/>
        <a:p>
          <a:pPr algn="just"/>
          <a:r>
            <a:rPr lang="fr-FR" sz="2000" dirty="0" smtClean="0"/>
            <a:t>Single </a:t>
          </a:r>
          <a:r>
            <a:rPr lang="fr-FR" sz="2000" dirty="0" err="1" smtClean="0"/>
            <a:t>treatment</a:t>
          </a:r>
          <a:r>
            <a:rPr lang="fr-FR" sz="2000" dirty="0" smtClean="0"/>
            <a:t> site</a:t>
          </a:r>
          <a:endParaRPr lang="fr-FR" sz="2000" dirty="0"/>
        </a:p>
      </dgm:t>
    </dgm:pt>
    <dgm:pt modelId="{D11F2B93-3F51-4187-B12F-CF3D006EBDEC}" type="parTrans" cxnId="{8F211080-F352-419B-9369-B4CDF1091EAB}">
      <dgm:prSet/>
      <dgm:spPr/>
      <dgm:t>
        <a:bodyPr/>
        <a:lstStyle/>
        <a:p>
          <a:endParaRPr lang="fr-FR"/>
        </a:p>
      </dgm:t>
    </dgm:pt>
    <dgm:pt modelId="{7E55CF24-E57B-442D-9364-BCCE479ADA6B}" type="sibTrans" cxnId="{8F211080-F352-419B-9369-B4CDF1091EAB}">
      <dgm:prSet/>
      <dgm:spPr/>
      <dgm:t>
        <a:bodyPr/>
        <a:lstStyle/>
        <a:p>
          <a:endParaRPr lang="fr-FR"/>
        </a:p>
      </dgm:t>
    </dgm:pt>
    <dgm:pt modelId="{26AA58C8-E7AD-4D27-9139-6BB5B5621A78}">
      <dgm:prSet phldrT="[Texte]" custT="1"/>
      <dgm:spPr/>
      <dgm:t>
        <a:bodyPr/>
        <a:lstStyle/>
        <a:p>
          <a:pPr algn="just"/>
          <a:r>
            <a:rPr lang="fr-FR" sz="2000" dirty="0" err="1" smtClean="0"/>
            <a:t>Some</a:t>
          </a:r>
          <a:r>
            <a:rPr lang="fr-FR" sz="2000" dirty="0" smtClean="0"/>
            <a:t> </a:t>
          </a:r>
          <a:r>
            <a:rPr lang="fr-FR" sz="2000" dirty="0" err="1" smtClean="0"/>
            <a:t>psychometric</a:t>
          </a:r>
          <a:r>
            <a:rPr lang="fr-FR" sz="2000" dirty="0" smtClean="0"/>
            <a:t> </a:t>
          </a:r>
          <a:r>
            <a:rPr lang="fr-FR" sz="2000" dirty="0" err="1" smtClean="0"/>
            <a:t>tools</a:t>
          </a:r>
          <a:r>
            <a:rPr lang="fr-FR" sz="2000" dirty="0" smtClean="0"/>
            <a:t> not </a:t>
          </a:r>
          <a:r>
            <a:rPr lang="fr-FR" sz="2000" dirty="0" err="1" smtClean="0"/>
            <a:t>totally</a:t>
          </a:r>
          <a:r>
            <a:rPr lang="fr-FR" sz="2000" dirty="0" smtClean="0"/>
            <a:t> </a:t>
          </a:r>
          <a:r>
            <a:rPr lang="fr-FR" sz="2000" dirty="0" err="1" smtClean="0"/>
            <a:t>validated</a:t>
          </a:r>
          <a:r>
            <a:rPr lang="fr-FR" sz="2000" dirty="0" smtClean="0"/>
            <a:t> in French</a:t>
          </a:r>
          <a:endParaRPr lang="fr-FR" sz="2000" dirty="0"/>
        </a:p>
      </dgm:t>
    </dgm:pt>
    <dgm:pt modelId="{D51F6F99-4D07-4DB5-8500-5B6A1F370E25}" type="parTrans" cxnId="{A56480E0-1D5F-4816-A6AC-B6ED247187F5}">
      <dgm:prSet/>
      <dgm:spPr/>
      <dgm:t>
        <a:bodyPr/>
        <a:lstStyle/>
        <a:p>
          <a:endParaRPr lang="fr-FR"/>
        </a:p>
      </dgm:t>
    </dgm:pt>
    <dgm:pt modelId="{42D984D8-15DE-4D16-97F0-ABB447AC1DE3}" type="sibTrans" cxnId="{A56480E0-1D5F-4816-A6AC-B6ED247187F5}">
      <dgm:prSet/>
      <dgm:spPr/>
      <dgm:t>
        <a:bodyPr/>
        <a:lstStyle/>
        <a:p>
          <a:endParaRPr lang="fr-FR"/>
        </a:p>
      </dgm:t>
    </dgm:pt>
    <dgm:pt modelId="{5E3AFCFD-B4CC-430A-8D5A-231E3C3D99FA}">
      <dgm:prSet phldrT="[Texte]" custT="1"/>
      <dgm:spPr/>
      <dgm:t>
        <a:bodyPr/>
        <a:lstStyle/>
        <a:p>
          <a:pPr algn="just"/>
          <a:r>
            <a:rPr lang="fr-FR" sz="2000" dirty="0" err="1" smtClean="0"/>
            <a:t>Heterogeneous</a:t>
          </a:r>
          <a:r>
            <a:rPr lang="fr-FR" sz="2000" dirty="0" smtClean="0"/>
            <a:t> </a:t>
          </a:r>
          <a:r>
            <a:rPr lang="fr-FR" sz="2000" dirty="0" err="1" smtClean="0"/>
            <a:t>clinical</a:t>
          </a:r>
          <a:r>
            <a:rPr lang="fr-FR" sz="2000" dirty="0" smtClean="0"/>
            <a:t> </a:t>
          </a:r>
          <a:r>
            <a:rPr lang="fr-FR" sz="2000" dirty="0" err="1" smtClean="0"/>
            <a:t>follow-ups</a:t>
          </a:r>
          <a:endParaRPr lang="fr-FR" sz="2000" dirty="0"/>
        </a:p>
      </dgm:t>
    </dgm:pt>
    <dgm:pt modelId="{5D50E88A-3D28-4E31-83EE-BE7D6100BD52}" type="parTrans" cxnId="{8C680471-F9BD-4571-BF20-5D724C4288FC}">
      <dgm:prSet/>
      <dgm:spPr/>
      <dgm:t>
        <a:bodyPr/>
        <a:lstStyle/>
        <a:p>
          <a:endParaRPr lang="fr-FR"/>
        </a:p>
      </dgm:t>
    </dgm:pt>
    <dgm:pt modelId="{4BC08349-7852-4B8D-95E4-45D8E94CA6C5}" type="sibTrans" cxnId="{8C680471-F9BD-4571-BF20-5D724C4288FC}">
      <dgm:prSet/>
      <dgm:spPr/>
      <dgm:t>
        <a:bodyPr/>
        <a:lstStyle/>
        <a:p>
          <a:endParaRPr lang="fr-FR"/>
        </a:p>
      </dgm:t>
    </dgm:pt>
    <dgm:pt modelId="{48FE8151-4FD0-4889-A5E3-52E6019083C4}">
      <dgm:prSet phldrT="[Texte]" custT="1"/>
      <dgm:spPr/>
      <dgm:t>
        <a:bodyPr/>
        <a:lstStyle/>
        <a:p>
          <a:pPr algn="just"/>
          <a:r>
            <a:rPr lang="fr-FR" sz="2000" dirty="0" err="1" smtClean="0"/>
            <a:t>Other</a:t>
          </a:r>
          <a:r>
            <a:rPr lang="fr-FR" sz="2000" dirty="0" smtClean="0"/>
            <a:t> variables </a:t>
          </a:r>
          <a:r>
            <a:rPr lang="fr-FR" sz="2000" dirty="0" err="1" smtClean="0"/>
            <a:t>could</a:t>
          </a:r>
          <a:r>
            <a:rPr lang="fr-FR" sz="2000" dirty="0" smtClean="0"/>
            <a:t> have been </a:t>
          </a:r>
          <a:r>
            <a:rPr lang="fr-FR" sz="2000" dirty="0" err="1" smtClean="0"/>
            <a:t>assessed</a:t>
          </a:r>
          <a:endParaRPr lang="fr-FR" sz="2000" dirty="0"/>
        </a:p>
      </dgm:t>
    </dgm:pt>
    <dgm:pt modelId="{6B403BCE-F73A-4AB7-8738-58E12AB34172}" type="parTrans" cxnId="{C8B6BB3F-C37A-4B95-A912-375574F46786}">
      <dgm:prSet/>
      <dgm:spPr/>
      <dgm:t>
        <a:bodyPr/>
        <a:lstStyle/>
        <a:p>
          <a:endParaRPr lang="fr-FR"/>
        </a:p>
      </dgm:t>
    </dgm:pt>
    <dgm:pt modelId="{5CA314FA-F439-49ED-8815-21EAED500693}" type="sibTrans" cxnId="{C8B6BB3F-C37A-4B95-A912-375574F46786}">
      <dgm:prSet/>
      <dgm:spPr/>
      <dgm:t>
        <a:bodyPr/>
        <a:lstStyle/>
        <a:p>
          <a:endParaRPr lang="fr-FR"/>
        </a:p>
      </dgm:t>
    </dgm:pt>
    <dgm:pt modelId="{E2DB40B9-42F5-46D3-8AC1-2F2BC1698372}" type="pres">
      <dgm:prSet presAssocID="{3CDBFC1E-89D2-4D79-ABF4-489D74039BD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6A1D1B56-EB33-4F3C-A6AE-9600686005F3}" type="pres">
      <dgm:prSet presAssocID="{2C6E4A3C-8C78-4C46-A734-008454109EC0}" presName="parentLin" presStyleCnt="0"/>
      <dgm:spPr/>
    </dgm:pt>
    <dgm:pt modelId="{2B559454-436C-4CD5-AB5A-1F4F53A1160E}" type="pres">
      <dgm:prSet presAssocID="{2C6E4A3C-8C78-4C46-A734-008454109EC0}" presName="parentLeftMargin" presStyleLbl="node1" presStyleIdx="0" presStyleCnt="1"/>
      <dgm:spPr/>
      <dgm:t>
        <a:bodyPr/>
        <a:lstStyle/>
        <a:p>
          <a:endParaRPr lang="fr-FR"/>
        </a:p>
      </dgm:t>
    </dgm:pt>
    <dgm:pt modelId="{68D77607-2315-4CBC-BE3D-033EDE8C4E25}" type="pres">
      <dgm:prSet presAssocID="{2C6E4A3C-8C78-4C46-A734-008454109EC0}" presName="parentText" presStyleLbl="node1" presStyleIdx="0" presStyleCnt="1" custScaleY="42331" custLinFactX="-1133" custLinFactNeighborX="-100000" custLinFactNeighborY="-29053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FFCF403-93D6-4FFC-846A-B72D37408102}" type="pres">
      <dgm:prSet presAssocID="{2C6E4A3C-8C78-4C46-A734-008454109EC0}" presName="negativeSpace" presStyleCnt="0"/>
      <dgm:spPr/>
    </dgm:pt>
    <dgm:pt modelId="{94BE50CD-0F29-4BFA-8443-CCA92BE35EE8}" type="pres">
      <dgm:prSet presAssocID="{2C6E4A3C-8C78-4C46-A734-008454109EC0}" presName="childText" presStyleLbl="conFgAcc1" presStyleIdx="0" presStyleCnt="1" custScaleY="8096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354C8C98-FB3F-4A35-866E-E9D05C5673FD}" type="presOf" srcId="{48FE8151-4FD0-4889-A5E3-52E6019083C4}" destId="{94BE50CD-0F29-4BFA-8443-CCA92BE35EE8}" srcOrd="0" destOrd="3" presId="urn:microsoft.com/office/officeart/2005/8/layout/list1"/>
    <dgm:cxn modelId="{70543FD8-7FA7-40B6-8C3E-548E053FE56B}" type="presOf" srcId="{2C6E4A3C-8C78-4C46-A734-008454109EC0}" destId="{2B559454-436C-4CD5-AB5A-1F4F53A1160E}" srcOrd="0" destOrd="0" presId="urn:microsoft.com/office/officeart/2005/8/layout/list1"/>
    <dgm:cxn modelId="{EFBCE03D-C02D-4B64-BC74-910171456659}" type="presOf" srcId="{D46DEDFF-4E82-4AEE-838E-2B3788FF4EAD}" destId="{94BE50CD-0F29-4BFA-8443-CCA92BE35EE8}" srcOrd="0" destOrd="0" presId="urn:microsoft.com/office/officeart/2005/8/layout/list1"/>
    <dgm:cxn modelId="{8C680471-F9BD-4571-BF20-5D724C4288FC}" srcId="{2C6E4A3C-8C78-4C46-A734-008454109EC0}" destId="{5E3AFCFD-B4CC-430A-8D5A-231E3C3D99FA}" srcOrd="2" destOrd="0" parTransId="{5D50E88A-3D28-4E31-83EE-BE7D6100BD52}" sibTransId="{4BC08349-7852-4B8D-95E4-45D8E94CA6C5}"/>
    <dgm:cxn modelId="{906B025E-4DAB-4B8B-87C1-1A9182AE7490}" type="presOf" srcId="{5E3AFCFD-B4CC-430A-8D5A-231E3C3D99FA}" destId="{94BE50CD-0F29-4BFA-8443-CCA92BE35EE8}" srcOrd="0" destOrd="2" presId="urn:microsoft.com/office/officeart/2005/8/layout/list1"/>
    <dgm:cxn modelId="{72DE2366-A58A-4C4D-A7C3-13E2AC578EDA}" srcId="{3CDBFC1E-89D2-4D79-ABF4-489D74039BD1}" destId="{2C6E4A3C-8C78-4C46-A734-008454109EC0}" srcOrd="0" destOrd="0" parTransId="{6AB82065-0B3E-407A-9080-5CAE0DE7CBC1}" sibTransId="{4AC80BFF-13E0-48A3-9FC4-C6287854D3A9}"/>
    <dgm:cxn modelId="{4B22ABCB-FC13-4745-BF6F-93AF769D7E0B}" type="presOf" srcId="{2C6E4A3C-8C78-4C46-A734-008454109EC0}" destId="{68D77607-2315-4CBC-BE3D-033EDE8C4E25}" srcOrd="1" destOrd="0" presId="urn:microsoft.com/office/officeart/2005/8/layout/list1"/>
    <dgm:cxn modelId="{AC58E907-29BD-4731-8697-39287BBB51D8}" type="presOf" srcId="{26AA58C8-E7AD-4D27-9139-6BB5B5621A78}" destId="{94BE50CD-0F29-4BFA-8443-CCA92BE35EE8}" srcOrd="0" destOrd="1" presId="urn:microsoft.com/office/officeart/2005/8/layout/list1"/>
    <dgm:cxn modelId="{A56480E0-1D5F-4816-A6AC-B6ED247187F5}" srcId="{2C6E4A3C-8C78-4C46-A734-008454109EC0}" destId="{26AA58C8-E7AD-4D27-9139-6BB5B5621A78}" srcOrd="1" destOrd="0" parTransId="{D51F6F99-4D07-4DB5-8500-5B6A1F370E25}" sibTransId="{42D984D8-15DE-4D16-97F0-ABB447AC1DE3}"/>
    <dgm:cxn modelId="{8F211080-F352-419B-9369-B4CDF1091EAB}" srcId="{2C6E4A3C-8C78-4C46-A734-008454109EC0}" destId="{D46DEDFF-4E82-4AEE-838E-2B3788FF4EAD}" srcOrd="0" destOrd="0" parTransId="{D11F2B93-3F51-4187-B12F-CF3D006EBDEC}" sibTransId="{7E55CF24-E57B-442D-9364-BCCE479ADA6B}"/>
    <dgm:cxn modelId="{C8B6BB3F-C37A-4B95-A912-375574F46786}" srcId="{2C6E4A3C-8C78-4C46-A734-008454109EC0}" destId="{48FE8151-4FD0-4889-A5E3-52E6019083C4}" srcOrd="3" destOrd="0" parTransId="{6B403BCE-F73A-4AB7-8738-58E12AB34172}" sibTransId="{5CA314FA-F439-49ED-8815-21EAED500693}"/>
    <dgm:cxn modelId="{1161D9E5-4D81-4C4C-9EFD-08882F037E0F}" type="presOf" srcId="{3CDBFC1E-89D2-4D79-ABF4-489D74039BD1}" destId="{E2DB40B9-42F5-46D3-8AC1-2F2BC1698372}" srcOrd="0" destOrd="0" presId="urn:microsoft.com/office/officeart/2005/8/layout/list1"/>
    <dgm:cxn modelId="{07383F14-7874-472E-8DB2-D04BD93C5642}" type="presParOf" srcId="{E2DB40B9-42F5-46D3-8AC1-2F2BC1698372}" destId="{6A1D1B56-EB33-4F3C-A6AE-9600686005F3}" srcOrd="0" destOrd="0" presId="urn:microsoft.com/office/officeart/2005/8/layout/list1"/>
    <dgm:cxn modelId="{318458C2-F483-4A8C-8177-9F8228D5BD48}" type="presParOf" srcId="{6A1D1B56-EB33-4F3C-A6AE-9600686005F3}" destId="{2B559454-436C-4CD5-AB5A-1F4F53A1160E}" srcOrd="0" destOrd="0" presId="urn:microsoft.com/office/officeart/2005/8/layout/list1"/>
    <dgm:cxn modelId="{9ABE5EDD-7F55-40E0-A8CE-235064F1EBAF}" type="presParOf" srcId="{6A1D1B56-EB33-4F3C-A6AE-9600686005F3}" destId="{68D77607-2315-4CBC-BE3D-033EDE8C4E25}" srcOrd="1" destOrd="0" presId="urn:microsoft.com/office/officeart/2005/8/layout/list1"/>
    <dgm:cxn modelId="{5802EF97-A6F2-41C0-9163-8C9110B75919}" type="presParOf" srcId="{E2DB40B9-42F5-46D3-8AC1-2F2BC1698372}" destId="{9FFCF403-93D6-4FFC-846A-B72D37408102}" srcOrd="1" destOrd="0" presId="urn:microsoft.com/office/officeart/2005/8/layout/list1"/>
    <dgm:cxn modelId="{D9DA78CB-5890-49ED-AA73-EEEB493EF3DE}" type="presParOf" srcId="{E2DB40B9-42F5-46D3-8AC1-2F2BC1698372}" destId="{94BE50CD-0F29-4BFA-8443-CCA92BE35EE8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55B7D04D-10BF-4247-99B5-57663FBEF228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fr-FR"/>
        </a:p>
      </dgm:t>
    </dgm:pt>
    <dgm:pt modelId="{E710BE82-27EE-4ACA-B1EE-01FCA087C5AD}">
      <dgm:prSet phldrT="[Texte]" custT="1"/>
      <dgm:spPr/>
      <dgm:t>
        <a:bodyPr/>
        <a:lstStyle/>
        <a:p>
          <a:r>
            <a:rPr lang="fr-FR" sz="2400" dirty="0" err="1" smtClean="0"/>
            <a:t>Specific</a:t>
          </a:r>
          <a:r>
            <a:rPr lang="fr-FR" sz="2400" dirty="0" smtClean="0"/>
            <a:t> </a:t>
          </a:r>
          <a:r>
            <a:rPr lang="fr-FR" sz="2400" dirty="0" err="1" smtClean="0"/>
            <a:t>motivational</a:t>
          </a:r>
          <a:r>
            <a:rPr lang="fr-FR" sz="2400" dirty="0" smtClean="0"/>
            <a:t> interventions</a:t>
          </a:r>
          <a:endParaRPr lang="fr-FR" sz="2400" dirty="0"/>
        </a:p>
      </dgm:t>
    </dgm:pt>
    <dgm:pt modelId="{85B3631D-8F38-4372-9DE8-48B0135AF1A0}" type="parTrans" cxnId="{E7A7428A-ACBA-474A-AB78-108ADAF76FA9}">
      <dgm:prSet/>
      <dgm:spPr/>
      <dgm:t>
        <a:bodyPr/>
        <a:lstStyle/>
        <a:p>
          <a:endParaRPr lang="fr-FR"/>
        </a:p>
      </dgm:t>
    </dgm:pt>
    <dgm:pt modelId="{170F45AE-A335-458A-921E-51736A94FB48}" type="sibTrans" cxnId="{E7A7428A-ACBA-474A-AB78-108ADAF76FA9}">
      <dgm:prSet/>
      <dgm:spPr/>
      <dgm:t>
        <a:bodyPr/>
        <a:lstStyle/>
        <a:p>
          <a:endParaRPr lang="fr-FR"/>
        </a:p>
      </dgm:t>
    </dgm:pt>
    <dgm:pt modelId="{65F042CE-E6BD-4764-95C1-68F678E361A5}">
      <dgm:prSet phldrT="[Texte]" custT="1"/>
      <dgm:spPr/>
      <dgm:t>
        <a:bodyPr/>
        <a:lstStyle/>
        <a:p>
          <a:pPr algn="just"/>
          <a:r>
            <a:rPr lang="fr-FR" sz="2000" dirty="0" smtClean="0"/>
            <a:t>To </a:t>
          </a:r>
          <a:r>
            <a:rPr lang="fr-FR" sz="2000" dirty="0" err="1" smtClean="0"/>
            <a:t>reduce</a:t>
          </a:r>
          <a:r>
            <a:rPr lang="fr-FR" sz="2000" dirty="0" smtClean="0"/>
            <a:t> inclinations to use </a:t>
          </a:r>
          <a:r>
            <a:rPr lang="fr-FR" sz="2000" dirty="0" err="1" smtClean="0"/>
            <a:t>alcohol</a:t>
          </a:r>
          <a:r>
            <a:rPr lang="fr-FR" sz="2000" dirty="0" smtClean="0"/>
            <a:t> </a:t>
          </a:r>
          <a:r>
            <a:rPr lang="fr-FR" sz="2000" dirty="0" err="1" smtClean="0"/>
            <a:t>rather</a:t>
          </a:r>
          <a:r>
            <a:rPr lang="fr-FR" sz="2000" dirty="0" smtClean="0"/>
            <a:t> </a:t>
          </a:r>
          <a:r>
            <a:rPr lang="fr-FR" sz="2000" dirty="0" err="1" smtClean="0"/>
            <a:t>than</a:t>
          </a:r>
          <a:r>
            <a:rPr lang="fr-FR" sz="2000" dirty="0" smtClean="0"/>
            <a:t> </a:t>
          </a:r>
          <a:r>
            <a:rPr lang="fr-FR" sz="2000" dirty="0" err="1" smtClean="0"/>
            <a:t>improving</a:t>
          </a:r>
          <a:r>
            <a:rPr lang="fr-FR" sz="2000" dirty="0" smtClean="0"/>
            <a:t> </a:t>
          </a:r>
          <a:r>
            <a:rPr lang="fr-FR" sz="2000" dirty="0" err="1" smtClean="0"/>
            <a:t>avoidance</a:t>
          </a:r>
          <a:r>
            <a:rPr lang="fr-FR" sz="2000" dirty="0" smtClean="0"/>
            <a:t> inclination, </a:t>
          </a:r>
          <a:r>
            <a:rPr lang="fr-FR" sz="2000" dirty="0" err="1" smtClean="0"/>
            <a:t>therefore</a:t>
          </a:r>
          <a:r>
            <a:rPr lang="fr-FR" sz="2000" dirty="0" smtClean="0"/>
            <a:t> </a:t>
          </a:r>
          <a:r>
            <a:rPr lang="fr-FR" sz="2000" dirty="0" err="1" smtClean="0"/>
            <a:t>helping</a:t>
          </a:r>
          <a:r>
            <a:rPr lang="fr-FR" sz="2000" dirty="0" smtClean="0"/>
            <a:t> </a:t>
          </a:r>
          <a:r>
            <a:rPr lang="fr-FR" sz="2000" dirty="0" err="1" smtClean="0"/>
            <a:t>resolving</a:t>
          </a:r>
          <a:r>
            <a:rPr lang="fr-FR" sz="2000" dirty="0" smtClean="0"/>
            <a:t> the ambivalence</a:t>
          </a:r>
          <a:endParaRPr lang="fr-FR" sz="2000" dirty="0"/>
        </a:p>
      </dgm:t>
    </dgm:pt>
    <dgm:pt modelId="{54589C9A-2C0C-4C1F-A957-7A5DCE8EE7BE}" type="parTrans" cxnId="{6DB3BC6C-B1BC-439D-A3AD-F724F4C6503D}">
      <dgm:prSet/>
      <dgm:spPr/>
      <dgm:t>
        <a:bodyPr/>
        <a:lstStyle/>
        <a:p>
          <a:endParaRPr lang="fr-FR"/>
        </a:p>
      </dgm:t>
    </dgm:pt>
    <dgm:pt modelId="{85D6222E-6C85-4FF2-878B-FDE9EBC555C0}" type="sibTrans" cxnId="{6DB3BC6C-B1BC-439D-A3AD-F724F4C6503D}">
      <dgm:prSet/>
      <dgm:spPr/>
      <dgm:t>
        <a:bodyPr/>
        <a:lstStyle/>
        <a:p>
          <a:endParaRPr lang="fr-FR"/>
        </a:p>
      </dgm:t>
    </dgm:pt>
    <dgm:pt modelId="{8B90ECC7-4897-4856-A53D-CDFDF7D4C25F}">
      <dgm:prSet phldrT="[Texte]" custT="1"/>
      <dgm:spPr/>
      <dgm:t>
        <a:bodyPr/>
        <a:lstStyle/>
        <a:p>
          <a:pPr algn="just"/>
          <a:r>
            <a:rPr lang="fr-FR" sz="2000" dirty="0" smtClean="0"/>
            <a:t>To </a:t>
          </a:r>
          <a:r>
            <a:rPr lang="fr-FR" sz="2000" dirty="0" err="1" smtClean="0"/>
            <a:t>identify</a:t>
          </a:r>
          <a:r>
            <a:rPr lang="fr-FR" sz="2000" dirty="0" smtClean="0"/>
            <a:t> and manage </a:t>
          </a:r>
          <a:r>
            <a:rPr lang="fr-FR" sz="2000" dirty="0" err="1" smtClean="0"/>
            <a:t>critical</a:t>
          </a:r>
          <a:r>
            <a:rPr lang="fr-FR" sz="2000" dirty="0" smtClean="0"/>
            <a:t> </a:t>
          </a:r>
          <a:r>
            <a:rPr lang="fr-FR" sz="2000" dirty="0" err="1" smtClean="0"/>
            <a:t>periods</a:t>
          </a:r>
          <a:r>
            <a:rPr lang="fr-FR" sz="2000" dirty="0" smtClean="0"/>
            <a:t> of the </a:t>
          </a:r>
          <a:r>
            <a:rPr lang="fr-FR" sz="2000" dirty="0" err="1" smtClean="0"/>
            <a:t>year</a:t>
          </a:r>
          <a:endParaRPr lang="fr-FR" sz="2000" dirty="0"/>
        </a:p>
      </dgm:t>
    </dgm:pt>
    <dgm:pt modelId="{F3ED046A-C772-4DC0-AF17-1E5F11625234}" type="parTrans" cxnId="{D5B03C83-B755-43B7-BB4A-1DBDDCA0241C}">
      <dgm:prSet/>
      <dgm:spPr/>
      <dgm:t>
        <a:bodyPr/>
        <a:lstStyle/>
        <a:p>
          <a:endParaRPr lang="fr-FR"/>
        </a:p>
      </dgm:t>
    </dgm:pt>
    <dgm:pt modelId="{26B5F576-37D3-4697-9AD3-FDC4E80BE850}" type="sibTrans" cxnId="{D5B03C83-B755-43B7-BB4A-1DBDDCA0241C}">
      <dgm:prSet/>
      <dgm:spPr/>
      <dgm:t>
        <a:bodyPr/>
        <a:lstStyle/>
        <a:p>
          <a:endParaRPr lang="fr-FR"/>
        </a:p>
      </dgm:t>
    </dgm:pt>
    <dgm:pt modelId="{DED1D70D-4952-443A-AF17-1EA07824ED57}">
      <dgm:prSet phldrT="[Texte]" custT="1"/>
      <dgm:spPr/>
      <dgm:t>
        <a:bodyPr/>
        <a:lstStyle/>
        <a:p>
          <a:pPr algn="ctr"/>
          <a:r>
            <a:rPr lang="fr-FR" sz="2400" dirty="0" err="1" smtClean="0"/>
            <a:t>Overall</a:t>
          </a:r>
          <a:r>
            <a:rPr lang="fr-FR" sz="2400" dirty="0" smtClean="0"/>
            <a:t>, </a:t>
          </a:r>
          <a:r>
            <a:rPr lang="fr-FR" sz="2400" dirty="0" err="1" smtClean="0"/>
            <a:t>there</a:t>
          </a:r>
          <a:r>
            <a:rPr lang="fr-FR" sz="2400" dirty="0" smtClean="0"/>
            <a:t> </a:t>
          </a:r>
          <a:r>
            <a:rPr lang="fr-FR" sz="2400" dirty="0" err="1" smtClean="0"/>
            <a:t>is</a:t>
          </a:r>
          <a:r>
            <a:rPr lang="fr-FR" sz="2400" dirty="0" smtClean="0"/>
            <a:t> a </a:t>
          </a:r>
          <a:r>
            <a:rPr lang="fr-FR" sz="2400" dirty="0" err="1" smtClean="0"/>
            <a:t>need</a:t>
          </a:r>
          <a:r>
            <a:rPr lang="fr-FR" sz="2400" dirty="0" smtClean="0"/>
            <a:t> to </a:t>
          </a:r>
          <a:r>
            <a:rPr lang="fr-FR" sz="2400" dirty="0" err="1" smtClean="0"/>
            <a:t>take</a:t>
          </a:r>
          <a:r>
            <a:rPr lang="fr-FR" sz="2400" dirty="0" smtClean="0"/>
            <a:t> </a:t>
          </a:r>
          <a:r>
            <a:rPr lang="fr-FR" sz="2400" dirty="0" err="1" smtClean="0"/>
            <a:t>into</a:t>
          </a:r>
          <a:r>
            <a:rPr lang="fr-FR" sz="2400" dirty="0" smtClean="0"/>
            <a:t> </a:t>
          </a:r>
          <a:r>
            <a:rPr lang="fr-FR" sz="2400" dirty="0" err="1" smtClean="0"/>
            <a:t>account</a:t>
          </a:r>
          <a:r>
            <a:rPr lang="fr-FR" sz="2400" dirty="0" smtClean="0"/>
            <a:t> </a:t>
          </a:r>
          <a:r>
            <a:rPr lang="fr-FR" sz="2400" dirty="0" err="1" smtClean="0"/>
            <a:t>needs</a:t>
          </a:r>
          <a:r>
            <a:rPr lang="fr-FR" sz="2400" dirty="0" smtClean="0"/>
            <a:t>, </a:t>
          </a:r>
          <a:r>
            <a:rPr lang="fr-FR" sz="2400" dirty="0" err="1" smtClean="0"/>
            <a:t>difficulties</a:t>
          </a:r>
          <a:r>
            <a:rPr lang="fr-FR" sz="2400" dirty="0" smtClean="0"/>
            <a:t> and expectations of patients, as </a:t>
          </a:r>
          <a:r>
            <a:rPr lang="fr-FR" sz="2400" dirty="0" err="1" smtClean="0"/>
            <a:t>soon</a:t>
          </a:r>
          <a:r>
            <a:rPr lang="fr-FR" sz="2400" dirty="0" smtClean="0"/>
            <a:t> as </a:t>
          </a:r>
          <a:r>
            <a:rPr lang="fr-FR" sz="2400" dirty="0" err="1" smtClean="0"/>
            <a:t>they</a:t>
          </a:r>
          <a:r>
            <a:rPr lang="fr-FR" sz="2400" dirty="0" smtClean="0"/>
            <a:t> enter </a:t>
          </a:r>
          <a:r>
            <a:rPr lang="fr-FR" sz="2400" dirty="0" err="1" smtClean="0"/>
            <a:t>treatment</a:t>
          </a:r>
          <a:endParaRPr lang="fr-FR" sz="2400" dirty="0"/>
        </a:p>
      </dgm:t>
    </dgm:pt>
    <dgm:pt modelId="{828B2572-0A76-4036-B7C1-846A3E3D9EA1}" type="parTrans" cxnId="{34D06A32-57A7-4431-AF40-2C06D8A09B38}">
      <dgm:prSet/>
      <dgm:spPr/>
      <dgm:t>
        <a:bodyPr/>
        <a:lstStyle/>
        <a:p>
          <a:endParaRPr lang="fr-FR"/>
        </a:p>
      </dgm:t>
    </dgm:pt>
    <dgm:pt modelId="{B82F7BD6-2E27-4FC6-A00E-4DD22479BEA3}" type="sibTrans" cxnId="{34D06A32-57A7-4431-AF40-2C06D8A09B38}">
      <dgm:prSet/>
      <dgm:spPr/>
      <dgm:t>
        <a:bodyPr/>
        <a:lstStyle/>
        <a:p>
          <a:endParaRPr lang="fr-FR"/>
        </a:p>
      </dgm:t>
    </dgm:pt>
    <dgm:pt modelId="{97898C40-F157-47C8-AEC4-BEEA674D0EF8}" type="pres">
      <dgm:prSet presAssocID="{55B7D04D-10BF-4247-99B5-57663FBEF22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485BF2A9-BD18-4324-BD37-D72C4DC2884D}" type="pres">
      <dgm:prSet presAssocID="{E710BE82-27EE-4ACA-B1EE-01FCA087C5AD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6722329-8540-407D-BDC4-33F85C4CD97A}" type="pres">
      <dgm:prSet presAssocID="{E710BE82-27EE-4ACA-B1EE-01FCA087C5AD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E5F8E41-BE9D-4A97-BDFB-65C03B1FD4B8}" type="pres">
      <dgm:prSet presAssocID="{DED1D70D-4952-443A-AF17-1EA07824ED57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F6A41BCA-8344-4FDB-BC73-6019378FFEAB}" type="presOf" srcId="{E710BE82-27EE-4ACA-B1EE-01FCA087C5AD}" destId="{485BF2A9-BD18-4324-BD37-D72C4DC2884D}" srcOrd="0" destOrd="0" presId="urn:microsoft.com/office/officeart/2005/8/layout/vList2"/>
    <dgm:cxn modelId="{07CEE21B-EF28-4D2B-A33B-F14B9820E20E}" type="presOf" srcId="{8B90ECC7-4897-4856-A53D-CDFDF7D4C25F}" destId="{76722329-8540-407D-BDC4-33F85C4CD97A}" srcOrd="0" destOrd="1" presId="urn:microsoft.com/office/officeart/2005/8/layout/vList2"/>
    <dgm:cxn modelId="{E07FDEFF-4505-48C9-B751-2DB97928B7AD}" type="presOf" srcId="{DED1D70D-4952-443A-AF17-1EA07824ED57}" destId="{2E5F8E41-BE9D-4A97-BDFB-65C03B1FD4B8}" srcOrd="0" destOrd="0" presId="urn:microsoft.com/office/officeart/2005/8/layout/vList2"/>
    <dgm:cxn modelId="{2DC97A9B-6C8D-401A-A187-E5B0A605B1D0}" type="presOf" srcId="{65F042CE-E6BD-4764-95C1-68F678E361A5}" destId="{76722329-8540-407D-BDC4-33F85C4CD97A}" srcOrd="0" destOrd="0" presId="urn:microsoft.com/office/officeart/2005/8/layout/vList2"/>
    <dgm:cxn modelId="{34D06A32-57A7-4431-AF40-2C06D8A09B38}" srcId="{55B7D04D-10BF-4247-99B5-57663FBEF228}" destId="{DED1D70D-4952-443A-AF17-1EA07824ED57}" srcOrd="1" destOrd="0" parTransId="{828B2572-0A76-4036-B7C1-846A3E3D9EA1}" sibTransId="{B82F7BD6-2E27-4FC6-A00E-4DD22479BEA3}"/>
    <dgm:cxn modelId="{E7A7428A-ACBA-474A-AB78-108ADAF76FA9}" srcId="{55B7D04D-10BF-4247-99B5-57663FBEF228}" destId="{E710BE82-27EE-4ACA-B1EE-01FCA087C5AD}" srcOrd="0" destOrd="0" parTransId="{85B3631D-8F38-4372-9DE8-48B0135AF1A0}" sibTransId="{170F45AE-A335-458A-921E-51736A94FB48}"/>
    <dgm:cxn modelId="{36C436E4-8330-4A82-BF27-B0ADBFA7C512}" type="presOf" srcId="{55B7D04D-10BF-4247-99B5-57663FBEF228}" destId="{97898C40-F157-47C8-AEC4-BEEA674D0EF8}" srcOrd="0" destOrd="0" presId="urn:microsoft.com/office/officeart/2005/8/layout/vList2"/>
    <dgm:cxn modelId="{6DB3BC6C-B1BC-439D-A3AD-F724F4C6503D}" srcId="{E710BE82-27EE-4ACA-B1EE-01FCA087C5AD}" destId="{65F042CE-E6BD-4764-95C1-68F678E361A5}" srcOrd="0" destOrd="0" parTransId="{54589C9A-2C0C-4C1F-A957-7A5DCE8EE7BE}" sibTransId="{85D6222E-6C85-4FF2-878B-FDE9EBC555C0}"/>
    <dgm:cxn modelId="{D5B03C83-B755-43B7-BB4A-1DBDDCA0241C}" srcId="{E710BE82-27EE-4ACA-B1EE-01FCA087C5AD}" destId="{8B90ECC7-4897-4856-A53D-CDFDF7D4C25F}" srcOrd="1" destOrd="0" parTransId="{F3ED046A-C772-4DC0-AF17-1E5F11625234}" sibTransId="{26B5F576-37D3-4697-9AD3-FDC4E80BE850}"/>
    <dgm:cxn modelId="{3B678D47-005A-4D4F-8202-1CDB28D41FE2}" type="presParOf" srcId="{97898C40-F157-47C8-AEC4-BEEA674D0EF8}" destId="{485BF2A9-BD18-4324-BD37-D72C4DC2884D}" srcOrd="0" destOrd="0" presId="urn:microsoft.com/office/officeart/2005/8/layout/vList2"/>
    <dgm:cxn modelId="{431B9394-64F5-471E-970A-D0F8FBFF04EE}" type="presParOf" srcId="{97898C40-F157-47C8-AEC4-BEEA674D0EF8}" destId="{76722329-8540-407D-BDC4-33F85C4CD97A}" srcOrd="1" destOrd="0" presId="urn:microsoft.com/office/officeart/2005/8/layout/vList2"/>
    <dgm:cxn modelId="{2B4ADFC0-5F4E-4497-97F5-C94456035336}" type="presParOf" srcId="{97898C40-F157-47C8-AEC4-BEEA674D0EF8}" destId="{2E5F8E41-BE9D-4A97-BDFB-65C03B1FD4B8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A70BB1A3-1B5D-4BB1-B9CC-EDC3EAA2C29F}" type="doc">
      <dgm:prSet loTypeId="urn:microsoft.com/office/officeart/2005/8/layout/hProcess9" loCatId="process" qsTypeId="urn:microsoft.com/office/officeart/2005/8/quickstyle/simple1" qsCatId="simple" csTypeId="urn:microsoft.com/office/officeart/2005/8/colors/accent0_3" csCatId="mainScheme" phldr="1"/>
      <dgm:spPr/>
    </dgm:pt>
    <dgm:pt modelId="{837C7813-CE22-4E5F-B606-D1979AD8CB08}">
      <dgm:prSet phldrT="[Texte]"/>
      <dgm:spPr/>
      <dgm:t>
        <a:bodyPr/>
        <a:lstStyle/>
        <a:p>
          <a:r>
            <a:rPr lang="fr-FR" dirty="0" err="1" smtClean="0"/>
            <a:t>Overall</a:t>
          </a:r>
          <a:endParaRPr lang="fr-FR" dirty="0"/>
        </a:p>
      </dgm:t>
    </dgm:pt>
    <dgm:pt modelId="{E87DEE5E-6E61-481D-897B-EA77EDAF7A2E}" type="parTrans" cxnId="{55B024FB-E8FF-491E-A43C-273D3A059796}">
      <dgm:prSet/>
      <dgm:spPr/>
      <dgm:t>
        <a:bodyPr/>
        <a:lstStyle/>
        <a:p>
          <a:endParaRPr lang="fr-FR"/>
        </a:p>
      </dgm:t>
    </dgm:pt>
    <dgm:pt modelId="{A2D1D6CE-9923-40F7-9D86-4139B8CDDA3F}" type="sibTrans" cxnId="{55B024FB-E8FF-491E-A43C-273D3A059796}">
      <dgm:prSet/>
      <dgm:spPr/>
      <dgm:t>
        <a:bodyPr/>
        <a:lstStyle/>
        <a:p>
          <a:endParaRPr lang="fr-FR"/>
        </a:p>
      </dgm:t>
    </dgm:pt>
    <dgm:pt modelId="{C2DD4043-F598-42D2-8C38-79004C668A35}">
      <dgm:prSet phldrT="[Texte]"/>
      <dgm:spPr/>
      <dgm:t>
        <a:bodyPr/>
        <a:lstStyle/>
        <a:p>
          <a:r>
            <a:rPr lang="fr-FR" dirty="0" err="1" smtClean="0"/>
            <a:t>Given</a:t>
          </a:r>
          <a:r>
            <a:rPr lang="fr-FR" dirty="0" smtClean="0"/>
            <a:t> the </a:t>
          </a:r>
          <a:r>
            <a:rPr lang="fr-FR" dirty="0" err="1" smtClean="0"/>
            <a:t>brevity</a:t>
          </a:r>
          <a:r>
            <a:rPr lang="fr-FR" dirty="0" smtClean="0"/>
            <a:t> of </a:t>
          </a:r>
          <a:r>
            <a:rPr lang="fr-FR" dirty="0" err="1" smtClean="0"/>
            <a:t>some</a:t>
          </a:r>
          <a:r>
            <a:rPr lang="fr-FR" dirty="0" smtClean="0"/>
            <a:t> patients’ </a:t>
          </a:r>
          <a:r>
            <a:rPr lang="fr-FR" dirty="0" err="1" smtClean="0"/>
            <a:t>stay</a:t>
          </a:r>
          <a:r>
            <a:rPr lang="fr-FR" dirty="0" smtClean="0"/>
            <a:t> in care, </a:t>
          </a:r>
          <a:r>
            <a:rPr lang="fr-FR" dirty="0" err="1" smtClean="0"/>
            <a:t>which</a:t>
          </a:r>
          <a:r>
            <a:rPr lang="fr-FR" dirty="0" smtClean="0"/>
            <a:t> interventions </a:t>
          </a:r>
          <a:r>
            <a:rPr lang="fr-FR" dirty="0" err="1" smtClean="0"/>
            <a:t>should</a:t>
          </a:r>
          <a:r>
            <a:rPr lang="fr-FR" dirty="0" smtClean="0"/>
            <a:t> </a:t>
          </a:r>
          <a:r>
            <a:rPr lang="fr-FR" dirty="0" err="1" smtClean="0"/>
            <a:t>be</a:t>
          </a:r>
          <a:r>
            <a:rPr lang="fr-FR" dirty="0" smtClean="0"/>
            <a:t> </a:t>
          </a:r>
          <a:r>
            <a:rPr lang="fr-FR" dirty="0" err="1" smtClean="0"/>
            <a:t>considered</a:t>
          </a:r>
          <a:r>
            <a:rPr lang="fr-FR" dirty="0" smtClean="0"/>
            <a:t> first?</a:t>
          </a:r>
          <a:endParaRPr lang="fr-FR" dirty="0"/>
        </a:p>
      </dgm:t>
    </dgm:pt>
    <dgm:pt modelId="{FDD4BDF9-A711-4015-BDC2-959F561DCE3E}" type="parTrans" cxnId="{08A6E700-AF83-470C-8280-409E1EC2329B}">
      <dgm:prSet/>
      <dgm:spPr/>
      <dgm:t>
        <a:bodyPr/>
        <a:lstStyle/>
        <a:p>
          <a:endParaRPr lang="fr-FR"/>
        </a:p>
      </dgm:t>
    </dgm:pt>
    <dgm:pt modelId="{CDB1204D-CF67-4BA2-8618-99EAB0D4AAE1}" type="sibTrans" cxnId="{08A6E700-AF83-470C-8280-409E1EC2329B}">
      <dgm:prSet/>
      <dgm:spPr/>
      <dgm:t>
        <a:bodyPr/>
        <a:lstStyle/>
        <a:p>
          <a:endParaRPr lang="fr-FR"/>
        </a:p>
      </dgm:t>
    </dgm:pt>
    <dgm:pt modelId="{A4CBD6F2-7174-452C-9644-CA71E49DC30B}">
      <dgm:prSet phldrT="[Texte]"/>
      <dgm:spPr/>
      <dgm:t>
        <a:bodyPr/>
        <a:lstStyle/>
        <a:p>
          <a:r>
            <a:rPr lang="fr-FR" dirty="0" err="1" smtClean="0"/>
            <a:t>What</a:t>
          </a:r>
          <a:r>
            <a:rPr lang="fr-FR" dirty="0" smtClean="0"/>
            <a:t> </a:t>
          </a:r>
          <a:r>
            <a:rPr lang="fr-FR" dirty="0" err="1" smtClean="0"/>
            <a:t>is</a:t>
          </a:r>
          <a:r>
            <a:rPr lang="fr-FR" dirty="0" smtClean="0"/>
            <a:t> the </a:t>
          </a:r>
          <a:r>
            <a:rPr lang="fr-FR" dirty="0" err="1" smtClean="0"/>
            <a:t>own</a:t>
          </a:r>
          <a:r>
            <a:rPr lang="fr-FR" dirty="0" smtClean="0"/>
            <a:t> </a:t>
          </a:r>
          <a:r>
            <a:rPr lang="fr-FR" dirty="0" err="1" smtClean="0"/>
            <a:t>experience</a:t>
          </a:r>
          <a:r>
            <a:rPr lang="fr-FR" dirty="0" smtClean="0"/>
            <a:t> of the patient </a:t>
          </a:r>
          <a:r>
            <a:rPr lang="fr-FR" dirty="0" err="1" smtClean="0"/>
            <a:t>who</a:t>
          </a:r>
          <a:r>
            <a:rPr lang="fr-FR" dirty="0" smtClean="0"/>
            <a:t> drops out of care?</a:t>
          </a:r>
          <a:endParaRPr lang="fr-FR" dirty="0"/>
        </a:p>
      </dgm:t>
    </dgm:pt>
    <dgm:pt modelId="{D9185703-D8EE-4562-BB75-35BF23EC70B3}" type="parTrans" cxnId="{3C5D4374-3A47-4C2D-8FC0-5AFD47D58C9D}">
      <dgm:prSet/>
      <dgm:spPr/>
      <dgm:t>
        <a:bodyPr/>
        <a:lstStyle/>
        <a:p>
          <a:endParaRPr lang="fr-FR"/>
        </a:p>
      </dgm:t>
    </dgm:pt>
    <dgm:pt modelId="{DEAF30E4-7750-4190-9191-DABDABBFA8F9}" type="sibTrans" cxnId="{3C5D4374-3A47-4C2D-8FC0-5AFD47D58C9D}">
      <dgm:prSet/>
      <dgm:spPr/>
      <dgm:t>
        <a:bodyPr/>
        <a:lstStyle/>
        <a:p>
          <a:endParaRPr lang="fr-FR"/>
        </a:p>
      </dgm:t>
    </dgm:pt>
    <dgm:pt modelId="{FF66EA6B-860C-4B41-8AE2-0D36F65E35E6}" type="pres">
      <dgm:prSet presAssocID="{A70BB1A3-1B5D-4BB1-B9CC-EDC3EAA2C29F}" presName="CompostProcess" presStyleCnt="0">
        <dgm:presLayoutVars>
          <dgm:dir/>
          <dgm:resizeHandles val="exact"/>
        </dgm:presLayoutVars>
      </dgm:prSet>
      <dgm:spPr/>
    </dgm:pt>
    <dgm:pt modelId="{45B4B40E-8D15-464C-85A8-F8180B328157}" type="pres">
      <dgm:prSet presAssocID="{A70BB1A3-1B5D-4BB1-B9CC-EDC3EAA2C29F}" presName="arrow" presStyleLbl="bgShp" presStyleIdx="0" presStyleCnt="1" custScaleX="114284"/>
      <dgm:spPr/>
    </dgm:pt>
    <dgm:pt modelId="{669406C3-CF81-4428-9C73-56B0CCDD401F}" type="pres">
      <dgm:prSet presAssocID="{A70BB1A3-1B5D-4BB1-B9CC-EDC3EAA2C29F}" presName="linearProcess" presStyleCnt="0"/>
      <dgm:spPr/>
    </dgm:pt>
    <dgm:pt modelId="{362B64D2-03DE-4AC3-9EC1-1DCD11C7F11F}" type="pres">
      <dgm:prSet presAssocID="{837C7813-CE22-4E5F-B606-D1979AD8CB08}" presName="text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3C5D4374-3A47-4C2D-8FC0-5AFD47D58C9D}" srcId="{837C7813-CE22-4E5F-B606-D1979AD8CB08}" destId="{A4CBD6F2-7174-452C-9644-CA71E49DC30B}" srcOrd="1" destOrd="0" parTransId="{D9185703-D8EE-4562-BB75-35BF23EC70B3}" sibTransId="{DEAF30E4-7750-4190-9191-DABDABBFA8F9}"/>
    <dgm:cxn modelId="{98B6B67C-E8D0-4E93-81FD-310F294E5462}" type="presOf" srcId="{C2DD4043-F598-42D2-8C38-79004C668A35}" destId="{362B64D2-03DE-4AC3-9EC1-1DCD11C7F11F}" srcOrd="0" destOrd="1" presId="urn:microsoft.com/office/officeart/2005/8/layout/hProcess9"/>
    <dgm:cxn modelId="{74EF4D0C-1087-4AD0-954B-964EA17C6232}" type="presOf" srcId="{A4CBD6F2-7174-452C-9644-CA71E49DC30B}" destId="{362B64D2-03DE-4AC3-9EC1-1DCD11C7F11F}" srcOrd="0" destOrd="2" presId="urn:microsoft.com/office/officeart/2005/8/layout/hProcess9"/>
    <dgm:cxn modelId="{A0FD262F-4A35-4EF1-A95F-0A3375688D63}" type="presOf" srcId="{837C7813-CE22-4E5F-B606-D1979AD8CB08}" destId="{362B64D2-03DE-4AC3-9EC1-1DCD11C7F11F}" srcOrd="0" destOrd="0" presId="urn:microsoft.com/office/officeart/2005/8/layout/hProcess9"/>
    <dgm:cxn modelId="{08A6E700-AF83-470C-8280-409E1EC2329B}" srcId="{837C7813-CE22-4E5F-B606-D1979AD8CB08}" destId="{C2DD4043-F598-42D2-8C38-79004C668A35}" srcOrd="0" destOrd="0" parTransId="{FDD4BDF9-A711-4015-BDC2-959F561DCE3E}" sibTransId="{CDB1204D-CF67-4BA2-8618-99EAB0D4AAE1}"/>
    <dgm:cxn modelId="{515AAF66-087E-4871-B6D5-4F29DA601A65}" type="presOf" srcId="{A70BB1A3-1B5D-4BB1-B9CC-EDC3EAA2C29F}" destId="{FF66EA6B-860C-4B41-8AE2-0D36F65E35E6}" srcOrd="0" destOrd="0" presId="urn:microsoft.com/office/officeart/2005/8/layout/hProcess9"/>
    <dgm:cxn modelId="{55B024FB-E8FF-491E-A43C-273D3A059796}" srcId="{A70BB1A3-1B5D-4BB1-B9CC-EDC3EAA2C29F}" destId="{837C7813-CE22-4E5F-B606-D1979AD8CB08}" srcOrd="0" destOrd="0" parTransId="{E87DEE5E-6E61-481D-897B-EA77EDAF7A2E}" sibTransId="{A2D1D6CE-9923-40F7-9D86-4139B8CDDA3F}"/>
    <dgm:cxn modelId="{7F888BFF-07BB-4EE3-9EDF-4A2AAD9376AF}" type="presParOf" srcId="{FF66EA6B-860C-4B41-8AE2-0D36F65E35E6}" destId="{45B4B40E-8D15-464C-85A8-F8180B328157}" srcOrd="0" destOrd="0" presId="urn:microsoft.com/office/officeart/2005/8/layout/hProcess9"/>
    <dgm:cxn modelId="{11A84DAD-902A-4D85-AAA0-11FAEA2C60A4}" type="presParOf" srcId="{FF66EA6B-860C-4B41-8AE2-0D36F65E35E6}" destId="{669406C3-CF81-4428-9C73-56B0CCDD401F}" srcOrd="1" destOrd="0" presId="urn:microsoft.com/office/officeart/2005/8/layout/hProcess9"/>
    <dgm:cxn modelId="{C52FB87E-E9F9-4EFF-B3A5-0CF65E600DA4}" type="presParOf" srcId="{669406C3-CF81-4428-9C73-56B0CCDD401F}" destId="{362B64D2-03DE-4AC3-9EC1-1DCD11C7F11F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78F7D7E-9546-4B72-B9F9-F982EFCD2EE9}" type="doc">
      <dgm:prSet loTypeId="urn:microsoft.com/office/officeart/2005/8/layout/vList5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fr-FR"/>
        </a:p>
      </dgm:t>
    </dgm:pt>
    <dgm:pt modelId="{2676BF9D-98AC-4AB9-B599-391524FE7DEC}">
      <dgm:prSet phldrT="[Texte]" custT="1"/>
      <dgm:spPr/>
      <dgm:t>
        <a:bodyPr/>
        <a:lstStyle/>
        <a:p>
          <a:r>
            <a:rPr lang="en-US" sz="2000" b="0" noProof="0" dirty="0" smtClean="0">
              <a:latin typeface="+mn-lt"/>
            </a:rPr>
            <a:t>Alcohol misuse in France</a:t>
          </a:r>
          <a:endParaRPr lang="en-US" sz="2000" b="0" noProof="0" dirty="0">
            <a:latin typeface="+mn-lt"/>
          </a:endParaRPr>
        </a:p>
      </dgm:t>
    </dgm:pt>
    <dgm:pt modelId="{9389F56C-9F49-4829-968B-B50584F6DCCC}" type="parTrans" cxnId="{B55B2655-27BC-45FD-827F-3BA74310B169}">
      <dgm:prSet/>
      <dgm:spPr/>
      <dgm:t>
        <a:bodyPr/>
        <a:lstStyle/>
        <a:p>
          <a:endParaRPr lang="fr-FR"/>
        </a:p>
      </dgm:t>
    </dgm:pt>
    <dgm:pt modelId="{EBE766AA-E42A-4C33-A478-2CBA79813515}" type="sibTrans" cxnId="{B55B2655-27BC-45FD-827F-3BA74310B169}">
      <dgm:prSet/>
      <dgm:spPr/>
      <dgm:t>
        <a:bodyPr/>
        <a:lstStyle/>
        <a:p>
          <a:endParaRPr lang="fr-FR"/>
        </a:p>
      </dgm:t>
    </dgm:pt>
    <dgm:pt modelId="{5196F176-FA37-49B9-A1D2-124584D63FD9}">
      <dgm:prSet phldrT="[Texte]" custT="1"/>
      <dgm:spPr/>
      <dgm:t>
        <a:bodyPr/>
        <a:lstStyle/>
        <a:p>
          <a:r>
            <a:rPr lang="en-US" sz="2000" b="0" noProof="0" dirty="0" smtClean="0">
              <a:latin typeface="+mn-lt"/>
            </a:rPr>
            <a:t>Dropouts from alcohol-specialized treatment</a:t>
          </a:r>
          <a:endParaRPr lang="en-US" sz="2000" b="0" noProof="0" dirty="0">
            <a:latin typeface="+mn-lt"/>
          </a:endParaRPr>
        </a:p>
      </dgm:t>
    </dgm:pt>
    <dgm:pt modelId="{8CB81759-DA3D-4B17-8CA9-B33F8E932701}" type="parTrans" cxnId="{2732A722-CC44-49AF-8499-9F83D22795A4}">
      <dgm:prSet/>
      <dgm:spPr/>
      <dgm:t>
        <a:bodyPr/>
        <a:lstStyle/>
        <a:p>
          <a:endParaRPr lang="fr-FR"/>
        </a:p>
      </dgm:t>
    </dgm:pt>
    <dgm:pt modelId="{252630A1-5F9D-42AF-A408-50DEEBDD08C5}" type="sibTrans" cxnId="{2732A722-CC44-49AF-8499-9F83D22795A4}">
      <dgm:prSet/>
      <dgm:spPr/>
      <dgm:t>
        <a:bodyPr/>
        <a:lstStyle/>
        <a:p>
          <a:endParaRPr lang="fr-FR"/>
        </a:p>
      </dgm:t>
    </dgm:pt>
    <dgm:pt modelId="{93B67FED-9A87-4D65-9D0E-298FC795EE46}">
      <dgm:prSet phldrT="[Texte]" custT="1"/>
      <dgm:spPr/>
      <dgm:t>
        <a:bodyPr/>
        <a:lstStyle/>
        <a:p>
          <a:pPr algn="just"/>
          <a:r>
            <a:rPr lang="en-US" sz="1800" noProof="0" dirty="0" smtClean="0">
              <a:latin typeface="+mn-lt"/>
            </a:rPr>
            <a:t>A major public health concern</a:t>
          </a:r>
          <a:endParaRPr lang="en-US" sz="1800" noProof="0" dirty="0">
            <a:latin typeface="+mn-lt"/>
          </a:endParaRPr>
        </a:p>
      </dgm:t>
    </dgm:pt>
    <dgm:pt modelId="{DC406BAB-7475-460E-9219-41552A5E0715}" type="parTrans" cxnId="{1D1AF662-E17F-4B95-88E2-B25EB7B5CBA4}">
      <dgm:prSet/>
      <dgm:spPr/>
      <dgm:t>
        <a:bodyPr/>
        <a:lstStyle/>
        <a:p>
          <a:endParaRPr lang="fr-FR"/>
        </a:p>
      </dgm:t>
    </dgm:pt>
    <dgm:pt modelId="{C26D877A-592D-4226-9D60-26C2F879374C}" type="sibTrans" cxnId="{1D1AF662-E17F-4B95-88E2-B25EB7B5CBA4}">
      <dgm:prSet/>
      <dgm:spPr/>
      <dgm:t>
        <a:bodyPr/>
        <a:lstStyle/>
        <a:p>
          <a:endParaRPr lang="fr-FR"/>
        </a:p>
      </dgm:t>
    </dgm:pt>
    <dgm:pt modelId="{AC85B0AB-A78A-420E-AD8D-B64A3FB79224}">
      <dgm:prSet phldrT="[Texte]" custT="1"/>
      <dgm:spPr/>
      <dgm:t>
        <a:bodyPr/>
        <a:lstStyle/>
        <a:p>
          <a:pPr algn="just"/>
          <a:r>
            <a:rPr lang="en-US" sz="1800" noProof="0" dirty="0" smtClean="0">
              <a:latin typeface="+mn-lt"/>
            </a:rPr>
            <a:t>Only a few people are actually looking for help</a:t>
          </a:r>
          <a:endParaRPr lang="en-US" sz="1800" noProof="0" dirty="0">
            <a:latin typeface="+mn-lt"/>
          </a:endParaRPr>
        </a:p>
      </dgm:t>
    </dgm:pt>
    <dgm:pt modelId="{2BEF0A97-F293-47F3-956D-5EC0A5DA6EED}" type="parTrans" cxnId="{FC68E57D-7751-4366-BA5F-F20E0022AB61}">
      <dgm:prSet/>
      <dgm:spPr/>
      <dgm:t>
        <a:bodyPr/>
        <a:lstStyle/>
        <a:p>
          <a:endParaRPr lang="fr-FR"/>
        </a:p>
      </dgm:t>
    </dgm:pt>
    <dgm:pt modelId="{379A8674-257A-41B7-BD9A-911B4C4F26DE}" type="sibTrans" cxnId="{FC68E57D-7751-4366-BA5F-F20E0022AB61}">
      <dgm:prSet/>
      <dgm:spPr/>
      <dgm:t>
        <a:bodyPr/>
        <a:lstStyle/>
        <a:p>
          <a:endParaRPr lang="fr-FR"/>
        </a:p>
      </dgm:t>
    </dgm:pt>
    <dgm:pt modelId="{3DCEDA81-8179-42CB-A3EC-BDD65480FA67}">
      <dgm:prSet phldrT="[Texte]" custT="1"/>
      <dgm:spPr/>
      <dgm:t>
        <a:bodyPr/>
        <a:lstStyle/>
        <a:p>
          <a:pPr algn="just"/>
          <a:r>
            <a:rPr lang="en-US" sz="1800" noProof="0" dirty="0" smtClean="0">
              <a:latin typeface="+mn-lt"/>
            </a:rPr>
            <a:t>Up to 50% dropouts during care </a:t>
          </a:r>
          <a:r>
            <a:rPr lang="en-US" sz="1600" noProof="0" dirty="0" smtClean="0">
              <a:latin typeface="+mn-lt"/>
            </a:rPr>
            <a:t>(Deane et al., 2012; McHugh et al., 2013)</a:t>
          </a:r>
          <a:endParaRPr lang="en-US" sz="1600" noProof="0" dirty="0">
            <a:latin typeface="+mn-lt"/>
          </a:endParaRPr>
        </a:p>
      </dgm:t>
    </dgm:pt>
    <dgm:pt modelId="{A3782F61-B85D-46D5-83E3-B5695EDDA034}" type="parTrans" cxnId="{7A44A615-2262-49C3-9337-1FA5C39E3EBC}">
      <dgm:prSet/>
      <dgm:spPr/>
      <dgm:t>
        <a:bodyPr/>
        <a:lstStyle/>
        <a:p>
          <a:endParaRPr lang="fr-FR"/>
        </a:p>
      </dgm:t>
    </dgm:pt>
    <dgm:pt modelId="{7CDEE887-C719-4EEA-9CD7-DED5864376E4}" type="sibTrans" cxnId="{7A44A615-2262-49C3-9337-1FA5C39E3EBC}">
      <dgm:prSet/>
      <dgm:spPr/>
      <dgm:t>
        <a:bodyPr/>
        <a:lstStyle/>
        <a:p>
          <a:endParaRPr lang="fr-FR"/>
        </a:p>
      </dgm:t>
    </dgm:pt>
    <dgm:pt modelId="{35230E67-0F83-43E1-B7E8-8FB04583B39F}">
      <dgm:prSet phldrT="[Texte]" custT="1"/>
      <dgm:spPr/>
      <dgm:t>
        <a:bodyPr/>
        <a:lstStyle/>
        <a:p>
          <a:pPr algn="just"/>
          <a:r>
            <a:rPr lang="en-US" sz="1800" noProof="0" dirty="0" smtClean="0">
              <a:latin typeface="+mn-lt"/>
            </a:rPr>
            <a:t>Real issue for care and change processes</a:t>
          </a:r>
          <a:endParaRPr lang="en-US" sz="1800" noProof="0" dirty="0">
            <a:latin typeface="+mn-lt"/>
          </a:endParaRPr>
        </a:p>
      </dgm:t>
    </dgm:pt>
    <dgm:pt modelId="{5BC37C06-3456-4D5D-976A-007E2D27E5E9}" type="parTrans" cxnId="{B9361BC0-22E9-4865-8B9E-049869BB9ECC}">
      <dgm:prSet/>
      <dgm:spPr/>
      <dgm:t>
        <a:bodyPr/>
        <a:lstStyle/>
        <a:p>
          <a:endParaRPr lang="fr-FR"/>
        </a:p>
      </dgm:t>
    </dgm:pt>
    <dgm:pt modelId="{3FDB5059-5D53-4769-BAFA-C31A6EC2544E}" type="sibTrans" cxnId="{B9361BC0-22E9-4865-8B9E-049869BB9ECC}">
      <dgm:prSet/>
      <dgm:spPr/>
      <dgm:t>
        <a:bodyPr/>
        <a:lstStyle/>
        <a:p>
          <a:endParaRPr lang="fr-FR"/>
        </a:p>
      </dgm:t>
    </dgm:pt>
    <dgm:pt modelId="{5FB6FABF-41F5-4FA0-AB08-A05BFB7316E6}">
      <dgm:prSet phldrT="[Texte]" custT="1"/>
      <dgm:spPr/>
      <dgm:t>
        <a:bodyPr/>
        <a:lstStyle/>
        <a:p>
          <a:pPr algn="just"/>
          <a:r>
            <a:rPr lang="en-US" sz="1800" noProof="0" dirty="0" smtClean="0">
              <a:latin typeface="+mn-lt"/>
            </a:rPr>
            <a:t>Many variables involved</a:t>
          </a:r>
          <a:endParaRPr lang="en-US" sz="1800" noProof="0" dirty="0">
            <a:latin typeface="+mn-lt"/>
          </a:endParaRPr>
        </a:p>
      </dgm:t>
    </dgm:pt>
    <dgm:pt modelId="{56A54557-3252-49B0-8561-D6044D6DBA1C}" type="parTrans" cxnId="{E115BF98-F0F8-4273-8D3E-2BCF9D8A9A38}">
      <dgm:prSet/>
      <dgm:spPr/>
      <dgm:t>
        <a:bodyPr/>
        <a:lstStyle/>
        <a:p>
          <a:endParaRPr lang="fr-FR"/>
        </a:p>
      </dgm:t>
    </dgm:pt>
    <dgm:pt modelId="{77ED47B5-7630-4767-A8F3-A6B223C44B99}" type="sibTrans" cxnId="{E115BF98-F0F8-4273-8D3E-2BCF9D8A9A38}">
      <dgm:prSet/>
      <dgm:spPr/>
      <dgm:t>
        <a:bodyPr/>
        <a:lstStyle/>
        <a:p>
          <a:endParaRPr lang="fr-FR"/>
        </a:p>
      </dgm:t>
    </dgm:pt>
    <dgm:pt modelId="{C5983AE9-6C4A-4A3C-B270-C1BBA358B353}">
      <dgm:prSet phldrT="[Texte]" custT="1"/>
      <dgm:spPr/>
      <dgm:t>
        <a:bodyPr/>
        <a:lstStyle/>
        <a:p>
          <a:pPr algn="just"/>
          <a:r>
            <a:rPr lang="en-US" sz="1800" noProof="0" dirty="0" smtClean="0">
              <a:latin typeface="+mn-lt"/>
            </a:rPr>
            <a:t>Contradictory research </a:t>
          </a:r>
          <a:r>
            <a:rPr lang="en-US" sz="1600" noProof="0" dirty="0" smtClean="0">
              <a:latin typeface="+mn-lt"/>
            </a:rPr>
            <a:t>(</a:t>
          </a:r>
          <a:r>
            <a:rPr lang="en-US" sz="1600" noProof="0" dirty="0" err="1" smtClean="0">
              <a:latin typeface="+mn-lt"/>
            </a:rPr>
            <a:t>Brorson</a:t>
          </a:r>
          <a:r>
            <a:rPr lang="en-US" sz="1600" noProof="0" dirty="0" smtClean="0">
              <a:latin typeface="+mn-lt"/>
            </a:rPr>
            <a:t> et al., 2013)</a:t>
          </a:r>
          <a:endParaRPr lang="en-US" sz="1600" noProof="0" dirty="0">
            <a:latin typeface="+mn-lt"/>
          </a:endParaRPr>
        </a:p>
      </dgm:t>
    </dgm:pt>
    <dgm:pt modelId="{1184F7A2-CCE3-4D0B-AFDC-3071A9FBCE20}" type="parTrans" cxnId="{BBFAA5AB-8F69-48D0-A356-C09BDBB9B4F6}">
      <dgm:prSet/>
      <dgm:spPr/>
      <dgm:t>
        <a:bodyPr/>
        <a:lstStyle/>
        <a:p>
          <a:endParaRPr lang="fr-FR"/>
        </a:p>
      </dgm:t>
    </dgm:pt>
    <dgm:pt modelId="{B682B22E-DDED-4E78-9B87-DC1BA023AD06}" type="sibTrans" cxnId="{BBFAA5AB-8F69-48D0-A356-C09BDBB9B4F6}">
      <dgm:prSet/>
      <dgm:spPr/>
      <dgm:t>
        <a:bodyPr/>
        <a:lstStyle/>
        <a:p>
          <a:endParaRPr lang="fr-FR"/>
        </a:p>
      </dgm:t>
    </dgm:pt>
    <dgm:pt modelId="{466547A8-3E33-4E75-95F3-628332EC96B6}" type="pres">
      <dgm:prSet presAssocID="{B78F7D7E-9546-4B72-B9F9-F982EFCD2EE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BEF72505-85D7-4825-8326-4B8744BD8361}" type="pres">
      <dgm:prSet presAssocID="{2676BF9D-98AC-4AB9-B599-391524FE7DEC}" presName="linNode" presStyleCnt="0"/>
      <dgm:spPr/>
    </dgm:pt>
    <dgm:pt modelId="{5B31126A-D56B-4D6D-94F5-052CD2CA812C}" type="pres">
      <dgm:prSet presAssocID="{2676BF9D-98AC-4AB9-B599-391524FE7DEC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DCF0D1A-0585-4F9F-8A31-1FEC8DAACA4B}" type="pres">
      <dgm:prSet presAssocID="{2676BF9D-98AC-4AB9-B599-391524FE7DEC}" presName="descendantText" presStyleLbl="alignAccFollowNode1" presStyleIdx="0" presStyleCnt="2" custScaleY="10485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4C9AEC6-4526-4D30-83D7-B12BFC5B812B}" type="pres">
      <dgm:prSet presAssocID="{EBE766AA-E42A-4C33-A478-2CBA79813515}" presName="sp" presStyleCnt="0"/>
      <dgm:spPr/>
    </dgm:pt>
    <dgm:pt modelId="{CACC5E32-2175-4FA7-841D-5534C8A81218}" type="pres">
      <dgm:prSet presAssocID="{5196F176-FA37-49B9-A1D2-124584D63FD9}" presName="linNode" presStyleCnt="0"/>
      <dgm:spPr/>
    </dgm:pt>
    <dgm:pt modelId="{03B00483-CE44-45C9-95E5-45FE56D7BC18}" type="pres">
      <dgm:prSet presAssocID="{5196F176-FA37-49B9-A1D2-124584D63FD9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CA81AA7-A980-4E36-B0B9-12267E167BEF}" type="pres">
      <dgm:prSet presAssocID="{5196F176-FA37-49B9-A1D2-124584D63FD9}" presName="descendantText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B55B2655-27BC-45FD-827F-3BA74310B169}" srcId="{B78F7D7E-9546-4B72-B9F9-F982EFCD2EE9}" destId="{2676BF9D-98AC-4AB9-B599-391524FE7DEC}" srcOrd="0" destOrd="0" parTransId="{9389F56C-9F49-4829-968B-B50584F6DCCC}" sibTransId="{EBE766AA-E42A-4C33-A478-2CBA79813515}"/>
    <dgm:cxn modelId="{37D40245-7293-4F97-AA20-9E31620DEDB0}" type="presOf" srcId="{AC85B0AB-A78A-420E-AD8D-B64A3FB79224}" destId="{BDCF0D1A-0585-4F9F-8A31-1FEC8DAACA4B}" srcOrd="0" destOrd="1" presId="urn:microsoft.com/office/officeart/2005/8/layout/vList5"/>
    <dgm:cxn modelId="{22302DAB-4F72-44C1-91D2-383A52269F24}" type="presOf" srcId="{93B67FED-9A87-4D65-9D0E-298FC795EE46}" destId="{BDCF0D1A-0585-4F9F-8A31-1FEC8DAACA4B}" srcOrd="0" destOrd="0" presId="urn:microsoft.com/office/officeart/2005/8/layout/vList5"/>
    <dgm:cxn modelId="{FC68E57D-7751-4366-BA5F-F20E0022AB61}" srcId="{2676BF9D-98AC-4AB9-B599-391524FE7DEC}" destId="{AC85B0AB-A78A-420E-AD8D-B64A3FB79224}" srcOrd="1" destOrd="0" parTransId="{2BEF0A97-F293-47F3-956D-5EC0A5DA6EED}" sibTransId="{379A8674-257A-41B7-BD9A-911B4C4F26DE}"/>
    <dgm:cxn modelId="{4BDE5840-5508-42EA-B2CD-03B5EA4B885B}" type="presOf" srcId="{C5983AE9-6C4A-4A3C-B270-C1BBA358B353}" destId="{4CA81AA7-A980-4E36-B0B9-12267E167BEF}" srcOrd="0" destOrd="2" presId="urn:microsoft.com/office/officeart/2005/8/layout/vList5"/>
    <dgm:cxn modelId="{AA2BADD6-1C44-415F-9304-76249594C7DB}" type="presOf" srcId="{5FB6FABF-41F5-4FA0-AB08-A05BFB7316E6}" destId="{4CA81AA7-A980-4E36-B0B9-12267E167BEF}" srcOrd="0" destOrd="1" presId="urn:microsoft.com/office/officeart/2005/8/layout/vList5"/>
    <dgm:cxn modelId="{B9B810E9-725D-4B67-B461-0670C4CDE203}" type="presOf" srcId="{35230E67-0F83-43E1-B7E8-8FB04583B39F}" destId="{4CA81AA7-A980-4E36-B0B9-12267E167BEF}" srcOrd="0" destOrd="0" presId="urn:microsoft.com/office/officeart/2005/8/layout/vList5"/>
    <dgm:cxn modelId="{7A44A615-2262-49C3-9337-1FA5C39E3EBC}" srcId="{2676BF9D-98AC-4AB9-B599-391524FE7DEC}" destId="{3DCEDA81-8179-42CB-A3EC-BDD65480FA67}" srcOrd="2" destOrd="0" parTransId="{A3782F61-B85D-46D5-83E3-B5695EDDA034}" sibTransId="{7CDEE887-C719-4EEA-9CD7-DED5864376E4}"/>
    <dgm:cxn modelId="{2732A722-CC44-49AF-8499-9F83D22795A4}" srcId="{B78F7D7E-9546-4B72-B9F9-F982EFCD2EE9}" destId="{5196F176-FA37-49B9-A1D2-124584D63FD9}" srcOrd="1" destOrd="0" parTransId="{8CB81759-DA3D-4B17-8CA9-B33F8E932701}" sibTransId="{252630A1-5F9D-42AF-A408-50DEEBDD08C5}"/>
    <dgm:cxn modelId="{36A42D66-F230-43B9-BB05-9985A265C89B}" type="presOf" srcId="{5196F176-FA37-49B9-A1D2-124584D63FD9}" destId="{03B00483-CE44-45C9-95E5-45FE56D7BC18}" srcOrd="0" destOrd="0" presId="urn:microsoft.com/office/officeart/2005/8/layout/vList5"/>
    <dgm:cxn modelId="{9AC1B449-F920-47DC-B2A2-3F5967CB1DC6}" type="presOf" srcId="{3DCEDA81-8179-42CB-A3EC-BDD65480FA67}" destId="{BDCF0D1A-0585-4F9F-8A31-1FEC8DAACA4B}" srcOrd="0" destOrd="2" presId="urn:microsoft.com/office/officeart/2005/8/layout/vList5"/>
    <dgm:cxn modelId="{E115BF98-F0F8-4273-8D3E-2BCF9D8A9A38}" srcId="{5196F176-FA37-49B9-A1D2-124584D63FD9}" destId="{5FB6FABF-41F5-4FA0-AB08-A05BFB7316E6}" srcOrd="1" destOrd="0" parTransId="{56A54557-3252-49B0-8561-D6044D6DBA1C}" sibTransId="{77ED47B5-7630-4767-A8F3-A6B223C44B99}"/>
    <dgm:cxn modelId="{BBFAA5AB-8F69-48D0-A356-C09BDBB9B4F6}" srcId="{5196F176-FA37-49B9-A1D2-124584D63FD9}" destId="{C5983AE9-6C4A-4A3C-B270-C1BBA358B353}" srcOrd="2" destOrd="0" parTransId="{1184F7A2-CCE3-4D0B-AFDC-3071A9FBCE20}" sibTransId="{B682B22E-DDED-4E78-9B87-DC1BA023AD06}"/>
    <dgm:cxn modelId="{B9361BC0-22E9-4865-8B9E-049869BB9ECC}" srcId="{5196F176-FA37-49B9-A1D2-124584D63FD9}" destId="{35230E67-0F83-43E1-B7E8-8FB04583B39F}" srcOrd="0" destOrd="0" parTransId="{5BC37C06-3456-4D5D-976A-007E2D27E5E9}" sibTransId="{3FDB5059-5D53-4769-BAFA-C31A6EC2544E}"/>
    <dgm:cxn modelId="{ECA51D21-E2B4-49D1-8066-119D6C4AB9D5}" type="presOf" srcId="{2676BF9D-98AC-4AB9-B599-391524FE7DEC}" destId="{5B31126A-D56B-4D6D-94F5-052CD2CA812C}" srcOrd="0" destOrd="0" presId="urn:microsoft.com/office/officeart/2005/8/layout/vList5"/>
    <dgm:cxn modelId="{1D1AF662-E17F-4B95-88E2-B25EB7B5CBA4}" srcId="{2676BF9D-98AC-4AB9-B599-391524FE7DEC}" destId="{93B67FED-9A87-4D65-9D0E-298FC795EE46}" srcOrd="0" destOrd="0" parTransId="{DC406BAB-7475-460E-9219-41552A5E0715}" sibTransId="{C26D877A-592D-4226-9D60-26C2F879374C}"/>
    <dgm:cxn modelId="{BE3A4459-1DBB-407D-8729-B0A3396B3141}" type="presOf" srcId="{B78F7D7E-9546-4B72-B9F9-F982EFCD2EE9}" destId="{466547A8-3E33-4E75-95F3-628332EC96B6}" srcOrd="0" destOrd="0" presId="urn:microsoft.com/office/officeart/2005/8/layout/vList5"/>
    <dgm:cxn modelId="{D9AA9CB4-7FB7-456D-88A0-D778702722FF}" type="presParOf" srcId="{466547A8-3E33-4E75-95F3-628332EC96B6}" destId="{BEF72505-85D7-4825-8326-4B8744BD8361}" srcOrd="0" destOrd="0" presId="urn:microsoft.com/office/officeart/2005/8/layout/vList5"/>
    <dgm:cxn modelId="{E2122282-2849-4DF7-A0C6-8D924093F390}" type="presParOf" srcId="{BEF72505-85D7-4825-8326-4B8744BD8361}" destId="{5B31126A-D56B-4D6D-94F5-052CD2CA812C}" srcOrd="0" destOrd="0" presId="urn:microsoft.com/office/officeart/2005/8/layout/vList5"/>
    <dgm:cxn modelId="{2493D703-27E4-4365-A4E6-B465E6A4DBA2}" type="presParOf" srcId="{BEF72505-85D7-4825-8326-4B8744BD8361}" destId="{BDCF0D1A-0585-4F9F-8A31-1FEC8DAACA4B}" srcOrd="1" destOrd="0" presId="urn:microsoft.com/office/officeart/2005/8/layout/vList5"/>
    <dgm:cxn modelId="{C55B1A1A-33A6-4CDD-860D-3B7739D8EFA2}" type="presParOf" srcId="{466547A8-3E33-4E75-95F3-628332EC96B6}" destId="{A4C9AEC6-4526-4D30-83D7-B12BFC5B812B}" srcOrd="1" destOrd="0" presId="urn:microsoft.com/office/officeart/2005/8/layout/vList5"/>
    <dgm:cxn modelId="{CB8D9A32-F1C4-4C7A-B135-F321711B9409}" type="presParOf" srcId="{466547A8-3E33-4E75-95F3-628332EC96B6}" destId="{CACC5E32-2175-4FA7-841D-5534C8A81218}" srcOrd="2" destOrd="0" presId="urn:microsoft.com/office/officeart/2005/8/layout/vList5"/>
    <dgm:cxn modelId="{68272396-122B-484B-8AE4-64FE5CFE6F5E}" type="presParOf" srcId="{CACC5E32-2175-4FA7-841D-5534C8A81218}" destId="{03B00483-CE44-45C9-95E5-45FE56D7BC18}" srcOrd="0" destOrd="0" presId="urn:microsoft.com/office/officeart/2005/8/layout/vList5"/>
    <dgm:cxn modelId="{86FC8CEF-22A2-42BB-9EFE-68CDBEE38A77}" type="presParOf" srcId="{CACC5E32-2175-4FA7-841D-5534C8A81218}" destId="{4CA81AA7-A980-4E36-B0B9-12267E167BEF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78F7D7E-9546-4B72-B9F9-F982EFCD2EE9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fr-FR"/>
        </a:p>
      </dgm:t>
    </dgm:pt>
    <dgm:pt modelId="{2676BF9D-98AC-4AB9-B599-391524FE7DEC}">
      <dgm:prSet phldrT="[Texte]" custT="1"/>
      <dgm:spPr/>
      <dgm:t>
        <a:bodyPr/>
        <a:lstStyle/>
        <a:p>
          <a:pPr algn="ctr"/>
          <a:r>
            <a:rPr lang="en-US" sz="2400" b="1" noProof="0" dirty="0" smtClean="0">
              <a:latin typeface="+mn-lt"/>
            </a:rPr>
            <a:t>To explore dropouts from alcohol-specialized treatment</a:t>
          </a:r>
          <a:endParaRPr lang="en-US" sz="2400" b="1" noProof="0" dirty="0">
            <a:latin typeface="+mn-lt"/>
          </a:endParaRPr>
        </a:p>
      </dgm:t>
    </dgm:pt>
    <dgm:pt modelId="{9389F56C-9F49-4829-968B-B50584F6DCCC}" type="parTrans" cxnId="{B55B2655-27BC-45FD-827F-3BA74310B169}">
      <dgm:prSet/>
      <dgm:spPr/>
      <dgm:t>
        <a:bodyPr/>
        <a:lstStyle/>
        <a:p>
          <a:endParaRPr lang="fr-FR"/>
        </a:p>
      </dgm:t>
    </dgm:pt>
    <dgm:pt modelId="{EBE766AA-E42A-4C33-A478-2CBA79813515}" type="sibTrans" cxnId="{B55B2655-27BC-45FD-827F-3BA74310B169}">
      <dgm:prSet/>
      <dgm:spPr/>
      <dgm:t>
        <a:bodyPr/>
        <a:lstStyle/>
        <a:p>
          <a:endParaRPr lang="fr-FR"/>
        </a:p>
      </dgm:t>
    </dgm:pt>
    <dgm:pt modelId="{93B67FED-9A87-4D65-9D0E-298FC795EE46}">
      <dgm:prSet phldrT="[Texte]" custT="1"/>
      <dgm:spPr/>
      <dgm:t>
        <a:bodyPr/>
        <a:lstStyle/>
        <a:p>
          <a:pPr algn="just"/>
          <a:r>
            <a:rPr lang="en-US" sz="2000" noProof="0" dirty="0" smtClean="0">
              <a:latin typeface="+mn-lt"/>
            </a:rPr>
            <a:t>Based on the literature and discussion with local stakeholders, we studied various variables :</a:t>
          </a:r>
          <a:endParaRPr lang="en-US" sz="2000" noProof="0" dirty="0">
            <a:latin typeface="+mn-lt"/>
          </a:endParaRPr>
        </a:p>
      </dgm:t>
    </dgm:pt>
    <dgm:pt modelId="{DC406BAB-7475-460E-9219-41552A5E0715}" type="parTrans" cxnId="{1D1AF662-E17F-4B95-88E2-B25EB7B5CBA4}">
      <dgm:prSet/>
      <dgm:spPr/>
      <dgm:t>
        <a:bodyPr/>
        <a:lstStyle/>
        <a:p>
          <a:endParaRPr lang="fr-FR"/>
        </a:p>
      </dgm:t>
    </dgm:pt>
    <dgm:pt modelId="{C26D877A-592D-4226-9D60-26C2F879374C}" type="sibTrans" cxnId="{1D1AF662-E17F-4B95-88E2-B25EB7B5CBA4}">
      <dgm:prSet/>
      <dgm:spPr/>
      <dgm:t>
        <a:bodyPr/>
        <a:lstStyle/>
        <a:p>
          <a:endParaRPr lang="fr-FR"/>
        </a:p>
      </dgm:t>
    </dgm:pt>
    <dgm:pt modelId="{83CCD1E9-CA12-489A-AF96-2557A2A27707}">
      <dgm:prSet phldrT="[Texte]" custT="1"/>
      <dgm:spPr/>
      <dgm:t>
        <a:bodyPr/>
        <a:lstStyle/>
        <a:p>
          <a:pPr algn="just"/>
          <a:r>
            <a:rPr lang="en-US" sz="1800" noProof="0" dirty="0" smtClean="0">
              <a:latin typeface="+mn-lt"/>
            </a:rPr>
            <a:t>socio-demographic characteristics</a:t>
          </a:r>
          <a:endParaRPr lang="en-US" sz="1800" noProof="0" dirty="0">
            <a:latin typeface="+mn-lt"/>
          </a:endParaRPr>
        </a:p>
      </dgm:t>
    </dgm:pt>
    <dgm:pt modelId="{4F384720-30A6-4F0B-BB1C-98AA19C87528}" type="parTrans" cxnId="{5FB3AC3F-BA32-449D-AD51-5CB82F9AB891}">
      <dgm:prSet/>
      <dgm:spPr/>
      <dgm:t>
        <a:bodyPr/>
        <a:lstStyle/>
        <a:p>
          <a:endParaRPr lang="fr-FR"/>
        </a:p>
      </dgm:t>
    </dgm:pt>
    <dgm:pt modelId="{7C7579EF-0DD3-4866-8DE9-386663BFC182}" type="sibTrans" cxnId="{5FB3AC3F-BA32-449D-AD51-5CB82F9AB891}">
      <dgm:prSet/>
      <dgm:spPr/>
      <dgm:t>
        <a:bodyPr/>
        <a:lstStyle/>
        <a:p>
          <a:endParaRPr lang="fr-FR"/>
        </a:p>
      </dgm:t>
    </dgm:pt>
    <dgm:pt modelId="{DE0D1AE4-0F72-4ADB-BB26-DB86E4B335AE}">
      <dgm:prSet phldrT="[Texte]" custT="1"/>
      <dgm:spPr/>
      <dgm:t>
        <a:bodyPr/>
        <a:lstStyle/>
        <a:p>
          <a:pPr algn="just"/>
          <a:r>
            <a:rPr lang="en-US" sz="1800" noProof="0" dirty="0" smtClean="0">
              <a:latin typeface="+mn-lt"/>
            </a:rPr>
            <a:t>alcohol- and treatment-related variables</a:t>
          </a:r>
          <a:endParaRPr lang="en-US" sz="1800" noProof="0" dirty="0">
            <a:latin typeface="+mn-lt"/>
          </a:endParaRPr>
        </a:p>
      </dgm:t>
    </dgm:pt>
    <dgm:pt modelId="{22934789-59BA-42A5-8F51-F4AC3726C1B9}" type="parTrans" cxnId="{B3E24860-4B05-4379-9520-D595403592D7}">
      <dgm:prSet/>
      <dgm:spPr/>
      <dgm:t>
        <a:bodyPr/>
        <a:lstStyle/>
        <a:p>
          <a:endParaRPr lang="fr-FR"/>
        </a:p>
      </dgm:t>
    </dgm:pt>
    <dgm:pt modelId="{90F3E1D0-1530-46A5-BF0B-14BE4F32DD89}" type="sibTrans" cxnId="{B3E24860-4B05-4379-9520-D595403592D7}">
      <dgm:prSet/>
      <dgm:spPr/>
      <dgm:t>
        <a:bodyPr/>
        <a:lstStyle/>
        <a:p>
          <a:endParaRPr lang="fr-FR"/>
        </a:p>
      </dgm:t>
    </dgm:pt>
    <dgm:pt modelId="{679CEAB2-3008-4C66-BCB6-4DD14668DE93}">
      <dgm:prSet phldrT="[Texte]" custT="1"/>
      <dgm:spPr/>
      <dgm:t>
        <a:bodyPr/>
        <a:lstStyle/>
        <a:p>
          <a:pPr algn="just"/>
          <a:r>
            <a:rPr lang="en-US" sz="1800" noProof="0" dirty="0" smtClean="0">
              <a:latin typeface="+mn-lt"/>
            </a:rPr>
            <a:t>time perspectives</a:t>
          </a:r>
          <a:endParaRPr lang="en-US" sz="1800" noProof="0" dirty="0">
            <a:latin typeface="+mn-lt"/>
          </a:endParaRPr>
        </a:p>
      </dgm:t>
    </dgm:pt>
    <dgm:pt modelId="{B3F7C4C0-8FF4-453C-BA05-B2339B373C6F}" type="parTrans" cxnId="{1694B89F-683F-484A-9F1B-269F622CDFC6}">
      <dgm:prSet/>
      <dgm:spPr/>
      <dgm:t>
        <a:bodyPr/>
        <a:lstStyle/>
        <a:p>
          <a:endParaRPr lang="fr-FR"/>
        </a:p>
      </dgm:t>
    </dgm:pt>
    <dgm:pt modelId="{4044CB8D-CF4E-4B80-B55D-0F124590A614}" type="sibTrans" cxnId="{1694B89F-683F-484A-9F1B-269F622CDFC6}">
      <dgm:prSet/>
      <dgm:spPr/>
      <dgm:t>
        <a:bodyPr/>
        <a:lstStyle/>
        <a:p>
          <a:endParaRPr lang="fr-FR"/>
        </a:p>
      </dgm:t>
    </dgm:pt>
    <dgm:pt modelId="{A115103C-DD45-40B2-B29E-F897B9ADE58A}">
      <dgm:prSet phldrT="[Texte]" custT="1"/>
      <dgm:spPr/>
      <dgm:t>
        <a:bodyPr/>
        <a:lstStyle/>
        <a:p>
          <a:pPr algn="just"/>
          <a:r>
            <a:rPr lang="en-US" sz="1800" noProof="0" dirty="0" smtClean="0">
              <a:latin typeface="+mn-lt"/>
            </a:rPr>
            <a:t>cognitive impairments</a:t>
          </a:r>
          <a:endParaRPr lang="en-US" sz="1800" noProof="0" dirty="0">
            <a:latin typeface="+mn-lt"/>
          </a:endParaRPr>
        </a:p>
      </dgm:t>
    </dgm:pt>
    <dgm:pt modelId="{9CD013FE-26D5-4E7A-9DB0-E09923B350E1}" type="parTrans" cxnId="{8D5F5F60-403F-43BF-9DD8-2EF1BE448CFF}">
      <dgm:prSet/>
      <dgm:spPr/>
      <dgm:t>
        <a:bodyPr/>
        <a:lstStyle/>
        <a:p>
          <a:endParaRPr lang="fr-FR"/>
        </a:p>
      </dgm:t>
    </dgm:pt>
    <dgm:pt modelId="{C1F0B207-DEAC-4462-AF21-34F452F552E0}" type="sibTrans" cxnId="{8D5F5F60-403F-43BF-9DD8-2EF1BE448CFF}">
      <dgm:prSet/>
      <dgm:spPr/>
      <dgm:t>
        <a:bodyPr/>
        <a:lstStyle/>
        <a:p>
          <a:endParaRPr lang="fr-FR"/>
        </a:p>
      </dgm:t>
    </dgm:pt>
    <dgm:pt modelId="{3B40E7E9-7536-4E29-B3F2-05C93060FE51}">
      <dgm:prSet phldrT="[Texte]" custT="1"/>
      <dgm:spPr/>
      <dgm:t>
        <a:bodyPr/>
        <a:lstStyle/>
        <a:p>
          <a:pPr algn="just"/>
          <a:r>
            <a:rPr lang="en-US" sz="1800" noProof="0" dirty="0" smtClean="0">
              <a:latin typeface="+mn-lt"/>
            </a:rPr>
            <a:t>health-related quality of life</a:t>
          </a:r>
          <a:endParaRPr lang="en-US" sz="1800" noProof="0" dirty="0">
            <a:latin typeface="+mn-lt"/>
          </a:endParaRPr>
        </a:p>
      </dgm:t>
    </dgm:pt>
    <dgm:pt modelId="{96FFC63F-9C3D-480C-9FA0-EBE6358031D3}" type="parTrans" cxnId="{27510695-63E6-4DE8-9F81-B76B47227D5F}">
      <dgm:prSet/>
      <dgm:spPr/>
      <dgm:t>
        <a:bodyPr/>
        <a:lstStyle/>
        <a:p>
          <a:endParaRPr lang="fr-FR"/>
        </a:p>
      </dgm:t>
    </dgm:pt>
    <dgm:pt modelId="{B22A85A3-CCDC-4069-884F-B0479FDF3371}" type="sibTrans" cxnId="{27510695-63E6-4DE8-9F81-B76B47227D5F}">
      <dgm:prSet/>
      <dgm:spPr/>
      <dgm:t>
        <a:bodyPr/>
        <a:lstStyle/>
        <a:p>
          <a:endParaRPr lang="fr-FR"/>
        </a:p>
      </dgm:t>
    </dgm:pt>
    <dgm:pt modelId="{B4F0AA26-3C71-41DE-B047-B91E129ED133}" type="pres">
      <dgm:prSet presAssocID="{B78F7D7E-9546-4B72-B9F9-F982EFCD2EE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20131896-53BA-4A95-91AB-6278201911D0}" type="pres">
      <dgm:prSet presAssocID="{2676BF9D-98AC-4AB9-B599-391524FE7DEC}" presName="parentText" presStyleLbl="node1" presStyleIdx="0" presStyleCnt="2" custScaleY="158960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4A6089B-8E8A-4C94-9F88-6ACE779E72E1}" type="pres">
      <dgm:prSet presAssocID="{EBE766AA-E42A-4C33-A478-2CBA79813515}" presName="spacer" presStyleCnt="0"/>
      <dgm:spPr/>
    </dgm:pt>
    <dgm:pt modelId="{5576D8FE-7570-4CF0-A105-786DC3D6A436}" type="pres">
      <dgm:prSet presAssocID="{93B67FED-9A87-4D65-9D0E-298FC795EE46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F797AF0-B47C-4B93-9E3C-BBB684D6E775}" type="pres">
      <dgm:prSet presAssocID="{93B67FED-9A87-4D65-9D0E-298FC795EE46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B55B2655-27BC-45FD-827F-3BA74310B169}" srcId="{B78F7D7E-9546-4B72-B9F9-F982EFCD2EE9}" destId="{2676BF9D-98AC-4AB9-B599-391524FE7DEC}" srcOrd="0" destOrd="0" parTransId="{9389F56C-9F49-4829-968B-B50584F6DCCC}" sibTransId="{EBE766AA-E42A-4C33-A478-2CBA79813515}"/>
    <dgm:cxn modelId="{C594C98C-0BE2-4A45-973F-888049E0B56D}" type="presOf" srcId="{2676BF9D-98AC-4AB9-B599-391524FE7DEC}" destId="{20131896-53BA-4A95-91AB-6278201911D0}" srcOrd="0" destOrd="0" presId="urn:microsoft.com/office/officeart/2005/8/layout/vList2"/>
    <dgm:cxn modelId="{8D5F5F60-403F-43BF-9DD8-2EF1BE448CFF}" srcId="{93B67FED-9A87-4D65-9D0E-298FC795EE46}" destId="{A115103C-DD45-40B2-B29E-F897B9ADE58A}" srcOrd="4" destOrd="0" parTransId="{9CD013FE-26D5-4E7A-9DB0-E09923B350E1}" sibTransId="{C1F0B207-DEAC-4462-AF21-34F452F552E0}"/>
    <dgm:cxn modelId="{5FB3AC3F-BA32-449D-AD51-5CB82F9AB891}" srcId="{93B67FED-9A87-4D65-9D0E-298FC795EE46}" destId="{83CCD1E9-CA12-489A-AF96-2557A2A27707}" srcOrd="0" destOrd="0" parTransId="{4F384720-30A6-4F0B-BB1C-98AA19C87528}" sibTransId="{7C7579EF-0DD3-4866-8DE9-386663BFC182}"/>
    <dgm:cxn modelId="{27510695-63E6-4DE8-9F81-B76B47227D5F}" srcId="{93B67FED-9A87-4D65-9D0E-298FC795EE46}" destId="{3B40E7E9-7536-4E29-B3F2-05C93060FE51}" srcOrd="2" destOrd="0" parTransId="{96FFC63F-9C3D-480C-9FA0-EBE6358031D3}" sibTransId="{B22A85A3-CCDC-4069-884F-B0479FDF3371}"/>
    <dgm:cxn modelId="{B3E24860-4B05-4379-9520-D595403592D7}" srcId="{93B67FED-9A87-4D65-9D0E-298FC795EE46}" destId="{DE0D1AE4-0F72-4ADB-BB26-DB86E4B335AE}" srcOrd="1" destOrd="0" parTransId="{22934789-59BA-42A5-8F51-F4AC3726C1B9}" sibTransId="{90F3E1D0-1530-46A5-BF0B-14BE4F32DD89}"/>
    <dgm:cxn modelId="{ABF8D106-5C5E-4900-8C5E-BD86F114C23A}" type="presOf" srcId="{679CEAB2-3008-4C66-BCB6-4DD14668DE93}" destId="{4F797AF0-B47C-4B93-9E3C-BBB684D6E775}" srcOrd="0" destOrd="3" presId="urn:microsoft.com/office/officeart/2005/8/layout/vList2"/>
    <dgm:cxn modelId="{C4233A46-ADEC-429A-9115-D2BD27A05E60}" type="presOf" srcId="{DE0D1AE4-0F72-4ADB-BB26-DB86E4B335AE}" destId="{4F797AF0-B47C-4B93-9E3C-BBB684D6E775}" srcOrd="0" destOrd="1" presId="urn:microsoft.com/office/officeart/2005/8/layout/vList2"/>
    <dgm:cxn modelId="{E69BF5ED-BB68-45C3-99F2-6EA1139AF7A2}" type="presOf" srcId="{3B40E7E9-7536-4E29-B3F2-05C93060FE51}" destId="{4F797AF0-B47C-4B93-9E3C-BBB684D6E775}" srcOrd="0" destOrd="2" presId="urn:microsoft.com/office/officeart/2005/8/layout/vList2"/>
    <dgm:cxn modelId="{FDD5AE87-A774-43B2-AB28-92F47615981C}" type="presOf" srcId="{93B67FED-9A87-4D65-9D0E-298FC795EE46}" destId="{5576D8FE-7570-4CF0-A105-786DC3D6A436}" srcOrd="0" destOrd="0" presId="urn:microsoft.com/office/officeart/2005/8/layout/vList2"/>
    <dgm:cxn modelId="{1694B89F-683F-484A-9F1B-269F622CDFC6}" srcId="{93B67FED-9A87-4D65-9D0E-298FC795EE46}" destId="{679CEAB2-3008-4C66-BCB6-4DD14668DE93}" srcOrd="3" destOrd="0" parTransId="{B3F7C4C0-8FF4-453C-BA05-B2339B373C6F}" sibTransId="{4044CB8D-CF4E-4B80-B55D-0F124590A614}"/>
    <dgm:cxn modelId="{850D51DD-3F4D-4CE2-BFA1-884B04891CDC}" type="presOf" srcId="{A115103C-DD45-40B2-B29E-F897B9ADE58A}" destId="{4F797AF0-B47C-4B93-9E3C-BBB684D6E775}" srcOrd="0" destOrd="4" presId="urn:microsoft.com/office/officeart/2005/8/layout/vList2"/>
    <dgm:cxn modelId="{1D1AF662-E17F-4B95-88E2-B25EB7B5CBA4}" srcId="{B78F7D7E-9546-4B72-B9F9-F982EFCD2EE9}" destId="{93B67FED-9A87-4D65-9D0E-298FC795EE46}" srcOrd="1" destOrd="0" parTransId="{DC406BAB-7475-460E-9219-41552A5E0715}" sibTransId="{C26D877A-592D-4226-9D60-26C2F879374C}"/>
    <dgm:cxn modelId="{8552DE63-0A74-4BEF-BC00-91C2A4DC2219}" type="presOf" srcId="{83CCD1E9-CA12-489A-AF96-2557A2A27707}" destId="{4F797AF0-B47C-4B93-9E3C-BBB684D6E775}" srcOrd="0" destOrd="0" presId="urn:microsoft.com/office/officeart/2005/8/layout/vList2"/>
    <dgm:cxn modelId="{3C7855A6-9CA8-4731-97C2-B995FB40CD2E}" type="presOf" srcId="{B78F7D7E-9546-4B72-B9F9-F982EFCD2EE9}" destId="{B4F0AA26-3C71-41DE-B047-B91E129ED133}" srcOrd="0" destOrd="0" presId="urn:microsoft.com/office/officeart/2005/8/layout/vList2"/>
    <dgm:cxn modelId="{0B21F7AB-40A6-4620-AB13-6C53882443E0}" type="presParOf" srcId="{B4F0AA26-3C71-41DE-B047-B91E129ED133}" destId="{20131896-53BA-4A95-91AB-6278201911D0}" srcOrd="0" destOrd="0" presId="urn:microsoft.com/office/officeart/2005/8/layout/vList2"/>
    <dgm:cxn modelId="{6605E3DD-FE43-45AC-8B10-8CF36230F807}" type="presParOf" srcId="{B4F0AA26-3C71-41DE-B047-B91E129ED133}" destId="{74A6089B-8E8A-4C94-9F88-6ACE779E72E1}" srcOrd="1" destOrd="0" presId="urn:microsoft.com/office/officeart/2005/8/layout/vList2"/>
    <dgm:cxn modelId="{895B141D-44CA-4374-B2B5-D7B69705D35C}" type="presParOf" srcId="{B4F0AA26-3C71-41DE-B047-B91E129ED133}" destId="{5576D8FE-7570-4CF0-A105-786DC3D6A436}" srcOrd="2" destOrd="0" presId="urn:microsoft.com/office/officeart/2005/8/layout/vList2"/>
    <dgm:cxn modelId="{F51A691E-96DA-450C-9730-7DB83C14E641}" type="presParOf" srcId="{B4F0AA26-3C71-41DE-B047-B91E129ED133}" destId="{4F797AF0-B47C-4B93-9E3C-BBB684D6E775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B2CC7B1-6295-4548-B494-DDC1DEA4399A}" type="doc">
      <dgm:prSet loTypeId="urn:microsoft.com/office/officeart/2005/8/layout/list1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fr-FR"/>
        </a:p>
      </dgm:t>
    </dgm:pt>
    <dgm:pt modelId="{FEC0A641-8522-4CC6-AD7D-5EC5909A8B07}">
      <dgm:prSet phldrT="[Texte]" custT="1"/>
      <dgm:spPr/>
      <dgm:t>
        <a:bodyPr/>
        <a:lstStyle/>
        <a:p>
          <a:pPr algn="ctr"/>
          <a:r>
            <a:rPr lang="fr-FR" sz="2400" b="0" dirty="0" smtClean="0">
              <a:latin typeface="+mn-lt"/>
            </a:rPr>
            <a:t>150 patients</a:t>
          </a:r>
          <a:endParaRPr lang="fr-FR" sz="2400" b="0" dirty="0">
            <a:latin typeface="+mn-lt"/>
          </a:endParaRPr>
        </a:p>
      </dgm:t>
    </dgm:pt>
    <dgm:pt modelId="{9FB60C2B-C680-4026-B5D8-48F9F488E484}" type="parTrans" cxnId="{1061ECCB-F52A-43F7-B9DF-9F8CFFD807F3}">
      <dgm:prSet/>
      <dgm:spPr/>
      <dgm:t>
        <a:bodyPr/>
        <a:lstStyle/>
        <a:p>
          <a:endParaRPr lang="fr-FR"/>
        </a:p>
      </dgm:t>
    </dgm:pt>
    <dgm:pt modelId="{0AC88BF8-4EBD-43CA-8B57-3D0713468E56}" type="sibTrans" cxnId="{1061ECCB-F52A-43F7-B9DF-9F8CFFD807F3}">
      <dgm:prSet/>
      <dgm:spPr/>
      <dgm:t>
        <a:bodyPr/>
        <a:lstStyle/>
        <a:p>
          <a:endParaRPr lang="fr-FR"/>
        </a:p>
      </dgm:t>
    </dgm:pt>
    <dgm:pt modelId="{C550A0E9-9031-4D3E-AE41-29CE11EBEE70}">
      <dgm:prSet phldrT="[Texte]" custT="1"/>
      <dgm:spPr/>
      <dgm:t>
        <a:bodyPr/>
        <a:lstStyle/>
        <a:p>
          <a:pPr algn="just"/>
          <a:r>
            <a:rPr lang="en-US" sz="2000" noProof="0" dirty="0" smtClean="0">
              <a:latin typeface="+mn-lt"/>
            </a:rPr>
            <a:t>Adults (</a:t>
          </a:r>
          <a:r>
            <a:rPr lang="en-US" sz="2000" i="1" noProof="0" dirty="0" smtClean="0">
              <a:latin typeface="+mn-lt"/>
            </a:rPr>
            <a:t>M</a:t>
          </a:r>
          <a:r>
            <a:rPr lang="en-US" sz="2000" noProof="0" dirty="0" smtClean="0">
              <a:latin typeface="+mn-lt"/>
            </a:rPr>
            <a:t> </a:t>
          </a:r>
          <a:r>
            <a:rPr lang="en-US" sz="2000" noProof="0" dirty="0" smtClean="0">
              <a:latin typeface="Calibri" panose="020F0502020204030204" pitchFamily="34" charset="0"/>
            </a:rPr>
            <a:t>≈ 45 years old</a:t>
          </a:r>
          <a:r>
            <a:rPr lang="en-US" sz="2000" noProof="0" dirty="0" smtClean="0">
              <a:latin typeface="+mn-lt"/>
            </a:rPr>
            <a:t>) first visiting an outpatient center in France for a problematic alcohol use</a:t>
          </a:r>
          <a:endParaRPr lang="en-US" sz="2000" noProof="0" dirty="0">
            <a:latin typeface="+mn-lt"/>
          </a:endParaRPr>
        </a:p>
      </dgm:t>
    </dgm:pt>
    <dgm:pt modelId="{1E97358C-85F5-485A-9E5E-89B39EE771F5}" type="parTrans" cxnId="{7D7A0F28-F36B-476E-B79D-357AD482DD63}">
      <dgm:prSet/>
      <dgm:spPr/>
      <dgm:t>
        <a:bodyPr/>
        <a:lstStyle/>
        <a:p>
          <a:endParaRPr lang="fr-FR"/>
        </a:p>
      </dgm:t>
    </dgm:pt>
    <dgm:pt modelId="{475F2AC1-C748-46A2-9525-D929706BFFE7}" type="sibTrans" cxnId="{7D7A0F28-F36B-476E-B79D-357AD482DD63}">
      <dgm:prSet/>
      <dgm:spPr/>
      <dgm:t>
        <a:bodyPr/>
        <a:lstStyle/>
        <a:p>
          <a:endParaRPr lang="fr-FR"/>
        </a:p>
      </dgm:t>
    </dgm:pt>
    <dgm:pt modelId="{200F9432-7948-457F-8B5E-DC9359E87C55}">
      <dgm:prSet phldrT="[Texte]" custT="1"/>
      <dgm:spPr/>
      <dgm:t>
        <a:bodyPr/>
        <a:lstStyle/>
        <a:p>
          <a:pPr algn="just"/>
          <a:r>
            <a:rPr lang="en-US" sz="2000" noProof="0" dirty="0" smtClean="0">
              <a:latin typeface="+mn-lt"/>
            </a:rPr>
            <a:t>74% men, 67% employees or factory workers</a:t>
          </a:r>
          <a:endParaRPr lang="en-US" sz="2000" noProof="0" dirty="0">
            <a:latin typeface="+mn-lt"/>
          </a:endParaRPr>
        </a:p>
      </dgm:t>
    </dgm:pt>
    <dgm:pt modelId="{589EFCF3-2A1B-470D-B3C4-B69CE3AC49EA}" type="parTrans" cxnId="{6A7BA4F8-986E-4F9A-8383-B258529398B5}">
      <dgm:prSet/>
      <dgm:spPr/>
      <dgm:t>
        <a:bodyPr/>
        <a:lstStyle/>
        <a:p>
          <a:endParaRPr lang="fr-FR"/>
        </a:p>
      </dgm:t>
    </dgm:pt>
    <dgm:pt modelId="{DC18860B-48AD-4224-B513-19F1EDCCA066}" type="sibTrans" cxnId="{6A7BA4F8-986E-4F9A-8383-B258529398B5}">
      <dgm:prSet/>
      <dgm:spPr/>
      <dgm:t>
        <a:bodyPr/>
        <a:lstStyle/>
        <a:p>
          <a:endParaRPr lang="fr-FR"/>
        </a:p>
      </dgm:t>
    </dgm:pt>
    <dgm:pt modelId="{0984953B-EA2F-4061-A03A-458C5860E8B8}">
      <dgm:prSet phldrT="[Texte]" custT="1"/>
      <dgm:spPr/>
      <dgm:t>
        <a:bodyPr/>
        <a:lstStyle/>
        <a:p>
          <a:pPr algn="just"/>
          <a:r>
            <a:rPr lang="en-US" sz="2000" noProof="0" dirty="0" smtClean="0">
              <a:latin typeface="+mn-lt"/>
            </a:rPr>
            <a:t>Exclusive alcohol use (79%)</a:t>
          </a:r>
          <a:endParaRPr lang="en-US" sz="2000" noProof="0" dirty="0">
            <a:latin typeface="+mn-lt"/>
          </a:endParaRPr>
        </a:p>
      </dgm:t>
    </dgm:pt>
    <dgm:pt modelId="{9FBA95F0-C4A1-4DCA-90CF-CBFC1C40535C}" type="parTrans" cxnId="{609C0494-A605-4A76-8626-14E61BF912E6}">
      <dgm:prSet/>
      <dgm:spPr/>
      <dgm:t>
        <a:bodyPr/>
        <a:lstStyle/>
        <a:p>
          <a:endParaRPr lang="fr-FR"/>
        </a:p>
      </dgm:t>
    </dgm:pt>
    <dgm:pt modelId="{79F64699-D34F-4B7D-ADD7-95512079A8EE}" type="sibTrans" cxnId="{609C0494-A605-4A76-8626-14E61BF912E6}">
      <dgm:prSet/>
      <dgm:spPr/>
      <dgm:t>
        <a:bodyPr/>
        <a:lstStyle/>
        <a:p>
          <a:endParaRPr lang="fr-FR"/>
        </a:p>
      </dgm:t>
    </dgm:pt>
    <dgm:pt modelId="{E824C0EB-B24C-42E5-91D6-0E806679ED3E}">
      <dgm:prSet phldrT="[Texte]" custT="1"/>
      <dgm:spPr/>
      <dgm:t>
        <a:bodyPr/>
        <a:lstStyle/>
        <a:p>
          <a:pPr algn="just"/>
          <a:r>
            <a:rPr lang="en-US" sz="2000" noProof="0" dirty="0" smtClean="0">
              <a:latin typeface="+mn-lt"/>
            </a:rPr>
            <a:t>First experience of formal care for alcohol issue (65%)</a:t>
          </a:r>
          <a:endParaRPr lang="en-US" sz="2000" noProof="0" dirty="0">
            <a:latin typeface="+mn-lt"/>
          </a:endParaRPr>
        </a:p>
      </dgm:t>
    </dgm:pt>
    <dgm:pt modelId="{47E07864-9364-4858-B685-8AF2238F3397}" type="parTrans" cxnId="{43199592-2953-41A9-8295-7FB0E388B724}">
      <dgm:prSet/>
      <dgm:spPr/>
      <dgm:t>
        <a:bodyPr/>
        <a:lstStyle/>
        <a:p>
          <a:endParaRPr lang="fr-FR"/>
        </a:p>
      </dgm:t>
    </dgm:pt>
    <dgm:pt modelId="{B879D728-83E0-4C4B-8133-5D129188B90B}" type="sibTrans" cxnId="{43199592-2953-41A9-8295-7FB0E388B724}">
      <dgm:prSet/>
      <dgm:spPr/>
      <dgm:t>
        <a:bodyPr/>
        <a:lstStyle/>
        <a:p>
          <a:endParaRPr lang="fr-FR"/>
        </a:p>
      </dgm:t>
    </dgm:pt>
    <dgm:pt modelId="{CB24945F-6FDF-4837-AE0E-2D6819F6C1EF}" type="pres">
      <dgm:prSet presAssocID="{7B2CC7B1-6295-4548-B494-DDC1DEA4399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BB7927DB-5883-4356-A875-5881728991BE}" type="pres">
      <dgm:prSet presAssocID="{FEC0A641-8522-4CC6-AD7D-5EC5909A8B07}" presName="parentLin" presStyleCnt="0"/>
      <dgm:spPr/>
    </dgm:pt>
    <dgm:pt modelId="{9511C060-2D1E-4F06-9F89-C4F5538D58BD}" type="pres">
      <dgm:prSet presAssocID="{FEC0A641-8522-4CC6-AD7D-5EC5909A8B07}" presName="parentLeftMargin" presStyleLbl="node1" presStyleIdx="0" presStyleCnt="1"/>
      <dgm:spPr/>
      <dgm:t>
        <a:bodyPr/>
        <a:lstStyle/>
        <a:p>
          <a:endParaRPr lang="fr-FR"/>
        </a:p>
      </dgm:t>
    </dgm:pt>
    <dgm:pt modelId="{9796D1DC-BA4D-46B1-8C7F-2DDAED7BDD93}" type="pres">
      <dgm:prSet presAssocID="{FEC0A641-8522-4CC6-AD7D-5EC5909A8B07}" presName="parentText" presStyleLbl="node1" presStyleIdx="0" presStyleCnt="1" custScaleY="56999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8AB98BB-4555-4320-B23C-27C248444B03}" type="pres">
      <dgm:prSet presAssocID="{FEC0A641-8522-4CC6-AD7D-5EC5909A8B07}" presName="negativeSpace" presStyleCnt="0"/>
      <dgm:spPr/>
    </dgm:pt>
    <dgm:pt modelId="{04C19F2D-76CD-47F5-8AD4-1BC0BC71E6A5}" type="pres">
      <dgm:prSet presAssocID="{FEC0A641-8522-4CC6-AD7D-5EC5909A8B0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C489B8F7-A7DB-490F-BF0B-3F18F6F9A815}" type="presOf" srcId="{E824C0EB-B24C-42E5-91D6-0E806679ED3E}" destId="{04C19F2D-76CD-47F5-8AD4-1BC0BC71E6A5}" srcOrd="0" destOrd="3" presId="urn:microsoft.com/office/officeart/2005/8/layout/list1"/>
    <dgm:cxn modelId="{43199592-2953-41A9-8295-7FB0E388B724}" srcId="{FEC0A641-8522-4CC6-AD7D-5EC5909A8B07}" destId="{E824C0EB-B24C-42E5-91D6-0E806679ED3E}" srcOrd="3" destOrd="0" parTransId="{47E07864-9364-4858-B685-8AF2238F3397}" sibTransId="{B879D728-83E0-4C4B-8133-5D129188B90B}"/>
    <dgm:cxn modelId="{609C0494-A605-4A76-8626-14E61BF912E6}" srcId="{FEC0A641-8522-4CC6-AD7D-5EC5909A8B07}" destId="{0984953B-EA2F-4061-A03A-458C5860E8B8}" srcOrd="2" destOrd="0" parTransId="{9FBA95F0-C4A1-4DCA-90CF-CBFC1C40535C}" sibTransId="{79F64699-D34F-4B7D-ADD7-95512079A8EE}"/>
    <dgm:cxn modelId="{7D7A0F28-F36B-476E-B79D-357AD482DD63}" srcId="{FEC0A641-8522-4CC6-AD7D-5EC5909A8B07}" destId="{C550A0E9-9031-4D3E-AE41-29CE11EBEE70}" srcOrd="0" destOrd="0" parTransId="{1E97358C-85F5-485A-9E5E-89B39EE771F5}" sibTransId="{475F2AC1-C748-46A2-9525-D929706BFFE7}"/>
    <dgm:cxn modelId="{B4D7F58F-A043-424D-B8B6-AC35739D3DE1}" type="presOf" srcId="{FEC0A641-8522-4CC6-AD7D-5EC5909A8B07}" destId="{9511C060-2D1E-4F06-9F89-C4F5538D58BD}" srcOrd="0" destOrd="0" presId="urn:microsoft.com/office/officeart/2005/8/layout/list1"/>
    <dgm:cxn modelId="{B19E71B9-02F1-4787-A35F-E8697ABB4542}" type="presOf" srcId="{0984953B-EA2F-4061-A03A-458C5860E8B8}" destId="{04C19F2D-76CD-47F5-8AD4-1BC0BC71E6A5}" srcOrd="0" destOrd="2" presId="urn:microsoft.com/office/officeart/2005/8/layout/list1"/>
    <dgm:cxn modelId="{6A7BA4F8-986E-4F9A-8383-B258529398B5}" srcId="{FEC0A641-8522-4CC6-AD7D-5EC5909A8B07}" destId="{200F9432-7948-457F-8B5E-DC9359E87C55}" srcOrd="1" destOrd="0" parTransId="{589EFCF3-2A1B-470D-B3C4-B69CE3AC49EA}" sibTransId="{DC18860B-48AD-4224-B513-19F1EDCCA066}"/>
    <dgm:cxn modelId="{3BC23A4D-D68D-4ED5-A1D9-63AFFC2C79B3}" type="presOf" srcId="{C550A0E9-9031-4D3E-AE41-29CE11EBEE70}" destId="{04C19F2D-76CD-47F5-8AD4-1BC0BC71E6A5}" srcOrd="0" destOrd="0" presId="urn:microsoft.com/office/officeart/2005/8/layout/list1"/>
    <dgm:cxn modelId="{49D35D45-2021-4121-9660-AD7DED729696}" type="presOf" srcId="{7B2CC7B1-6295-4548-B494-DDC1DEA4399A}" destId="{CB24945F-6FDF-4837-AE0E-2D6819F6C1EF}" srcOrd="0" destOrd="0" presId="urn:microsoft.com/office/officeart/2005/8/layout/list1"/>
    <dgm:cxn modelId="{C8BC6A55-8BD7-4869-A7EB-169FC5EC65F6}" type="presOf" srcId="{200F9432-7948-457F-8B5E-DC9359E87C55}" destId="{04C19F2D-76CD-47F5-8AD4-1BC0BC71E6A5}" srcOrd="0" destOrd="1" presId="urn:microsoft.com/office/officeart/2005/8/layout/list1"/>
    <dgm:cxn modelId="{CC7F08E6-4C84-4FDF-99AF-3FEDD9F64FC3}" type="presOf" srcId="{FEC0A641-8522-4CC6-AD7D-5EC5909A8B07}" destId="{9796D1DC-BA4D-46B1-8C7F-2DDAED7BDD93}" srcOrd="1" destOrd="0" presId="urn:microsoft.com/office/officeart/2005/8/layout/list1"/>
    <dgm:cxn modelId="{1061ECCB-F52A-43F7-B9DF-9F8CFFD807F3}" srcId="{7B2CC7B1-6295-4548-B494-DDC1DEA4399A}" destId="{FEC0A641-8522-4CC6-AD7D-5EC5909A8B07}" srcOrd="0" destOrd="0" parTransId="{9FB60C2B-C680-4026-B5D8-48F9F488E484}" sibTransId="{0AC88BF8-4EBD-43CA-8B57-3D0713468E56}"/>
    <dgm:cxn modelId="{52DFCF3D-A792-45AC-8623-A03C46F8F63B}" type="presParOf" srcId="{CB24945F-6FDF-4837-AE0E-2D6819F6C1EF}" destId="{BB7927DB-5883-4356-A875-5881728991BE}" srcOrd="0" destOrd="0" presId="urn:microsoft.com/office/officeart/2005/8/layout/list1"/>
    <dgm:cxn modelId="{F9CF94EC-3BBA-48CE-A08F-BB287D8179F9}" type="presParOf" srcId="{BB7927DB-5883-4356-A875-5881728991BE}" destId="{9511C060-2D1E-4F06-9F89-C4F5538D58BD}" srcOrd="0" destOrd="0" presId="urn:microsoft.com/office/officeart/2005/8/layout/list1"/>
    <dgm:cxn modelId="{AD136B68-FC21-4051-8EA1-415DA2070E9A}" type="presParOf" srcId="{BB7927DB-5883-4356-A875-5881728991BE}" destId="{9796D1DC-BA4D-46B1-8C7F-2DDAED7BDD93}" srcOrd="1" destOrd="0" presId="urn:microsoft.com/office/officeart/2005/8/layout/list1"/>
    <dgm:cxn modelId="{8608D56E-69D3-4A75-9DA1-B7A5A98F654A}" type="presParOf" srcId="{CB24945F-6FDF-4837-AE0E-2D6819F6C1EF}" destId="{A8AB98BB-4555-4320-B23C-27C248444B03}" srcOrd="1" destOrd="0" presId="urn:microsoft.com/office/officeart/2005/8/layout/list1"/>
    <dgm:cxn modelId="{15B91A65-31D9-4AB7-B21E-D59E4AC82D4B}" type="presParOf" srcId="{CB24945F-6FDF-4837-AE0E-2D6819F6C1EF}" destId="{04C19F2D-76CD-47F5-8AD4-1BC0BC71E6A5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B2CC7B1-6295-4548-B494-DDC1DEA4399A}" type="doc">
      <dgm:prSet loTypeId="urn:microsoft.com/office/officeart/2005/8/layout/vList5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fr-FR"/>
        </a:p>
      </dgm:t>
    </dgm:pt>
    <dgm:pt modelId="{FEC0A641-8522-4CC6-AD7D-5EC5909A8B07}">
      <dgm:prSet phldrT="[Texte]" custT="1"/>
      <dgm:spPr/>
      <dgm:t>
        <a:bodyPr/>
        <a:lstStyle/>
        <a:p>
          <a:r>
            <a:rPr lang="en-US" sz="2000" noProof="0" dirty="0" smtClean="0">
              <a:latin typeface="+mn-lt"/>
            </a:rPr>
            <a:t>Clinical summary sheet</a:t>
          </a:r>
          <a:endParaRPr lang="en-US" sz="2000" noProof="0" dirty="0">
            <a:latin typeface="+mn-lt"/>
          </a:endParaRPr>
        </a:p>
      </dgm:t>
    </dgm:pt>
    <dgm:pt modelId="{9FB60C2B-C680-4026-B5D8-48F9F488E484}" type="parTrans" cxnId="{1061ECCB-F52A-43F7-B9DF-9F8CFFD807F3}">
      <dgm:prSet/>
      <dgm:spPr/>
      <dgm:t>
        <a:bodyPr/>
        <a:lstStyle/>
        <a:p>
          <a:endParaRPr lang="fr-FR"/>
        </a:p>
      </dgm:t>
    </dgm:pt>
    <dgm:pt modelId="{0AC88BF8-4EBD-43CA-8B57-3D0713468E56}" type="sibTrans" cxnId="{1061ECCB-F52A-43F7-B9DF-9F8CFFD807F3}">
      <dgm:prSet/>
      <dgm:spPr/>
      <dgm:t>
        <a:bodyPr/>
        <a:lstStyle/>
        <a:p>
          <a:endParaRPr lang="fr-FR"/>
        </a:p>
      </dgm:t>
    </dgm:pt>
    <dgm:pt modelId="{C550A0E9-9031-4D3E-AE41-29CE11EBEE70}">
      <dgm:prSet phldrT="[Texte]" custT="1"/>
      <dgm:spPr/>
      <dgm:t>
        <a:bodyPr/>
        <a:lstStyle/>
        <a:p>
          <a:pPr algn="just"/>
          <a:r>
            <a:rPr lang="en-US" sz="2000" noProof="0" dirty="0" smtClean="0">
              <a:latin typeface="+mn-lt"/>
            </a:rPr>
            <a:t>Sociodemographic, alcohol- and treatment-related data</a:t>
          </a:r>
          <a:endParaRPr lang="en-US" sz="2000" noProof="0" dirty="0">
            <a:latin typeface="+mn-lt"/>
          </a:endParaRPr>
        </a:p>
      </dgm:t>
    </dgm:pt>
    <dgm:pt modelId="{1E97358C-85F5-485A-9E5E-89B39EE771F5}" type="parTrans" cxnId="{7D7A0F28-F36B-476E-B79D-357AD482DD63}">
      <dgm:prSet/>
      <dgm:spPr/>
      <dgm:t>
        <a:bodyPr/>
        <a:lstStyle/>
        <a:p>
          <a:endParaRPr lang="fr-FR"/>
        </a:p>
      </dgm:t>
    </dgm:pt>
    <dgm:pt modelId="{475F2AC1-C748-46A2-9525-D929706BFFE7}" type="sibTrans" cxnId="{7D7A0F28-F36B-476E-B79D-357AD482DD63}">
      <dgm:prSet/>
      <dgm:spPr/>
      <dgm:t>
        <a:bodyPr/>
        <a:lstStyle/>
        <a:p>
          <a:endParaRPr lang="fr-FR"/>
        </a:p>
      </dgm:t>
    </dgm:pt>
    <dgm:pt modelId="{0984953B-EA2F-4061-A03A-458C5860E8B8}">
      <dgm:prSet phldrT="[Texte]" custT="1"/>
      <dgm:spPr/>
      <dgm:t>
        <a:bodyPr/>
        <a:lstStyle/>
        <a:p>
          <a:pPr algn="ctr"/>
          <a:r>
            <a:rPr lang="en-US" sz="2000" noProof="0" dirty="0" smtClean="0">
              <a:latin typeface="+mn-lt"/>
            </a:rPr>
            <a:t>Several questionnaires</a:t>
          </a:r>
          <a:endParaRPr lang="en-US" sz="2000" noProof="0" dirty="0">
            <a:latin typeface="+mn-lt"/>
          </a:endParaRPr>
        </a:p>
      </dgm:t>
    </dgm:pt>
    <dgm:pt modelId="{9FBA95F0-C4A1-4DCA-90CF-CBFC1C40535C}" type="parTrans" cxnId="{609C0494-A605-4A76-8626-14E61BF912E6}">
      <dgm:prSet/>
      <dgm:spPr/>
      <dgm:t>
        <a:bodyPr/>
        <a:lstStyle/>
        <a:p>
          <a:endParaRPr lang="fr-FR"/>
        </a:p>
      </dgm:t>
    </dgm:pt>
    <dgm:pt modelId="{79F64699-D34F-4B7D-ADD7-95512079A8EE}" type="sibTrans" cxnId="{609C0494-A605-4A76-8626-14E61BF912E6}">
      <dgm:prSet/>
      <dgm:spPr/>
      <dgm:t>
        <a:bodyPr/>
        <a:lstStyle/>
        <a:p>
          <a:endParaRPr lang="fr-FR"/>
        </a:p>
      </dgm:t>
    </dgm:pt>
    <dgm:pt modelId="{20A5602E-99A6-4740-A142-395AC939069F}">
      <dgm:prSet phldrT="[Texte]" custT="1"/>
      <dgm:spPr/>
      <dgm:t>
        <a:bodyPr/>
        <a:lstStyle/>
        <a:p>
          <a:pPr algn="just"/>
          <a:r>
            <a:rPr lang="en-US" sz="1800" noProof="0" dirty="0" smtClean="0">
              <a:latin typeface="+mn-lt"/>
            </a:rPr>
            <a:t>AUDIT (</a:t>
          </a:r>
          <a:r>
            <a:rPr lang="en-US" sz="1800" noProof="0" dirty="0" err="1" smtClean="0">
              <a:latin typeface="+mn-lt"/>
            </a:rPr>
            <a:t>Babor</a:t>
          </a:r>
          <a:r>
            <a:rPr lang="en-US" sz="1800" noProof="0" dirty="0" smtClean="0">
              <a:latin typeface="+mn-lt"/>
            </a:rPr>
            <a:t> et al., 2001)</a:t>
          </a:r>
          <a:endParaRPr lang="en-US" sz="1800" noProof="0" dirty="0">
            <a:latin typeface="+mn-lt"/>
          </a:endParaRPr>
        </a:p>
      </dgm:t>
    </dgm:pt>
    <dgm:pt modelId="{2CEE7336-1312-41B9-A4AD-0CD7EF347523}" type="parTrans" cxnId="{239C4312-2F57-4AB0-A589-723D68A05BEE}">
      <dgm:prSet/>
      <dgm:spPr/>
      <dgm:t>
        <a:bodyPr/>
        <a:lstStyle/>
        <a:p>
          <a:endParaRPr lang="fr-FR"/>
        </a:p>
      </dgm:t>
    </dgm:pt>
    <dgm:pt modelId="{2F174443-2102-489D-A147-A0193D7A9343}" type="sibTrans" cxnId="{239C4312-2F57-4AB0-A589-723D68A05BEE}">
      <dgm:prSet/>
      <dgm:spPr/>
      <dgm:t>
        <a:bodyPr/>
        <a:lstStyle/>
        <a:p>
          <a:endParaRPr lang="fr-FR"/>
        </a:p>
      </dgm:t>
    </dgm:pt>
    <dgm:pt modelId="{6CCC18D7-6459-4E5A-B880-CAD69F5D87B5}">
      <dgm:prSet phldrT="[Texte]" custT="1"/>
      <dgm:spPr/>
      <dgm:t>
        <a:bodyPr/>
        <a:lstStyle/>
        <a:p>
          <a:pPr algn="just"/>
          <a:r>
            <a:rPr lang="en-US" sz="1800" noProof="0" dirty="0" smtClean="0">
              <a:latin typeface="+mn-lt"/>
            </a:rPr>
            <a:t>SOCRATES (Miller &amp; </a:t>
          </a:r>
          <a:r>
            <a:rPr lang="en-US" sz="1800" noProof="0" dirty="0" err="1" smtClean="0">
              <a:latin typeface="+mn-lt"/>
            </a:rPr>
            <a:t>Tonigan</a:t>
          </a:r>
          <a:r>
            <a:rPr lang="en-US" sz="1800" noProof="0" dirty="0" smtClean="0">
              <a:latin typeface="+mn-lt"/>
            </a:rPr>
            <a:t>, 1996)</a:t>
          </a:r>
          <a:endParaRPr lang="en-US" sz="1800" noProof="0" dirty="0">
            <a:latin typeface="+mn-lt"/>
          </a:endParaRPr>
        </a:p>
      </dgm:t>
    </dgm:pt>
    <dgm:pt modelId="{E7FE3D21-1FD7-42DA-8ED0-08DBBB0C44D1}" type="parTrans" cxnId="{4095B972-223D-40AE-AB91-60BBD1205443}">
      <dgm:prSet/>
      <dgm:spPr/>
      <dgm:t>
        <a:bodyPr/>
        <a:lstStyle/>
        <a:p>
          <a:endParaRPr lang="fr-FR"/>
        </a:p>
      </dgm:t>
    </dgm:pt>
    <dgm:pt modelId="{287C5EB8-56E3-43A0-8A96-05BC788EDACA}" type="sibTrans" cxnId="{4095B972-223D-40AE-AB91-60BBD1205443}">
      <dgm:prSet/>
      <dgm:spPr/>
      <dgm:t>
        <a:bodyPr/>
        <a:lstStyle/>
        <a:p>
          <a:endParaRPr lang="fr-FR"/>
        </a:p>
      </dgm:t>
    </dgm:pt>
    <dgm:pt modelId="{9BAB9E53-2396-4198-A3B2-CFAD4278076A}">
      <dgm:prSet phldrT="[Texte]" custT="1"/>
      <dgm:spPr/>
      <dgm:t>
        <a:bodyPr/>
        <a:lstStyle/>
        <a:p>
          <a:pPr algn="just"/>
          <a:r>
            <a:rPr lang="en-US" sz="1800" noProof="0" dirty="0" smtClean="0">
              <a:latin typeface="+mn-lt"/>
            </a:rPr>
            <a:t>AAAQ (</a:t>
          </a:r>
          <a:r>
            <a:rPr lang="en-US" sz="1800" noProof="0" dirty="0" err="1" smtClean="0">
              <a:latin typeface="+mn-lt"/>
            </a:rPr>
            <a:t>McEvoy</a:t>
          </a:r>
          <a:r>
            <a:rPr lang="en-US" sz="1800" noProof="0" dirty="0" smtClean="0">
              <a:latin typeface="+mn-lt"/>
            </a:rPr>
            <a:t> et al., 2004)</a:t>
          </a:r>
          <a:endParaRPr lang="en-US" sz="1800" noProof="0" dirty="0">
            <a:latin typeface="+mn-lt"/>
          </a:endParaRPr>
        </a:p>
      </dgm:t>
    </dgm:pt>
    <dgm:pt modelId="{1DE93A13-45FB-4F81-BD37-CE0125976893}" type="parTrans" cxnId="{5282E813-204A-4CCC-8BCA-FE8C2E5EAD5F}">
      <dgm:prSet/>
      <dgm:spPr/>
      <dgm:t>
        <a:bodyPr/>
        <a:lstStyle/>
        <a:p>
          <a:endParaRPr lang="fr-FR"/>
        </a:p>
      </dgm:t>
    </dgm:pt>
    <dgm:pt modelId="{22ECEDAF-66D1-442D-B15D-0FBA5075057C}" type="sibTrans" cxnId="{5282E813-204A-4CCC-8BCA-FE8C2E5EAD5F}">
      <dgm:prSet/>
      <dgm:spPr/>
      <dgm:t>
        <a:bodyPr/>
        <a:lstStyle/>
        <a:p>
          <a:endParaRPr lang="fr-FR"/>
        </a:p>
      </dgm:t>
    </dgm:pt>
    <dgm:pt modelId="{5EFB6B5C-BCC6-445F-8560-C153E10CE43E}">
      <dgm:prSet phldrT="[Texte]" custT="1"/>
      <dgm:spPr/>
      <dgm:t>
        <a:bodyPr/>
        <a:lstStyle/>
        <a:p>
          <a:pPr algn="just"/>
          <a:r>
            <a:rPr lang="en-US" sz="1800" noProof="0" dirty="0" smtClean="0">
              <a:latin typeface="+mn-lt"/>
            </a:rPr>
            <a:t>MOCA (</a:t>
          </a:r>
          <a:r>
            <a:rPr lang="en-US" sz="1800" noProof="0" dirty="0" err="1" smtClean="0">
              <a:latin typeface="+mn-lt"/>
            </a:rPr>
            <a:t>Nasreddine</a:t>
          </a:r>
          <a:r>
            <a:rPr lang="en-US" sz="1800" noProof="0" dirty="0" smtClean="0">
              <a:latin typeface="+mn-lt"/>
            </a:rPr>
            <a:t> et al., 2005)</a:t>
          </a:r>
          <a:endParaRPr lang="en-US" sz="1800" noProof="0" dirty="0">
            <a:latin typeface="+mn-lt"/>
          </a:endParaRPr>
        </a:p>
      </dgm:t>
    </dgm:pt>
    <dgm:pt modelId="{F0BF889C-727B-4FD6-8B5D-0BEA8A8C2B40}" type="parTrans" cxnId="{DE513B7A-1E8E-4968-930C-AAF5F4834051}">
      <dgm:prSet/>
      <dgm:spPr/>
      <dgm:t>
        <a:bodyPr/>
        <a:lstStyle/>
        <a:p>
          <a:endParaRPr lang="fr-FR"/>
        </a:p>
      </dgm:t>
    </dgm:pt>
    <dgm:pt modelId="{0DF71F26-5392-4629-96FF-957F1D7C6DFC}" type="sibTrans" cxnId="{DE513B7A-1E8E-4968-930C-AAF5F4834051}">
      <dgm:prSet/>
      <dgm:spPr/>
      <dgm:t>
        <a:bodyPr/>
        <a:lstStyle/>
        <a:p>
          <a:endParaRPr lang="fr-FR"/>
        </a:p>
      </dgm:t>
    </dgm:pt>
    <dgm:pt modelId="{38A76CCE-40D4-435B-BAF4-5AFC80B21BD7}">
      <dgm:prSet phldrT="[Texte]" custT="1"/>
      <dgm:spPr/>
      <dgm:t>
        <a:bodyPr/>
        <a:lstStyle/>
        <a:p>
          <a:pPr algn="just"/>
          <a:r>
            <a:rPr lang="en-US" sz="1800" noProof="0" dirty="0" smtClean="0">
              <a:latin typeface="+mn-lt"/>
            </a:rPr>
            <a:t>MOS-SF-36 (</a:t>
          </a:r>
          <a:r>
            <a:rPr lang="en-US" sz="1800" noProof="0" dirty="0" err="1" smtClean="0">
              <a:latin typeface="+mn-lt"/>
            </a:rPr>
            <a:t>Leplège</a:t>
          </a:r>
          <a:r>
            <a:rPr lang="en-US" sz="1800" noProof="0" dirty="0" smtClean="0">
              <a:latin typeface="+mn-lt"/>
            </a:rPr>
            <a:t> et al., 2001)</a:t>
          </a:r>
          <a:endParaRPr lang="en-US" sz="1800" noProof="0" dirty="0">
            <a:latin typeface="+mn-lt"/>
          </a:endParaRPr>
        </a:p>
      </dgm:t>
    </dgm:pt>
    <dgm:pt modelId="{07B28E10-D4A7-4E21-BD93-B6B0E5BDA6C5}" type="parTrans" cxnId="{C4D8CCC2-5313-4456-95A5-7F6C862E1663}">
      <dgm:prSet/>
      <dgm:spPr/>
      <dgm:t>
        <a:bodyPr/>
        <a:lstStyle/>
        <a:p>
          <a:endParaRPr lang="fr-FR"/>
        </a:p>
      </dgm:t>
    </dgm:pt>
    <dgm:pt modelId="{58780B4D-8349-4829-8888-155F599C28E9}" type="sibTrans" cxnId="{C4D8CCC2-5313-4456-95A5-7F6C862E1663}">
      <dgm:prSet/>
      <dgm:spPr/>
      <dgm:t>
        <a:bodyPr/>
        <a:lstStyle/>
        <a:p>
          <a:endParaRPr lang="fr-FR"/>
        </a:p>
      </dgm:t>
    </dgm:pt>
    <dgm:pt modelId="{C8D13759-0EBA-44FA-A977-CFABFBE55BF0}">
      <dgm:prSet phldrT="[Texte]" custT="1"/>
      <dgm:spPr/>
      <dgm:t>
        <a:bodyPr/>
        <a:lstStyle/>
        <a:p>
          <a:pPr algn="just"/>
          <a:r>
            <a:rPr lang="en-US" sz="1800" noProof="0" dirty="0" smtClean="0">
              <a:latin typeface="+mn-lt"/>
            </a:rPr>
            <a:t>ZTPI (Zimbardo &amp; Boyd, 1999)</a:t>
          </a:r>
          <a:endParaRPr lang="en-US" sz="1800" noProof="0" dirty="0">
            <a:latin typeface="+mn-lt"/>
          </a:endParaRPr>
        </a:p>
      </dgm:t>
    </dgm:pt>
    <dgm:pt modelId="{C9A053FE-4148-4AC1-A2C9-F98E378C8232}" type="parTrans" cxnId="{6F94E6D2-8AF9-4851-9070-5C40594B6C56}">
      <dgm:prSet/>
      <dgm:spPr/>
      <dgm:t>
        <a:bodyPr/>
        <a:lstStyle/>
        <a:p>
          <a:endParaRPr lang="fr-FR"/>
        </a:p>
      </dgm:t>
    </dgm:pt>
    <dgm:pt modelId="{31D66E7C-3562-45AE-B05C-229AAA661A8D}" type="sibTrans" cxnId="{6F94E6D2-8AF9-4851-9070-5C40594B6C56}">
      <dgm:prSet/>
      <dgm:spPr/>
      <dgm:t>
        <a:bodyPr/>
        <a:lstStyle/>
        <a:p>
          <a:endParaRPr lang="fr-FR"/>
        </a:p>
      </dgm:t>
    </dgm:pt>
    <dgm:pt modelId="{7B9BFD47-7292-46F4-A854-07E64F4EA338}" type="pres">
      <dgm:prSet presAssocID="{7B2CC7B1-6295-4548-B494-DDC1DEA4399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1147A0A2-8B20-48CA-9070-75A33327B121}" type="pres">
      <dgm:prSet presAssocID="{FEC0A641-8522-4CC6-AD7D-5EC5909A8B07}" presName="linNode" presStyleCnt="0"/>
      <dgm:spPr/>
    </dgm:pt>
    <dgm:pt modelId="{6471CD7C-272F-4342-8F0B-91CE2768F930}" type="pres">
      <dgm:prSet presAssocID="{FEC0A641-8522-4CC6-AD7D-5EC5909A8B07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5465558-0A4C-482C-823E-DB88888B7954}" type="pres">
      <dgm:prSet presAssocID="{FEC0A641-8522-4CC6-AD7D-5EC5909A8B07}" presName="descendantText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997D9A0-C020-423B-85FA-59D72F74DF27}" type="pres">
      <dgm:prSet presAssocID="{0AC88BF8-4EBD-43CA-8B57-3D0713468E56}" presName="sp" presStyleCnt="0"/>
      <dgm:spPr/>
    </dgm:pt>
    <dgm:pt modelId="{8BA50627-7B0C-4DB2-A936-B76F114A0DB2}" type="pres">
      <dgm:prSet presAssocID="{0984953B-EA2F-4061-A03A-458C5860E8B8}" presName="linNode" presStyleCnt="0"/>
      <dgm:spPr/>
    </dgm:pt>
    <dgm:pt modelId="{94A081D3-B924-48F2-BB61-C2B3DED1E8CB}" type="pres">
      <dgm:prSet presAssocID="{0984953B-EA2F-4061-A03A-458C5860E8B8}" presName="parentText" presStyleLbl="node1" presStyleIdx="1" presStyleCnt="2" custScaleY="110300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42B5979-B81B-4480-A644-095F0431FB94}" type="pres">
      <dgm:prSet presAssocID="{0984953B-EA2F-4061-A03A-458C5860E8B8}" presName="descendantText" presStyleLbl="alignAccFollowNode1" presStyleIdx="1" presStyleCnt="2" custScaleY="122169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4095B972-223D-40AE-AB91-60BBD1205443}" srcId="{0984953B-EA2F-4061-A03A-458C5860E8B8}" destId="{6CCC18D7-6459-4E5A-B880-CAD69F5D87B5}" srcOrd="1" destOrd="0" parTransId="{E7FE3D21-1FD7-42DA-8ED0-08DBBB0C44D1}" sibTransId="{287C5EB8-56E3-43A0-8A96-05BC788EDACA}"/>
    <dgm:cxn modelId="{5E1591EA-7912-45E6-8E27-C0B353FE8085}" type="presOf" srcId="{5EFB6B5C-BCC6-445F-8560-C153E10CE43E}" destId="{842B5979-B81B-4480-A644-095F0431FB94}" srcOrd="0" destOrd="3" presId="urn:microsoft.com/office/officeart/2005/8/layout/vList5"/>
    <dgm:cxn modelId="{C11A02A2-0731-4482-930A-7EAF285BDC5A}" type="presOf" srcId="{C8D13759-0EBA-44FA-A977-CFABFBE55BF0}" destId="{842B5979-B81B-4480-A644-095F0431FB94}" srcOrd="0" destOrd="5" presId="urn:microsoft.com/office/officeart/2005/8/layout/vList5"/>
    <dgm:cxn modelId="{5D30D429-F518-4CFA-841E-150CA0A9B332}" type="presOf" srcId="{9BAB9E53-2396-4198-A3B2-CFAD4278076A}" destId="{842B5979-B81B-4480-A644-095F0431FB94}" srcOrd="0" destOrd="2" presId="urn:microsoft.com/office/officeart/2005/8/layout/vList5"/>
    <dgm:cxn modelId="{CB6C055F-1027-4020-84F3-B155AA0B4513}" type="presOf" srcId="{0984953B-EA2F-4061-A03A-458C5860E8B8}" destId="{94A081D3-B924-48F2-BB61-C2B3DED1E8CB}" srcOrd="0" destOrd="0" presId="urn:microsoft.com/office/officeart/2005/8/layout/vList5"/>
    <dgm:cxn modelId="{239C4312-2F57-4AB0-A589-723D68A05BEE}" srcId="{0984953B-EA2F-4061-A03A-458C5860E8B8}" destId="{20A5602E-99A6-4740-A142-395AC939069F}" srcOrd="0" destOrd="0" parTransId="{2CEE7336-1312-41B9-A4AD-0CD7EF347523}" sibTransId="{2F174443-2102-489D-A147-A0193D7A9343}"/>
    <dgm:cxn modelId="{6F94E6D2-8AF9-4851-9070-5C40594B6C56}" srcId="{0984953B-EA2F-4061-A03A-458C5860E8B8}" destId="{C8D13759-0EBA-44FA-A977-CFABFBE55BF0}" srcOrd="5" destOrd="0" parTransId="{C9A053FE-4148-4AC1-A2C9-F98E378C8232}" sibTransId="{31D66E7C-3562-45AE-B05C-229AAA661A8D}"/>
    <dgm:cxn modelId="{7D7A0F28-F36B-476E-B79D-357AD482DD63}" srcId="{FEC0A641-8522-4CC6-AD7D-5EC5909A8B07}" destId="{C550A0E9-9031-4D3E-AE41-29CE11EBEE70}" srcOrd="0" destOrd="0" parTransId="{1E97358C-85F5-485A-9E5E-89B39EE771F5}" sibTransId="{475F2AC1-C748-46A2-9525-D929706BFFE7}"/>
    <dgm:cxn modelId="{DE513B7A-1E8E-4968-930C-AAF5F4834051}" srcId="{0984953B-EA2F-4061-A03A-458C5860E8B8}" destId="{5EFB6B5C-BCC6-445F-8560-C153E10CE43E}" srcOrd="3" destOrd="0" parTransId="{F0BF889C-727B-4FD6-8B5D-0BEA8A8C2B40}" sibTransId="{0DF71F26-5392-4629-96FF-957F1D7C6DFC}"/>
    <dgm:cxn modelId="{5282E813-204A-4CCC-8BCA-FE8C2E5EAD5F}" srcId="{0984953B-EA2F-4061-A03A-458C5860E8B8}" destId="{9BAB9E53-2396-4198-A3B2-CFAD4278076A}" srcOrd="2" destOrd="0" parTransId="{1DE93A13-45FB-4F81-BD37-CE0125976893}" sibTransId="{22ECEDAF-66D1-442D-B15D-0FBA5075057C}"/>
    <dgm:cxn modelId="{28C0D989-D23A-4422-A4FC-6985A92935DD}" type="presOf" srcId="{7B2CC7B1-6295-4548-B494-DDC1DEA4399A}" destId="{7B9BFD47-7292-46F4-A854-07E64F4EA338}" srcOrd="0" destOrd="0" presId="urn:microsoft.com/office/officeart/2005/8/layout/vList5"/>
    <dgm:cxn modelId="{BCF1F294-3C84-4311-856C-14EB2227E0E6}" type="presOf" srcId="{20A5602E-99A6-4740-A142-395AC939069F}" destId="{842B5979-B81B-4480-A644-095F0431FB94}" srcOrd="0" destOrd="0" presId="urn:microsoft.com/office/officeart/2005/8/layout/vList5"/>
    <dgm:cxn modelId="{9F120D5D-B259-40C8-87AB-FFBCF6731729}" type="presOf" srcId="{C550A0E9-9031-4D3E-AE41-29CE11EBEE70}" destId="{75465558-0A4C-482C-823E-DB88888B7954}" srcOrd="0" destOrd="0" presId="urn:microsoft.com/office/officeart/2005/8/layout/vList5"/>
    <dgm:cxn modelId="{C4D8CCC2-5313-4456-95A5-7F6C862E1663}" srcId="{0984953B-EA2F-4061-A03A-458C5860E8B8}" destId="{38A76CCE-40D4-435B-BAF4-5AFC80B21BD7}" srcOrd="4" destOrd="0" parTransId="{07B28E10-D4A7-4E21-BD93-B6B0E5BDA6C5}" sibTransId="{58780B4D-8349-4829-8888-155F599C28E9}"/>
    <dgm:cxn modelId="{451D5AD7-FA21-4B6E-B042-9682876400F7}" type="presOf" srcId="{38A76CCE-40D4-435B-BAF4-5AFC80B21BD7}" destId="{842B5979-B81B-4480-A644-095F0431FB94}" srcOrd="0" destOrd="4" presId="urn:microsoft.com/office/officeart/2005/8/layout/vList5"/>
    <dgm:cxn modelId="{89A1349C-550F-41E5-9453-F2423CF1E273}" type="presOf" srcId="{6CCC18D7-6459-4E5A-B880-CAD69F5D87B5}" destId="{842B5979-B81B-4480-A644-095F0431FB94}" srcOrd="0" destOrd="1" presId="urn:microsoft.com/office/officeart/2005/8/layout/vList5"/>
    <dgm:cxn modelId="{E5FBD6D5-BAB5-487B-BB48-15142C895B70}" type="presOf" srcId="{FEC0A641-8522-4CC6-AD7D-5EC5909A8B07}" destId="{6471CD7C-272F-4342-8F0B-91CE2768F930}" srcOrd="0" destOrd="0" presId="urn:microsoft.com/office/officeart/2005/8/layout/vList5"/>
    <dgm:cxn modelId="{1061ECCB-F52A-43F7-B9DF-9F8CFFD807F3}" srcId="{7B2CC7B1-6295-4548-B494-DDC1DEA4399A}" destId="{FEC0A641-8522-4CC6-AD7D-5EC5909A8B07}" srcOrd="0" destOrd="0" parTransId="{9FB60C2B-C680-4026-B5D8-48F9F488E484}" sibTransId="{0AC88BF8-4EBD-43CA-8B57-3D0713468E56}"/>
    <dgm:cxn modelId="{609C0494-A605-4A76-8626-14E61BF912E6}" srcId="{7B2CC7B1-6295-4548-B494-DDC1DEA4399A}" destId="{0984953B-EA2F-4061-A03A-458C5860E8B8}" srcOrd="1" destOrd="0" parTransId="{9FBA95F0-C4A1-4DCA-90CF-CBFC1C40535C}" sibTransId="{79F64699-D34F-4B7D-ADD7-95512079A8EE}"/>
    <dgm:cxn modelId="{F7A2C65F-4CA9-4862-94C4-2183253FCACC}" type="presParOf" srcId="{7B9BFD47-7292-46F4-A854-07E64F4EA338}" destId="{1147A0A2-8B20-48CA-9070-75A33327B121}" srcOrd="0" destOrd="0" presId="urn:microsoft.com/office/officeart/2005/8/layout/vList5"/>
    <dgm:cxn modelId="{8E046C3F-DCD1-4E84-BD3A-EEE39A90545D}" type="presParOf" srcId="{1147A0A2-8B20-48CA-9070-75A33327B121}" destId="{6471CD7C-272F-4342-8F0B-91CE2768F930}" srcOrd="0" destOrd="0" presId="urn:microsoft.com/office/officeart/2005/8/layout/vList5"/>
    <dgm:cxn modelId="{89CCC826-217E-47C6-A2D2-6D4FEDA7A132}" type="presParOf" srcId="{1147A0A2-8B20-48CA-9070-75A33327B121}" destId="{75465558-0A4C-482C-823E-DB88888B7954}" srcOrd="1" destOrd="0" presId="urn:microsoft.com/office/officeart/2005/8/layout/vList5"/>
    <dgm:cxn modelId="{D93EE95C-EA6E-4025-8FD4-B2978A658C77}" type="presParOf" srcId="{7B9BFD47-7292-46F4-A854-07E64F4EA338}" destId="{6997D9A0-C020-423B-85FA-59D72F74DF27}" srcOrd="1" destOrd="0" presId="urn:microsoft.com/office/officeart/2005/8/layout/vList5"/>
    <dgm:cxn modelId="{21E74A30-5E75-43B3-B3BC-C9BDD4124743}" type="presParOf" srcId="{7B9BFD47-7292-46F4-A854-07E64F4EA338}" destId="{8BA50627-7B0C-4DB2-A936-B76F114A0DB2}" srcOrd="2" destOrd="0" presId="urn:microsoft.com/office/officeart/2005/8/layout/vList5"/>
    <dgm:cxn modelId="{913A394D-5B38-4680-BB25-FA7C7CDF157F}" type="presParOf" srcId="{8BA50627-7B0C-4DB2-A936-B76F114A0DB2}" destId="{94A081D3-B924-48F2-BB61-C2B3DED1E8CB}" srcOrd="0" destOrd="0" presId="urn:microsoft.com/office/officeart/2005/8/layout/vList5"/>
    <dgm:cxn modelId="{8F213276-C207-4E0F-A57E-2F4FE2658189}" type="presParOf" srcId="{8BA50627-7B0C-4DB2-A936-B76F114A0DB2}" destId="{842B5979-B81B-4480-A644-095F0431FB9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B2CC7B1-6295-4548-B494-DDC1DEA4399A}" type="doc">
      <dgm:prSet loTypeId="urn:microsoft.com/office/officeart/2005/8/layout/process2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fr-FR"/>
        </a:p>
      </dgm:t>
    </dgm:pt>
    <dgm:pt modelId="{FEC0A641-8522-4CC6-AD7D-5EC5909A8B07}">
      <dgm:prSet phldrT="[Texte]" custT="1"/>
      <dgm:spPr/>
      <dgm:t>
        <a:bodyPr/>
        <a:lstStyle/>
        <a:p>
          <a:pPr algn="ctr"/>
          <a:r>
            <a:rPr lang="fr-FR" sz="2000" dirty="0" smtClean="0">
              <a:latin typeface="+mn-lt"/>
            </a:rPr>
            <a:t>Baseline </a:t>
          </a:r>
          <a:r>
            <a:rPr lang="fr-FR" sz="2000" dirty="0" err="1" smtClean="0">
              <a:latin typeface="+mn-lt"/>
            </a:rPr>
            <a:t>appointment</a:t>
          </a:r>
          <a:r>
            <a:rPr lang="fr-FR" sz="2000" dirty="0" smtClean="0">
              <a:latin typeface="+mn-lt"/>
            </a:rPr>
            <a:t> (T0)</a:t>
          </a:r>
          <a:endParaRPr lang="fr-FR" sz="2000" dirty="0">
            <a:latin typeface="+mn-lt"/>
          </a:endParaRPr>
        </a:p>
      </dgm:t>
    </dgm:pt>
    <dgm:pt modelId="{9FB60C2B-C680-4026-B5D8-48F9F488E484}" type="parTrans" cxnId="{1061ECCB-F52A-43F7-B9DF-9F8CFFD807F3}">
      <dgm:prSet/>
      <dgm:spPr/>
      <dgm:t>
        <a:bodyPr/>
        <a:lstStyle/>
        <a:p>
          <a:endParaRPr lang="fr-FR"/>
        </a:p>
      </dgm:t>
    </dgm:pt>
    <dgm:pt modelId="{0AC88BF8-4EBD-43CA-8B57-3D0713468E56}" type="sibTrans" cxnId="{1061ECCB-F52A-43F7-B9DF-9F8CFFD807F3}">
      <dgm:prSet/>
      <dgm:spPr/>
      <dgm:t>
        <a:bodyPr/>
        <a:lstStyle/>
        <a:p>
          <a:endParaRPr lang="fr-FR"/>
        </a:p>
      </dgm:t>
    </dgm:pt>
    <dgm:pt modelId="{C550A0E9-9031-4D3E-AE41-29CE11EBEE70}">
      <dgm:prSet phldrT="[Texte]" custT="1"/>
      <dgm:spPr/>
      <dgm:t>
        <a:bodyPr/>
        <a:lstStyle/>
        <a:p>
          <a:pPr algn="just"/>
          <a:r>
            <a:rPr lang="fr-FR" sz="1800" dirty="0" smtClean="0">
              <a:latin typeface="+mn-lt"/>
            </a:rPr>
            <a:t>Participation </a:t>
          </a:r>
          <a:r>
            <a:rPr lang="fr-FR" sz="1800" dirty="0" err="1" smtClean="0">
              <a:latin typeface="+mn-lt"/>
            </a:rPr>
            <a:t>proposal</a:t>
          </a:r>
          <a:r>
            <a:rPr lang="fr-FR" sz="1800" dirty="0" smtClean="0">
              <a:latin typeface="+mn-lt"/>
            </a:rPr>
            <a:t>, </a:t>
          </a:r>
          <a:r>
            <a:rPr lang="fr-FR" sz="1800" dirty="0" err="1" smtClean="0">
              <a:latin typeface="+mn-lt"/>
            </a:rPr>
            <a:t>informed</a:t>
          </a:r>
          <a:r>
            <a:rPr lang="fr-FR" sz="1800" dirty="0" smtClean="0">
              <a:latin typeface="+mn-lt"/>
            </a:rPr>
            <a:t> consent</a:t>
          </a:r>
          <a:endParaRPr lang="fr-FR" sz="1800" dirty="0">
            <a:latin typeface="+mn-lt"/>
          </a:endParaRPr>
        </a:p>
      </dgm:t>
    </dgm:pt>
    <dgm:pt modelId="{1E97358C-85F5-485A-9E5E-89B39EE771F5}" type="parTrans" cxnId="{7D7A0F28-F36B-476E-B79D-357AD482DD63}">
      <dgm:prSet/>
      <dgm:spPr/>
      <dgm:t>
        <a:bodyPr/>
        <a:lstStyle/>
        <a:p>
          <a:endParaRPr lang="fr-FR"/>
        </a:p>
      </dgm:t>
    </dgm:pt>
    <dgm:pt modelId="{475F2AC1-C748-46A2-9525-D929706BFFE7}" type="sibTrans" cxnId="{7D7A0F28-F36B-476E-B79D-357AD482DD63}">
      <dgm:prSet/>
      <dgm:spPr/>
      <dgm:t>
        <a:bodyPr/>
        <a:lstStyle/>
        <a:p>
          <a:endParaRPr lang="fr-FR"/>
        </a:p>
      </dgm:t>
    </dgm:pt>
    <dgm:pt modelId="{0984953B-EA2F-4061-A03A-458C5860E8B8}">
      <dgm:prSet phldrT="[Texte]" custT="1"/>
      <dgm:spPr/>
      <dgm:t>
        <a:bodyPr/>
        <a:lstStyle/>
        <a:p>
          <a:pPr algn="ctr"/>
          <a:r>
            <a:rPr lang="fr-FR" sz="2000" dirty="0" err="1" smtClean="0">
              <a:latin typeface="+mn-lt"/>
            </a:rPr>
            <a:t>Follow</a:t>
          </a:r>
          <a:r>
            <a:rPr lang="fr-FR" sz="2000" dirty="0" smtClean="0">
              <a:latin typeface="+mn-lt"/>
            </a:rPr>
            <a:t>-up</a:t>
          </a:r>
          <a:endParaRPr lang="fr-FR" sz="2000" dirty="0">
            <a:latin typeface="+mn-lt"/>
          </a:endParaRPr>
        </a:p>
      </dgm:t>
    </dgm:pt>
    <dgm:pt modelId="{9FBA95F0-C4A1-4DCA-90CF-CBFC1C40535C}" type="parTrans" cxnId="{609C0494-A605-4A76-8626-14E61BF912E6}">
      <dgm:prSet/>
      <dgm:spPr/>
      <dgm:t>
        <a:bodyPr/>
        <a:lstStyle/>
        <a:p>
          <a:endParaRPr lang="fr-FR"/>
        </a:p>
      </dgm:t>
    </dgm:pt>
    <dgm:pt modelId="{79F64699-D34F-4B7D-ADD7-95512079A8EE}" type="sibTrans" cxnId="{609C0494-A605-4A76-8626-14E61BF912E6}">
      <dgm:prSet/>
      <dgm:spPr/>
      <dgm:t>
        <a:bodyPr/>
        <a:lstStyle/>
        <a:p>
          <a:endParaRPr lang="fr-FR"/>
        </a:p>
      </dgm:t>
    </dgm:pt>
    <dgm:pt modelId="{20A5602E-99A6-4740-A142-395AC939069F}">
      <dgm:prSet phldrT="[Texte]" custT="1"/>
      <dgm:spPr/>
      <dgm:t>
        <a:bodyPr/>
        <a:lstStyle/>
        <a:p>
          <a:pPr algn="just"/>
          <a:r>
            <a:rPr lang="fr-FR" sz="1800" dirty="0" smtClean="0">
              <a:latin typeface="+mn-lt"/>
            </a:rPr>
            <a:t>4.97 interventions </a:t>
          </a:r>
          <a:r>
            <a:rPr lang="fr-FR" sz="1800" dirty="0" err="1" smtClean="0">
              <a:latin typeface="+mn-lt"/>
            </a:rPr>
            <a:t>provided</a:t>
          </a:r>
          <a:r>
            <a:rPr lang="fr-FR" sz="1800" dirty="0" smtClean="0">
              <a:latin typeface="+mn-lt"/>
            </a:rPr>
            <a:t>/patient</a:t>
          </a:r>
          <a:endParaRPr lang="fr-FR" sz="1800" dirty="0">
            <a:latin typeface="+mn-lt"/>
          </a:endParaRPr>
        </a:p>
      </dgm:t>
    </dgm:pt>
    <dgm:pt modelId="{2CEE7336-1312-41B9-A4AD-0CD7EF347523}" type="parTrans" cxnId="{239C4312-2F57-4AB0-A589-723D68A05BEE}">
      <dgm:prSet/>
      <dgm:spPr/>
      <dgm:t>
        <a:bodyPr/>
        <a:lstStyle/>
        <a:p>
          <a:endParaRPr lang="fr-FR"/>
        </a:p>
      </dgm:t>
    </dgm:pt>
    <dgm:pt modelId="{2F174443-2102-489D-A147-A0193D7A9343}" type="sibTrans" cxnId="{239C4312-2F57-4AB0-A589-723D68A05BEE}">
      <dgm:prSet/>
      <dgm:spPr/>
      <dgm:t>
        <a:bodyPr/>
        <a:lstStyle/>
        <a:p>
          <a:endParaRPr lang="fr-FR"/>
        </a:p>
      </dgm:t>
    </dgm:pt>
    <dgm:pt modelId="{6CCC18D7-6459-4E5A-B880-CAD69F5D87B5}">
      <dgm:prSet phldrT="[Texte]" custT="1"/>
      <dgm:spPr/>
      <dgm:t>
        <a:bodyPr/>
        <a:lstStyle/>
        <a:p>
          <a:pPr algn="just"/>
          <a:r>
            <a:rPr lang="fr-FR" sz="1800" dirty="0" smtClean="0">
              <a:latin typeface="+mn-lt"/>
            </a:rPr>
            <a:t>1.25 interventions </a:t>
          </a:r>
          <a:r>
            <a:rPr lang="fr-FR" sz="1800" dirty="0" err="1" smtClean="0">
              <a:latin typeface="+mn-lt"/>
            </a:rPr>
            <a:t>cancelled</a:t>
          </a:r>
          <a:r>
            <a:rPr lang="fr-FR" sz="1800" dirty="0" smtClean="0">
              <a:latin typeface="+mn-lt"/>
            </a:rPr>
            <a:t>; 1.45 </a:t>
          </a:r>
          <a:r>
            <a:rPr lang="fr-FR" sz="1800" dirty="0" err="1" smtClean="0">
              <a:latin typeface="+mn-lt"/>
            </a:rPr>
            <a:t>missed</a:t>
          </a:r>
          <a:r>
            <a:rPr lang="fr-FR" sz="1800" dirty="0" smtClean="0">
              <a:latin typeface="+mn-lt"/>
            </a:rPr>
            <a:t> (/patient)</a:t>
          </a:r>
          <a:endParaRPr lang="fr-FR" sz="1800" dirty="0">
            <a:latin typeface="+mn-lt"/>
          </a:endParaRPr>
        </a:p>
      </dgm:t>
    </dgm:pt>
    <dgm:pt modelId="{E7FE3D21-1FD7-42DA-8ED0-08DBBB0C44D1}" type="parTrans" cxnId="{4095B972-223D-40AE-AB91-60BBD1205443}">
      <dgm:prSet/>
      <dgm:spPr/>
      <dgm:t>
        <a:bodyPr/>
        <a:lstStyle/>
        <a:p>
          <a:endParaRPr lang="fr-FR"/>
        </a:p>
      </dgm:t>
    </dgm:pt>
    <dgm:pt modelId="{287C5EB8-56E3-43A0-8A96-05BC788EDACA}" type="sibTrans" cxnId="{4095B972-223D-40AE-AB91-60BBD1205443}">
      <dgm:prSet/>
      <dgm:spPr/>
      <dgm:t>
        <a:bodyPr/>
        <a:lstStyle/>
        <a:p>
          <a:endParaRPr lang="fr-FR"/>
        </a:p>
      </dgm:t>
    </dgm:pt>
    <dgm:pt modelId="{9BAB9E53-2396-4198-A3B2-CFAD4278076A}">
      <dgm:prSet phldrT="[Texte]" custT="1"/>
      <dgm:spPr/>
      <dgm:t>
        <a:bodyPr/>
        <a:lstStyle/>
        <a:p>
          <a:pPr algn="ctr"/>
          <a:r>
            <a:rPr lang="fr-FR" sz="2000" dirty="0" smtClean="0">
              <a:latin typeface="+mn-lt"/>
            </a:rPr>
            <a:t>6 </a:t>
          </a:r>
          <a:r>
            <a:rPr lang="fr-FR" sz="2000" dirty="0" err="1" smtClean="0">
              <a:latin typeface="+mn-lt"/>
            </a:rPr>
            <a:t>months</a:t>
          </a:r>
          <a:r>
            <a:rPr lang="fr-FR" sz="2000" dirty="0" smtClean="0">
              <a:latin typeface="+mn-lt"/>
            </a:rPr>
            <a:t> </a:t>
          </a:r>
          <a:r>
            <a:rPr lang="fr-FR" sz="2000" dirty="0" err="1" smtClean="0">
              <a:latin typeface="+mn-lt"/>
            </a:rPr>
            <a:t>follow</a:t>
          </a:r>
          <a:r>
            <a:rPr lang="fr-FR" sz="2000" dirty="0" smtClean="0">
              <a:latin typeface="+mn-lt"/>
            </a:rPr>
            <a:t>-up </a:t>
          </a:r>
          <a:r>
            <a:rPr lang="fr-FR" sz="2000" dirty="0" err="1" smtClean="0">
              <a:latin typeface="+mn-lt"/>
            </a:rPr>
            <a:t>appointment</a:t>
          </a:r>
          <a:r>
            <a:rPr lang="fr-FR" sz="2000" dirty="0" smtClean="0">
              <a:latin typeface="+mn-lt"/>
            </a:rPr>
            <a:t> (T1)</a:t>
          </a:r>
          <a:endParaRPr lang="fr-FR" sz="2000" dirty="0">
            <a:latin typeface="+mn-lt"/>
          </a:endParaRPr>
        </a:p>
      </dgm:t>
    </dgm:pt>
    <dgm:pt modelId="{1DE93A13-45FB-4F81-BD37-CE0125976893}" type="parTrans" cxnId="{5282E813-204A-4CCC-8BCA-FE8C2E5EAD5F}">
      <dgm:prSet/>
      <dgm:spPr/>
      <dgm:t>
        <a:bodyPr/>
        <a:lstStyle/>
        <a:p>
          <a:endParaRPr lang="fr-FR"/>
        </a:p>
      </dgm:t>
    </dgm:pt>
    <dgm:pt modelId="{22ECEDAF-66D1-442D-B15D-0FBA5075057C}" type="sibTrans" cxnId="{5282E813-204A-4CCC-8BCA-FE8C2E5EAD5F}">
      <dgm:prSet/>
      <dgm:spPr/>
      <dgm:t>
        <a:bodyPr/>
        <a:lstStyle/>
        <a:p>
          <a:endParaRPr lang="fr-FR"/>
        </a:p>
      </dgm:t>
    </dgm:pt>
    <dgm:pt modelId="{4CC2BB16-4FA9-449E-8459-7FD05DB7D2B3}">
      <dgm:prSet phldrT="[Texte]" custT="1"/>
      <dgm:spPr/>
      <dgm:t>
        <a:bodyPr/>
        <a:lstStyle/>
        <a:p>
          <a:pPr algn="just"/>
          <a:r>
            <a:rPr lang="fr-FR" sz="1800" dirty="0" smtClean="0">
              <a:latin typeface="+mn-lt"/>
            </a:rPr>
            <a:t>Questionnaires </a:t>
          </a:r>
          <a:r>
            <a:rPr lang="fr-FR" sz="1800" dirty="0" err="1" smtClean="0">
              <a:latin typeface="+mn-lt"/>
            </a:rPr>
            <a:t>completion</a:t>
          </a:r>
          <a:r>
            <a:rPr lang="fr-FR" sz="1800" dirty="0" smtClean="0">
              <a:latin typeface="+mn-lt"/>
            </a:rPr>
            <a:t> (</a:t>
          </a:r>
          <a:r>
            <a:rPr lang="fr-FR" sz="1800" i="1" u="none" dirty="0" smtClean="0">
              <a:latin typeface="+mn-lt"/>
            </a:rPr>
            <a:t>N</a:t>
          </a:r>
          <a:r>
            <a:rPr lang="fr-FR" sz="1800" dirty="0" smtClean="0">
              <a:latin typeface="+mn-lt"/>
            </a:rPr>
            <a:t> = 150)</a:t>
          </a:r>
          <a:endParaRPr lang="fr-FR" sz="1800" dirty="0">
            <a:latin typeface="+mn-lt"/>
          </a:endParaRPr>
        </a:p>
      </dgm:t>
    </dgm:pt>
    <dgm:pt modelId="{7E96E465-7C70-44AD-A0FE-13C9D2D52D47}" type="parTrans" cxnId="{4D248569-9679-4A4B-94A3-7845DAB57F8F}">
      <dgm:prSet/>
      <dgm:spPr/>
      <dgm:t>
        <a:bodyPr/>
        <a:lstStyle/>
        <a:p>
          <a:endParaRPr lang="fr-FR"/>
        </a:p>
      </dgm:t>
    </dgm:pt>
    <dgm:pt modelId="{77FCB21B-D36C-4224-A28E-27F6078A5CA6}" type="sibTrans" cxnId="{4D248569-9679-4A4B-94A3-7845DAB57F8F}">
      <dgm:prSet/>
      <dgm:spPr/>
      <dgm:t>
        <a:bodyPr/>
        <a:lstStyle/>
        <a:p>
          <a:endParaRPr lang="fr-FR"/>
        </a:p>
      </dgm:t>
    </dgm:pt>
    <dgm:pt modelId="{54EC5EE0-6022-4978-B87F-B8ADEA757067}">
      <dgm:prSet phldrT="[Texte]" custT="1"/>
      <dgm:spPr/>
      <dgm:t>
        <a:bodyPr/>
        <a:lstStyle/>
        <a:p>
          <a:pPr algn="just"/>
          <a:r>
            <a:rPr lang="fr-FR" sz="1800" dirty="0" smtClean="0">
              <a:latin typeface="+mn-lt"/>
            </a:rPr>
            <a:t>69 </a:t>
          </a:r>
          <a:r>
            <a:rPr lang="fr-FR" sz="1800" dirty="0" err="1" smtClean="0">
              <a:latin typeface="+mn-lt"/>
            </a:rPr>
            <a:t>dropouts</a:t>
          </a:r>
          <a:r>
            <a:rPr lang="fr-FR" sz="1800" dirty="0" smtClean="0">
              <a:latin typeface="+mn-lt"/>
            </a:rPr>
            <a:t> (46%)</a:t>
          </a:r>
          <a:endParaRPr lang="fr-FR" sz="1800" dirty="0">
            <a:latin typeface="+mn-lt"/>
          </a:endParaRPr>
        </a:p>
      </dgm:t>
    </dgm:pt>
    <dgm:pt modelId="{2A2C9A3A-6B60-4BD1-B260-5E5DDC06E7DA}" type="parTrans" cxnId="{99447FA0-C941-4A06-B32D-2E81BE02FE95}">
      <dgm:prSet/>
      <dgm:spPr/>
      <dgm:t>
        <a:bodyPr/>
        <a:lstStyle/>
        <a:p>
          <a:endParaRPr lang="fr-FR"/>
        </a:p>
      </dgm:t>
    </dgm:pt>
    <dgm:pt modelId="{5295D8B7-19CC-4D3C-8538-682FB8DAAFAE}" type="sibTrans" cxnId="{99447FA0-C941-4A06-B32D-2E81BE02FE95}">
      <dgm:prSet/>
      <dgm:spPr/>
      <dgm:t>
        <a:bodyPr/>
        <a:lstStyle/>
        <a:p>
          <a:endParaRPr lang="fr-FR"/>
        </a:p>
      </dgm:t>
    </dgm:pt>
    <dgm:pt modelId="{CF8FD0C7-556D-4839-A89C-BF0F44F119B0}">
      <dgm:prSet phldrT="[Texte]" custT="1"/>
      <dgm:spPr/>
      <dgm:t>
        <a:bodyPr/>
        <a:lstStyle/>
        <a:p>
          <a:pPr algn="just"/>
          <a:r>
            <a:rPr lang="fr-FR" sz="1800" dirty="0" smtClean="0">
              <a:latin typeface="+mn-lt"/>
            </a:rPr>
            <a:t>Questionnaires </a:t>
          </a:r>
          <a:r>
            <a:rPr lang="fr-FR" sz="1800" dirty="0" err="1" smtClean="0">
              <a:latin typeface="+mn-lt"/>
            </a:rPr>
            <a:t>completion</a:t>
          </a:r>
          <a:r>
            <a:rPr lang="fr-FR" sz="1800" dirty="0" smtClean="0">
              <a:latin typeface="+mn-lt"/>
            </a:rPr>
            <a:t> (</a:t>
          </a:r>
          <a:r>
            <a:rPr lang="fr-FR" sz="1800" i="1" dirty="0" smtClean="0">
              <a:latin typeface="+mn-lt"/>
            </a:rPr>
            <a:t>N</a:t>
          </a:r>
          <a:r>
            <a:rPr lang="fr-FR" sz="1800" dirty="0" smtClean="0">
              <a:latin typeface="+mn-lt"/>
            </a:rPr>
            <a:t> = 79)</a:t>
          </a:r>
          <a:endParaRPr lang="fr-FR" sz="1800" dirty="0">
            <a:latin typeface="+mn-lt"/>
          </a:endParaRPr>
        </a:p>
      </dgm:t>
    </dgm:pt>
    <dgm:pt modelId="{6CE7C5FD-A616-4526-84B9-4CBE465C0F0E}" type="parTrans" cxnId="{6C2092A1-F5BF-485E-A11F-66203577EE48}">
      <dgm:prSet/>
      <dgm:spPr/>
      <dgm:t>
        <a:bodyPr/>
        <a:lstStyle/>
        <a:p>
          <a:endParaRPr lang="fr-FR"/>
        </a:p>
      </dgm:t>
    </dgm:pt>
    <dgm:pt modelId="{0978E019-54F0-4B14-AD93-C90470F14E2A}" type="sibTrans" cxnId="{6C2092A1-F5BF-485E-A11F-66203577EE48}">
      <dgm:prSet/>
      <dgm:spPr/>
      <dgm:t>
        <a:bodyPr/>
        <a:lstStyle/>
        <a:p>
          <a:endParaRPr lang="fr-FR"/>
        </a:p>
      </dgm:t>
    </dgm:pt>
    <dgm:pt modelId="{2B16F767-ADAE-4E2D-AF65-E2D573223DF9}" type="pres">
      <dgm:prSet presAssocID="{7B2CC7B1-6295-4548-B494-DDC1DEA4399A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9468176C-1D96-4A53-9C5A-24F95F50318C}" type="pres">
      <dgm:prSet presAssocID="{FEC0A641-8522-4CC6-AD7D-5EC5909A8B07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DCA8534-6246-42B5-B9F1-A9CB4899882C}" type="pres">
      <dgm:prSet presAssocID="{0AC88BF8-4EBD-43CA-8B57-3D0713468E56}" presName="sibTrans" presStyleLbl="sibTrans2D1" presStyleIdx="0" presStyleCnt="2"/>
      <dgm:spPr/>
      <dgm:t>
        <a:bodyPr/>
        <a:lstStyle/>
        <a:p>
          <a:endParaRPr lang="fr-FR"/>
        </a:p>
      </dgm:t>
    </dgm:pt>
    <dgm:pt modelId="{98D8D4A1-C1E4-4DD5-A7D2-31A4AEF0B0BB}" type="pres">
      <dgm:prSet presAssocID="{0AC88BF8-4EBD-43CA-8B57-3D0713468E56}" presName="connectorText" presStyleLbl="sibTrans2D1" presStyleIdx="0" presStyleCnt="2"/>
      <dgm:spPr/>
      <dgm:t>
        <a:bodyPr/>
        <a:lstStyle/>
        <a:p>
          <a:endParaRPr lang="fr-FR"/>
        </a:p>
      </dgm:t>
    </dgm:pt>
    <dgm:pt modelId="{1E29CDB8-6425-41A1-B291-9E25B7542C35}" type="pres">
      <dgm:prSet presAssocID="{0984953B-EA2F-4061-A03A-458C5860E8B8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306F8B4-376E-4DF3-B017-E3B9A8548C91}" type="pres">
      <dgm:prSet presAssocID="{79F64699-D34F-4B7D-ADD7-95512079A8EE}" presName="sibTrans" presStyleLbl="sibTrans2D1" presStyleIdx="1" presStyleCnt="2"/>
      <dgm:spPr/>
      <dgm:t>
        <a:bodyPr/>
        <a:lstStyle/>
        <a:p>
          <a:endParaRPr lang="fr-FR"/>
        </a:p>
      </dgm:t>
    </dgm:pt>
    <dgm:pt modelId="{5BB7F063-F714-4BF6-A0D7-68DB639D21D7}" type="pres">
      <dgm:prSet presAssocID="{79F64699-D34F-4B7D-ADD7-95512079A8EE}" presName="connectorText" presStyleLbl="sibTrans2D1" presStyleIdx="1" presStyleCnt="2"/>
      <dgm:spPr/>
      <dgm:t>
        <a:bodyPr/>
        <a:lstStyle/>
        <a:p>
          <a:endParaRPr lang="fr-FR"/>
        </a:p>
      </dgm:t>
    </dgm:pt>
    <dgm:pt modelId="{D89BAA89-0246-40D5-8483-5D0B360720D4}" type="pres">
      <dgm:prSet presAssocID="{9BAB9E53-2396-4198-A3B2-CFAD4278076A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4095B972-223D-40AE-AB91-60BBD1205443}" srcId="{0984953B-EA2F-4061-A03A-458C5860E8B8}" destId="{6CCC18D7-6459-4E5A-B880-CAD69F5D87B5}" srcOrd="1" destOrd="0" parTransId="{E7FE3D21-1FD7-42DA-8ED0-08DBBB0C44D1}" sibTransId="{287C5EB8-56E3-43A0-8A96-05BC788EDACA}"/>
    <dgm:cxn modelId="{115B750A-3AEF-4807-887C-13CA6E4A4366}" type="presOf" srcId="{20A5602E-99A6-4740-A142-395AC939069F}" destId="{1E29CDB8-6425-41A1-B291-9E25B7542C35}" srcOrd="0" destOrd="1" presId="urn:microsoft.com/office/officeart/2005/8/layout/process2"/>
    <dgm:cxn modelId="{2A1A189B-BAB9-46EB-98A5-8E30C8221D0A}" type="presOf" srcId="{C550A0E9-9031-4D3E-AE41-29CE11EBEE70}" destId="{9468176C-1D96-4A53-9C5A-24F95F50318C}" srcOrd="0" destOrd="1" presId="urn:microsoft.com/office/officeart/2005/8/layout/process2"/>
    <dgm:cxn modelId="{D94EA780-C6CF-462B-97CF-15DB72F4C937}" type="presOf" srcId="{54EC5EE0-6022-4978-B87F-B8ADEA757067}" destId="{1E29CDB8-6425-41A1-B291-9E25B7542C35}" srcOrd="0" destOrd="3" presId="urn:microsoft.com/office/officeart/2005/8/layout/process2"/>
    <dgm:cxn modelId="{1C574ACA-6613-42E0-9885-38CEBC641C33}" type="presOf" srcId="{9BAB9E53-2396-4198-A3B2-CFAD4278076A}" destId="{D89BAA89-0246-40D5-8483-5D0B360720D4}" srcOrd="0" destOrd="0" presId="urn:microsoft.com/office/officeart/2005/8/layout/process2"/>
    <dgm:cxn modelId="{8466E2A0-7D1D-4F8E-9FE6-E4E11D8B2E21}" type="presOf" srcId="{0AC88BF8-4EBD-43CA-8B57-3D0713468E56}" destId="{BDCA8534-6246-42B5-B9F1-A9CB4899882C}" srcOrd="0" destOrd="0" presId="urn:microsoft.com/office/officeart/2005/8/layout/process2"/>
    <dgm:cxn modelId="{1B594DC3-217A-487A-BC3E-E97AE9B4E293}" type="presOf" srcId="{4CC2BB16-4FA9-449E-8459-7FD05DB7D2B3}" destId="{9468176C-1D96-4A53-9C5A-24F95F50318C}" srcOrd="0" destOrd="2" presId="urn:microsoft.com/office/officeart/2005/8/layout/process2"/>
    <dgm:cxn modelId="{5C9FBDE6-B8BE-440D-80A4-C5CF09A42F26}" type="presOf" srcId="{CF8FD0C7-556D-4839-A89C-BF0F44F119B0}" destId="{D89BAA89-0246-40D5-8483-5D0B360720D4}" srcOrd="0" destOrd="1" presId="urn:microsoft.com/office/officeart/2005/8/layout/process2"/>
    <dgm:cxn modelId="{4D248569-9679-4A4B-94A3-7845DAB57F8F}" srcId="{FEC0A641-8522-4CC6-AD7D-5EC5909A8B07}" destId="{4CC2BB16-4FA9-449E-8459-7FD05DB7D2B3}" srcOrd="1" destOrd="0" parTransId="{7E96E465-7C70-44AD-A0FE-13C9D2D52D47}" sibTransId="{77FCB21B-D36C-4224-A28E-27F6078A5CA6}"/>
    <dgm:cxn modelId="{239C4312-2F57-4AB0-A589-723D68A05BEE}" srcId="{0984953B-EA2F-4061-A03A-458C5860E8B8}" destId="{20A5602E-99A6-4740-A142-395AC939069F}" srcOrd="0" destOrd="0" parTransId="{2CEE7336-1312-41B9-A4AD-0CD7EF347523}" sibTransId="{2F174443-2102-489D-A147-A0193D7A9343}"/>
    <dgm:cxn modelId="{7D7A0F28-F36B-476E-B79D-357AD482DD63}" srcId="{FEC0A641-8522-4CC6-AD7D-5EC5909A8B07}" destId="{C550A0E9-9031-4D3E-AE41-29CE11EBEE70}" srcOrd="0" destOrd="0" parTransId="{1E97358C-85F5-485A-9E5E-89B39EE771F5}" sibTransId="{475F2AC1-C748-46A2-9525-D929706BFFE7}"/>
    <dgm:cxn modelId="{9970AC96-71C5-4A06-8AFE-896F70B1FF23}" type="presOf" srcId="{6CCC18D7-6459-4E5A-B880-CAD69F5D87B5}" destId="{1E29CDB8-6425-41A1-B291-9E25B7542C35}" srcOrd="0" destOrd="2" presId="urn:microsoft.com/office/officeart/2005/8/layout/process2"/>
    <dgm:cxn modelId="{5282E813-204A-4CCC-8BCA-FE8C2E5EAD5F}" srcId="{7B2CC7B1-6295-4548-B494-DDC1DEA4399A}" destId="{9BAB9E53-2396-4198-A3B2-CFAD4278076A}" srcOrd="2" destOrd="0" parTransId="{1DE93A13-45FB-4F81-BD37-CE0125976893}" sibTransId="{22ECEDAF-66D1-442D-B15D-0FBA5075057C}"/>
    <dgm:cxn modelId="{17FF36EF-5AED-4CCF-B98D-5D3B4D8CD486}" type="presOf" srcId="{79F64699-D34F-4B7D-ADD7-95512079A8EE}" destId="{5BB7F063-F714-4BF6-A0D7-68DB639D21D7}" srcOrd="1" destOrd="0" presId="urn:microsoft.com/office/officeart/2005/8/layout/process2"/>
    <dgm:cxn modelId="{6F074BD8-B6C5-4E45-A79A-E98EBCA95B30}" type="presOf" srcId="{FEC0A641-8522-4CC6-AD7D-5EC5909A8B07}" destId="{9468176C-1D96-4A53-9C5A-24F95F50318C}" srcOrd="0" destOrd="0" presId="urn:microsoft.com/office/officeart/2005/8/layout/process2"/>
    <dgm:cxn modelId="{5C1F954B-C2F8-434E-8429-16ADA978422E}" type="presOf" srcId="{79F64699-D34F-4B7D-ADD7-95512079A8EE}" destId="{C306F8B4-376E-4DF3-B017-E3B9A8548C91}" srcOrd="0" destOrd="0" presId="urn:microsoft.com/office/officeart/2005/8/layout/process2"/>
    <dgm:cxn modelId="{99447FA0-C941-4A06-B32D-2E81BE02FE95}" srcId="{0984953B-EA2F-4061-A03A-458C5860E8B8}" destId="{54EC5EE0-6022-4978-B87F-B8ADEA757067}" srcOrd="2" destOrd="0" parTransId="{2A2C9A3A-6B60-4BD1-B260-5E5DDC06E7DA}" sibTransId="{5295D8B7-19CC-4D3C-8538-682FB8DAAFAE}"/>
    <dgm:cxn modelId="{67EDC888-F5F7-42DE-9A18-7BA69185F841}" type="presOf" srcId="{0AC88BF8-4EBD-43CA-8B57-3D0713468E56}" destId="{98D8D4A1-C1E4-4DD5-A7D2-31A4AEF0B0BB}" srcOrd="1" destOrd="0" presId="urn:microsoft.com/office/officeart/2005/8/layout/process2"/>
    <dgm:cxn modelId="{1061ECCB-F52A-43F7-B9DF-9F8CFFD807F3}" srcId="{7B2CC7B1-6295-4548-B494-DDC1DEA4399A}" destId="{FEC0A641-8522-4CC6-AD7D-5EC5909A8B07}" srcOrd="0" destOrd="0" parTransId="{9FB60C2B-C680-4026-B5D8-48F9F488E484}" sibTransId="{0AC88BF8-4EBD-43CA-8B57-3D0713468E56}"/>
    <dgm:cxn modelId="{6C2092A1-F5BF-485E-A11F-66203577EE48}" srcId="{9BAB9E53-2396-4198-A3B2-CFAD4278076A}" destId="{CF8FD0C7-556D-4839-A89C-BF0F44F119B0}" srcOrd="0" destOrd="0" parTransId="{6CE7C5FD-A616-4526-84B9-4CBE465C0F0E}" sibTransId="{0978E019-54F0-4B14-AD93-C90470F14E2A}"/>
    <dgm:cxn modelId="{609C0494-A605-4A76-8626-14E61BF912E6}" srcId="{7B2CC7B1-6295-4548-B494-DDC1DEA4399A}" destId="{0984953B-EA2F-4061-A03A-458C5860E8B8}" srcOrd="1" destOrd="0" parTransId="{9FBA95F0-C4A1-4DCA-90CF-CBFC1C40535C}" sibTransId="{79F64699-D34F-4B7D-ADD7-95512079A8EE}"/>
    <dgm:cxn modelId="{71DE3827-0B99-4BA8-8FA7-72275991CB17}" type="presOf" srcId="{7B2CC7B1-6295-4548-B494-DDC1DEA4399A}" destId="{2B16F767-ADAE-4E2D-AF65-E2D573223DF9}" srcOrd="0" destOrd="0" presId="urn:microsoft.com/office/officeart/2005/8/layout/process2"/>
    <dgm:cxn modelId="{58D8B6CA-A357-43BC-874E-773F316F5FCF}" type="presOf" srcId="{0984953B-EA2F-4061-A03A-458C5860E8B8}" destId="{1E29CDB8-6425-41A1-B291-9E25B7542C35}" srcOrd="0" destOrd="0" presId="urn:microsoft.com/office/officeart/2005/8/layout/process2"/>
    <dgm:cxn modelId="{AE291CE3-D7AE-4B9C-A6C0-AB5D06AB8B9D}" type="presParOf" srcId="{2B16F767-ADAE-4E2D-AF65-E2D573223DF9}" destId="{9468176C-1D96-4A53-9C5A-24F95F50318C}" srcOrd="0" destOrd="0" presId="urn:microsoft.com/office/officeart/2005/8/layout/process2"/>
    <dgm:cxn modelId="{C2C5B913-F210-4E9D-A7E2-4289642202EE}" type="presParOf" srcId="{2B16F767-ADAE-4E2D-AF65-E2D573223DF9}" destId="{BDCA8534-6246-42B5-B9F1-A9CB4899882C}" srcOrd="1" destOrd="0" presId="urn:microsoft.com/office/officeart/2005/8/layout/process2"/>
    <dgm:cxn modelId="{2DCFECE9-C75F-43B8-9EDA-70A74FA2E35C}" type="presParOf" srcId="{BDCA8534-6246-42B5-B9F1-A9CB4899882C}" destId="{98D8D4A1-C1E4-4DD5-A7D2-31A4AEF0B0BB}" srcOrd="0" destOrd="0" presId="urn:microsoft.com/office/officeart/2005/8/layout/process2"/>
    <dgm:cxn modelId="{45F44743-4CEE-49C5-8842-89041E6275CC}" type="presParOf" srcId="{2B16F767-ADAE-4E2D-AF65-E2D573223DF9}" destId="{1E29CDB8-6425-41A1-B291-9E25B7542C35}" srcOrd="2" destOrd="0" presId="urn:microsoft.com/office/officeart/2005/8/layout/process2"/>
    <dgm:cxn modelId="{32E351BA-15BB-4993-9B8C-61E566EBB4BE}" type="presParOf" srcId="{2B16F767-ADAE-4E2D-AF65-E2D573223DF9}" destId="{C306F8B4-376E-4DF3-B017-E3B9A8548C91}" srcOrd="3" destOrd="0" presId="urn:microsoft.com/office/officeart/2005/8/layout/process2"/>
    <dgm:cxn modelId="{9C23383B-BBBF-4259-B258-83A00AF01CD1}" type="presParOf" srcId="{C306F8B4-376E-4DF3-B017-E3B9A8548C91}" destId="{5BB7F063-F714-4BF6-A0D7-68DB639D21D7}" srcOrd="0" destOrd="0" presId="urn:microsoft.com/office/officeart/2005/8/layout/process2"/>
    <dgm:cxn modelId="{DFC204A6-445B-4BB6-B83F-22C02CD9BEAF}" type="presParOf" srcId="{2B16F767-ADAE-4E2D-AF65-E2D573223DF9}" destId="{D89BAA89-0246-40D5-8483-5D0B360720D4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B2CC7B1-6295-4548-B494-DDC1DEA4399A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fr-FR"/>
        </a:p>
      </dgm:t>
    </dgm:pt>
    <dgm:pt modelId="{FEC0A641-8522-4CC6-AD7D-5EC5909A8B07}">
      <dgm:prSet phldrT="[Texte]" custT="1"/>
      <dgm:spPr/>
      <dgm:t>
        <a:bodyPr/>
        <a:lstStyle/>
        <a:p>
          <a:r>
            <a:rPr lang="fr-FR" sz="2400" dirty="0" smtClean="0">
              <a:latin typeface="+mn-lt"/>
            </a:rPr>
            <a:t>Quantitative design</a:t>
          </a:r>
          <a:endParaRPr lang="fr-FR" sz="2400" dirty="0">
            <a:latin typeface="+mn-lt"/>
          </a:endParaRPr>
        </a:p>
      </dgm:t>
    </dgm:pt>
    <dgm:pt modelId="{9FB60C2B-C680-4026-B5D8-48F9F488E484}" type="parTrans" cxnId="{1061ECCB-F52A-43F7-B9DF-9F8CFFD807F3}">
      <dgm:prSet/>
      <dgm:spPr/>
      <dgm:t>
        <a:bodyPr/>
        <a:lstStyle/>
        <a:p>
          <a:endParaRPr lang="fr-FR"/>
        </a:p>
      </dgm:t>
    </dgm:pt>
    <dgm:pt modelId="{0AC88BF8-4EBD-43CA-8B57-3D0713468E56}" type="sibTrans" cxnId="{1061ECCB-F52A-43F7-B9DF-9F8CFFD807F3}">
      <dgm:prSet/>
      <dgm:spPr/>
      <dgm:t>
        <a:bodyPr/>
        <a:lstStyle/>
        <a:p>
          <a:endParaRPr lang="fr-FR"/>
        </a:p>
      </dgm:t>
    </dgm:pt>
    <dgm:pt modelId="{C550A0E9-9031-4D3E-AE41-29CE11EBEE70}">
      <dgm:prSet phldrT="[Texte]" custT="1"/>
      <dgm:spPr/>
      <dgm:t>
        <a:bodyPr/>
        <a:lstStyle/>
        <a:p>
          <a:pPr algn="just"/>
          <a:r>
            <a:rPr lang="fr-FR" sz="2000" dirty="0" err="1" smtClean="0">
              <a:latin typeface="+mn-lt"/>
            </a:rPr>
            <a:t>Comparison</a:t>
          </a:r>
          <a:r>
            <a:rPr lang="fr-FR" sz="2000" dirty="0" smtClean="0">
              <a:latin typeface="+mn-lt"/>
            </a:rPr>
            <a:t> of </a:t>
          </a:r>
          <a:r>
            <a:rPr lang="fr-FR" sz="2000" dirty="0" err="1" smtClean="0">
              <a:latin typeface="+mn-lt"/>
            </a:rPr>
            <a:t>two</a:t>
          </a:r>
          <a:r>
            <a:rPr lang="fr-FR" sz="2000" dirty="0" smtClean="0">
              <a:latin typeface="+mn-lt"/>
            </a:rPr>
            <a:t> </a:t>
          </a:r>
          <a:r>
            <a:rPr lang="fr-FR" sz="2000" dirty="0" err="1" smtClean="0">
              <a:latin typeface="+mn-lt"/>
            </a:rPr>
            <a:t>unequal</a:t>
          </a:r>
          <a:r>
            <a:rPr lang="fr-FR" sz="2000" dirty="0" smtClean="0">
              <a:latin typeface="+mn-lt"/>
            </a:rPr>
            <a:t> </a:t>
          </a:r>
          <a:r>
            <a:rPr lang="fr-FR" sz="2000" dirty="0" err="1" smtClean="0">
              <a:latin typeface="+mn-lt"/>
            </a:rPr>
            <a:t>subsamples</a:t>
          </a:r>
          <a:r>
            <a:rPr lang="fr-FR" sz="2000" dirty="0" smtClean="0">
              <a:latin typeface="+mn-lt"/>
            </a:rPr>
            <a:t>: </a:t>
          </a:r>
          <a:r>
            <a:rPr lang="fr-FR" sz="2000" dirty="0" err="1" smtClean="0">
              <a:latin typeface="+mn-lt"/>
            </a:rPr>
            <a:t>dropouts</a:t>
          </a:r>
          <a:r>
            <a:rPr lang="fr-FR" sz="2000" dirty="0" smtClean="0">
              <a:latin typeface="+mn-lt"/>
            </a:rPr>
            <a:t> versus non-</a:t>
          </a:r>
          <a:r>
            <a:rPr lang="fr-FR" sz="2000" dirty="0" err="1" smtClean="0">
              <a:latin typeface="+mn-lt"/>
            </a:rPr>
            <a:t>dropouts</a:t>
          </a:r>
          <a:endParaRPr lang="fr-FR" sz="2000" dirty="0">
            <a:latin typeface="+mn-lt"/>
          </a:endParaRPr>
        </a:p>
      </dgm:t>
    </dgm:pt>
    <dgm:pt modelId="{1E97358C-85F5-485A-9E5E-89B39EE771F5}" type="parTrans" cxnId="{7D7A0F28-F36B-476E-B79D-357AD482DD63}">
      <dgm:prSet/>
      <dgm:spPr/>
      <dgm:t>
        <a:bodyPr/>
        <a:lstStyle/>
        <a:p>
          <a:endParaRPr lang="fr-FR"/>
        </a:p>
      </dgm:t>
    </dgm:pt>
    <dgm:pt modelId="{475F2AC1-C748-46A2-9525-D929706BFFE7}" type="sibTrans" cxnId="{7D7A0F28-F36B-476E-B79D-357AD482DD63}">
      <dgm:prSet/>
      <dgm:spPr/>
      <dgm:t>
        <a:bodyPr/>
        <a:lstStyle/>
        <a:p>
          <a:endParaRPr lang="fr-FR"/>
        </a:p>
      </dgm:t>
    </dgm:pt>
    <dgm:pt modelId="{0984953B-EA2F-4061-A03A-458C5860E8B8}">
      <dgm:prSet phldrT="[Texte]" custT="1"/>
      <dgm:spPr/>
      <dgm:t>
        <a:bodyPr/>
        <a:lstStyle/>
        <a:p>
          <a:pPr algn="ctr"/>
          <a:r>
            <a:rPr lang="fr-FR" sz="2400" dirty="0" smtClean="0">
              <a:latin typeface="+mn-lt"/>
            </a:rPr>
            <a:t>Independent </a:t>
          </a:r>
          <a:r>
            <a:rPr lang="fr-FR" sz="2400" dirty="0" err="1" smtClean="0">
              <a:latin typeface="+mn-lt"/>
            </a:rPr>
            <a:t>ethics</a:t>
          </a:r>
          <a:r>
            <a:rPr lang="fr-FR" sz="2400" dirty="0" smtClean="0">
              <a:latin typeface="+mn-lt"/>
            </a:rPr>
            <a:t> </a:t>
          </a:r>
          <a:r>
            <a:rPr lang="fr-FR" sz="2400" dirty="0" err="1" smtClean="0">
              <a:latin typeface="+mn-lt"/>
            </a:rPr>
            <a:t>committee</a:t>
          </a:r>
          <a:r>
            <a:rPr lang="fr-FR" sz="2400" dirty="0" smtClean="0">
              <a:latin typeface="+mn-lt"/>
            </a:rPr>
            <a:t> </a:t>
          </a:r>
          <a:r>
            <a:rPr lang="fr-FR" sz="2400" dirty="0" err="1" smtClean="0">
              <a:latin typeface="+mn-lt"/>
            </a:rPr>
            <a:t>approval</a:t>
          </a:r>
          <a:endParaRPr lang="fr-FR" sz="2400" dirty="0">
            <a:latin typeface="+mn-lt"/>
          </a:endParaRPr>
        </a:p>
      </dgm:t>
    </dgm:pt>
    <dgm:pt modelId="{9FBA95F0-C4A1-4DCA-90CF-CBFC1C40535C}" type="parTrans" cxnId="{609C0494-A605-4A76-8626-14E61BF912E6}">
      <dgm:prSet/>
      <dgm:spPr/>
      <dgm:t>
        <a:bodyPr/>
        <a:lstStyle/>
        <a:p>
          <a:endParaRPr lang="fr-FR"/>
        </a:p>
      </dgm:t>
    </dgm:pt>
    <dgm:pt modelId="{79F64699-D34F-4B7D-ADD7-95512079A8EE}" type="sibTrans" cxnId="{609C0494-A605-4A76-8626-14E61BF912E6}">
      <dgm:prSet/>
      <dgm:spPr/>
      <dgm:t>
        <a:bodyPr/>
        <a:lstStyle/>
        <a:p>
          <a:endParaRPr lang="fr-FR"/>
        </a:p>
      </dgm:t>
    </dgm:pt>
    <dgm:pt modelId="{20A5602E-99A6-4740-A142-395AC939069F}">
      <dgm:prSet phldrT="[Texte]" custT="1"/>
      <dgm:spPr/>
      <dgm:t>
        <a:bodyPr/>
        <a:lstStyle/>
        <a:p>
          <a:pPr algn="just"/>
          <a:r>
            <a:rPr lang="fr-FR" sz="2000" dirty="0" smtClean="0">
              <a:latin typeface="+mn-lt"/>
            </a:rPr>
            <a:t>OR/BB CPP n°883/2014; Project DECA – n°2014-A00717-40 (Protection to </a:t>
          </a:r>
          <a:r>
            <a:rPr lang="fr-FR" sz="2000" dirty="0" err="1" smtClean="0">
              <a:latin typeface="+mn-lt"/>
            </a:rPr>
            <a:t>Persons</a:t>
          </a:r>
          <a:r>
            <a:rPr lang="fr-FR" sz="2000" dirty="0" smtClean="0">
              <a:latin typeface="+mn-lt"/>
            </a:rPr>
            <a:t> </a:t>
          </a:r>
          <a:r>
            <a:rPr lang="fr-FR" sz="2000" dirty="0" err="1" smtClean="0">
              <a:latin typeface="+mn-lt"/>
            </a:rPr>
            <a:t>Committee</a:t>
          </a:r>
          <a:r>
            <a:rPr lang="fr-FR" sz="2000" dirty="0" smtClean="0">
              <a:latin typeface="+mn-lt"/>
            </a:rPr>
            <a:t> OUEST-IV – Nantes)</a:t>
          </a:r>
          <a:endParaRPr lang="fr-FR" sz="2000" dirty="0">
            <a:latin typeface="+mn-lt"/>
          </a:endParaRPr>
        </a:p>
      </dgm:t>
    </dgm:pt>
    <dgm:pt modelId="{2CEE7336-1312-41B9-A4AD-0CD7EF347523}" type="parTrans" cxnId="{239C4312-2F57-4AB0-A589-723D68A05BEE}">
      <dgm:prSet/>
      <dgm:spPr/>
      <dgm:t>
        <a:bodyPr/>
        <a:lstStyle/>
        <a:p>
          <a:endParaRPr lang="fr-FR"/>
        </a:p>
      </dgm:t>
    </dgm:pt>
    <dgm:pt modelId="{2F174443-2102-489D-A147-A0193D7A9343}" type="sibTrans" cxnId="{239C4312-2F57-4AB0-A589-723D68A05BEE}">
      <dgm:prSet/>
      <dgm:spPr/>
      <dgm:t>
        <a:bodyPr/>
        <a:lstStyle/>
        <a:p>
          <a:endParaRPr lang="fr-FR"/>
        </a:p>
      </dgm:t>
    </dgm:pt>
    <dgm:pt modelId="{DE385CF8-08C0-4EB3-BDAB-2A4CD800EC0B}">
      <dgm:prSet phldrT="[Texte]" custT="1"/>
      <dgm:spPr/>
      <dgm:t>
        <a:bodyPr/>
        <a:lstStyle/>
        <a:p>
          <a:pPr algn="just"/>
          <a:endParaRPr lang="fr-FR" sz="2000" dirty="0">
            <a:latin typeface="+mn-lt"/>
          </a:endParaRPr>
        </a:p>
      </dgm:t>
    </dgm:pt>
    <dgm:pt modelId="{81EAF0C2-485A-481A-B05A-7075850DABAF}" type="parTrans" cxnId="{1508F53A-78CE-49DC-9F04-6559878D603F}">
      <dgm:prSet/>
      <dgm:spPr/>
      <dgm:t>
        <a:bodyPr/>
        <a:lstStyle/>
        <a:p>
          <a:endParaRPr lang="fr-FR"/>
        </a:p>
      </dgm:t>
    </dgm:pt>
    <dgm:pt modelId="{CF6B6B47-BFF0-4BB5-993F-FB1D4B63B6F4}" type="sibTrans" cxnId="{1508F53A-78CE-49DC-9F04-6559878D603F}">
      <dgm:prSet/>
      <dgm:spPr/>
      <dgm:t>
        <a:bodyPr/>
        <a:lstStyle/>
        <a:p>
          <a:endParaRPr lang="fr-FR"/>
        </a:p>
      </dgm:t>
    </dgm:pt>
    <dgm:pt modelId="{6859FCAD-0E4C-4FAD-8897-F26A05B8A2B2}">
      <dgm:prSet phldrT="[Texte]" custT="1"/>
      <dgm:spPr/>
      <dgm:t>
        <a:bodyPr/>
        <a:lstStyle/>
        <a:p>
          <a:pPr algn="just"/>
          <a:r>
            <a:rPr lang="fr-FR" sz="2000" dirty="0" smtClean="0">
              <a:latin typeface="+mn-lt"/>
            </a:rPr>
            <a:t>Baseline data (cross-</a:t>
          </a:r>
          <a:r>
            <a:rPr lang="fr-FR" sz="2000" dirty="0" err="1" smtClean="0">
              <a:latin typeface="+mn-lt"/>
            </a:rPr>
            <a:t>sectional</a:t>
          </a:r>
          <a:r>
            <a:rPr lang="fr-FR" sz="2000" dirty="0" smtClean="0">
              <a:latin typeface="+mn-lt"/>
            </a:rPr>
            <a:t> </a:t>
          </a:r>
          <a:r>
            <a:rPr lang="fr-FR" sz="2000" dirty="0" err="1" smtClean="0">
              <a:latin typeface="+mn-lt"/>
            </a:rPr>
            <a:t>analysis</a:t>
          </a:r>
          <a:r>
            <a:rPr lang="fr-FR" sz="2000" dirty="0" smtClean="0">
              <a:latin typeface="+mn-lt"/>
            </a:rPr>
            <a:t>)</a:t>
          </a:r>
          <a:endParaRPr lang="fr-FR" sz="2000" dirty="0">
            <a:latin typeface="+mn-lt"/>
          </a:endParaRPr>
        </a:p>
      </dgm:t>
    </dgm:pt>
    <dgm:pt modelId="{B60C7719-FBB8-4235-BD93-1612EBDF8B99}" type="parTrans" cxnId="{4B86EA41-392E-4CC5-B18E-E76DED9C1DB7}">
      <dgm:prSet/>
      <dgm:spPr/>
      <dgm:t>
        <a:bodyPr/>
        <a:lstStyle/>
        <a:p>
          <a:endParaRPr lang="fr-FR"/>
        </a:p>
      </dgm:t>
    </dgm:pt>
    <dgm:pt modelId="{299EFACC-CE0A-415A-9353-B67CCC4CA2E4}" type="sibTrans" cxnId="{4B86EA41-392E-4CC5-B18E-E76DED9C1DB7}">
      <dgm:prSet/>
      <dgm:spPr/>
      <dgm:t>
        <a:bodyPr/>
        <a:lstStyle/>
        <a:p>
          <a:endParaRPr lang="fr-FR"/>
        </a:p>
      </dgm:t>
    </dgm:pt>
    <dgm:pt modelId="{A7794B68-F04D-402F-AE58-E338709FA2C2}">
      <dgm:prSet phldrT="[Texte]" custT="1"/>
      <dgm:spPr/>
      <dgm:t>
        <a:bodyPr/>
        <a:lstStyle/>
        <a:p>
          <a:pPr algn="just"/>
          <a:r>
            <a:rPr lang="fr-FR" sz="2000" dirty="0" err="1" smtClean="0">
              <a:latin typeface="+mn-lt"/>
            </a:rPr>
            <a:t>Statistical</a:t>
          </a:r>
          <a:r>
            <a:rPr lang="fr-FR" sz="2000" dirty="0" smtClean="0">
              <a:latin typeface="+mn-lt"/>
            </a:rPr>
            <a:t> analyses: </a:t>
          </a:r>
          <a:r>
            <a:rPr lang="en-US" sz="2000" dirty="0" smtClean="0"/>
            <a:t>χ</a:t>
          </a:r>
          <a:r>
            <a:rPr lang="en-US" sz="2000" baseline="30000" dirty="0" smtClean="0"/>
            <a:t>2 </a:t>
          </a:r>
          <a:r>
            <a:rPr lang="en-US" sz="2000" dirty="0" smtClean="0"/>
            <a:t>test or </a:t>
          </a:r>
          <a:r>
            <a:rPr lang="en-US" sz="2000" dirty="0" err="1" smtClean="0"/>
            <a:t>Tukey</a:t>
          </a:r>
          <a:r>
            <a:rPr lang="en-US" sz="2000" dirty="0" smtClean="0"/>
            <a:t>-Kramer method </a:t>
          </a:r>
          <a:r>
            <a:rPr lang="en-US" sz="1600" dirty="0" smtClean="0"/>
            <a:t>(Montgomery, 2012) </a:t>
          </a:r>
          <a:endParaRPr lang="fr-FR" sz="1600" dirty="0">
            <a:latin typeface="+mn-lt"/>
          </a:endParaRPr>
        </a:p>
      </dgm:t>
    </dgm:pt>
    <dgm:pt modelId="{71B9EEE8-5CEF-478E-94F3-128A80FAF1A2}" type="parTrans" cxnId="{071C1243-2CFB-4476-A239-8E3286CDF1F8}">
      <dgm:prSet/>
      <dgm:spPr/>
      <dgm:t>
        <a:bodyPr/>
        <a:lstStyle/>
        <a:p>
          <a:endParaRPr lang="fr-FR"/>
        </a:p>
      </dgm:t>
    </dgm:pt>
    <dgm:pt modelId="{14BB16BF-6025-4560-9BDE-1D7EC0242C34}" type="sibTrans" cxnId="{071C1243-2CFB-4476-A239-8E3286CDF1F8}">
      <dgm:prSet/>
      <dgm:spPr/>
      <dgm:t>
        <a:bodyPr/>
        <a:lstStyle/>
        <a:p>
          <a:endParaRPr lang="fr-FR"/>
        </a:p>
      </dgm:t>
    </dgm:pt>
    <dgm:pt modelId="{A50D497E-6AB8-4B70-A76F-735B141943DD}" type="pres">
      <dgm:prSet presAssocID="{7B2CC7B1-6295-4548-B494-DDC1DEA4399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A307F133-1FCA-42BF-9BB9-ECC628B7C940}" type="pres">
      <dgm:prSet presAssocID="{FEC0A641-8522-4CC6-AD7D-5EC5909A8B07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1CDB1D5-DB61-4E3E-B79F-2FD7F9597EB0}" type="pres">
      <dgm:prSet presAssocID="{FEC0A641-8522-4CC6-AD7D-5EC5909A8B07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7FF80C8-E8EB-4168-96D2-DD87CD28D630}" type="pres">
      <dgm:prSet presAssocID="{0984953B-EA2F-4061-A03A-458C5860E8B8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DBB2454-A55E-439D-9277-B5BA725A8DC6}" type="pres">
      <dgm:prSet presAssocID="{0984953B-EA2F-4061-A03A-458C5860E8B8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609C0494-A605-4A76-8626-14E61BF912E6}" srcId="{7B2CC7B1-6295-4548-B494-DDC1DEA4399A}" destId="{0984953B-EA2F-4061-A03A-458C5860E8B8}" srcOrd="1" destOrd="0" parTransId="{9FBA95F0-C4A1-4DCA-90CF-CBFC1C40535C}" sibTransId="{79F64699-D34F-4B7D-ADD7-95512079A8EE}"/>
    <dgm:cxn modelId="{4B86EA41-392E-4CC5-B18E-E76DED9C1DB7}" srcId="{FEC0A641-8522-4CC6-AD7D-5EC5909A8B07}" destId="{6859FCAD-0E4C-4FAD-8897-F26A05B8A2B2}" srcOrd="1" destOrd="0" parTransId="{B60C7719-FBB8-4235-BD93-1612EBDF8B99}" sibTransId="{299EFACC-CE0A-415A-9353-B67CCC4CA2E4}"/>
    <dgm:cxn modelId="{1508F53A-78CE-49DC-9F04-6559878D603F}" srcId="{FEC0A641-8522-4CC6-AD7D-5EC5909A8B07}" destId="{DE385CF8-08C0-4EB3-BDAB-2A4CD800EC0B}" srcOrd="3" destOrd="0" parTransId="{81EAF0C2-485A-481A-B05A-7075850DABAF}" sibTransId="{CF6B6B47-BFF0-4BB5-993F-FB1D4B63B6F4}"/>
    <dgm:cxn modelId="{7D7A0F28-F36B-476E-B79D-357AD482DD63}" srcId="{FEC0A641-8522-4CC6-AD7D-5EC5909A8B07}" destId="{C550A0E9-9031-4D3E-AE41-29CE11EBEE70}" srcOrd="0" destOrd="0" parTransId="{1E97358C-85F5-485A-9E5E-89B39EE771F5}" sibTransId="{475F2AC1-C748-46A2-9525-D929706BFFE7}"/>
    <dgm:cxn modelId="{071C1243-2CFB-4476-A239-8E3286CDF1F8}" srcId="{FEC0A641-8522-4CC6-AD7D-5EC5909A8B07}" destId="{A7794B68-F04D-402F-AE58-E338709FA2C2}" srcOrd="2" destOrd="0" parTransId="{71B9EEE8-5CEF-478E-94F3-128A80FAF1A2}" sibTransId="{14BB16BF-6025-4560-9BDE-1D7EC0242C34}"/>
    <dgm:cxn modelId="{C032B8D6-4E1D-44D7-BE9E-B7847A213EA8}" type="presOf" srcId="{20A5602E-99A6-4740-A142-395AC939069F}" destId="{DDBB2454-A55E-439D-9277-B5BA725A8DC6}" srcOrd="0" destOrd="0" presId="urn:microsoft.com/office/officeart/2005/8/layout/vList2"/>
    <dgm:cxn modelId="{22C1A799-DD7D-4010-8DF6-9A506B341B3B}" type="presOf" srcId="{0984953B-EA2F-4061-A03A-458C5860E8B8}" destId="{47FF80C8-E8EB-4168-96D2-DD87CD28D630}" srcOrd="0" destOrd="0" presId="urn:microsoft.com/office/officeart/2005/8/layout/vList2"/>
    <dgm:cxn modelId="{DAFDABF3-795F-4CA6-83E7-01A289EBC100}" type="presOf" srcId="{7B2CC7B1-6295-4548-B494-DDC1DEA4399A}" destId="{A50D497E-6AB8-4B70-A76F-735B141943DD}" srcOrd="0" destOrd="0" presId="urn:microsoft.com/office/officeart/2005/8/layout/vList2"/>
    <dgm:cxn modelId="{5529A2D7-234B-4D8E-8B08-A2C6630B67AF}" type="presOf" srcId="{FEC0A641-8522-4CC6-AD7D-5EC5909A8B07}" destId="{A307F133-1FCA-42BF-9BB9-ECC628B7C940}" srcOrd="0" destOrd="0" presId="urn:microsoft.com/office/officeart/2005/8/layout/vList2"/>
    <dgm:cxn modelId="{BFB84557-6D34-4CED-B969-A241803F91E3}" type="presOf" srcId="{A7794B68-F04D-402F-AE58-E338709FA2C2}" destId="{81CDB1D5-DB61-4E3E-B79F-2FD7F9597EB0}" srcOrd="0" destOrd="2" presId="urn:microsoft.com/office/officeart/2005/8/layout/vList2"/>
    <dgm:cxn modelId="{2FCADA9F-AC90-4CB6-9350-E541B4A099A7}" type="presOf" srcId="{6859FCAD-0E4C-4FAD-8897-F26A05B8A2B2}" destId="{81CDB1D5-DB61-4E3E-B79F-2FD7F9597EB0}" srcOrd="0" destOrd="1" presId="urn:microsoft.com/office/officeart/2005/8/layout/vList2"/>
    <dgm:cxn modelId="{239C4312-2F57-4AB0-A589-723D68A05BEE}" srcId="{0984953B-EA2F-4061-A03A-458C5860E8B8}" destId="{20A5602E-99A6-4740-A142-395AC939069F}" srcOrd="0" destOrd="0" parTransId="{2CEE7336-1312-41B9-A4AD-0CD7EF347523}" sibTransId="{2F174443-2102-489D-A147-A0193D7A9343}"/>
    <dgm:cxn modelId="{F406FA82-42A0-480B-9E52-D7114B1A9981}" type="presOf" srcId="{DE385CF8-08C0-4EB3-BDAB-2A4CD800EC0B}" destId="{81CDB1D5-DB61-4E3E-B79F-2FD7F9597EB0}" srcOrd="0" destOrd="3" presId="urn:microsoft.com/office/officeart/2005/8/layout/vList2"/>
    <dgm:cxn modelId="{11400C3D-90D4-4742-95AB-A5F420BCCD1F}" type="presOf" srcId="{C550A0E9-9031-4D3E-AE41-29CE11EBEE70}" destId="{81CDB1D5-DB61-4E3E-B79F-2FD7F9597EB0}" srcOrd="0" destOrd="0" presId="urn:microsoft.com/office/officeart/2005/8/layout/vList2"/>
    <dgm:cxn modelId="{1061ECCB-F52A-43F7-B9DF-9F8CFFD807F3}" srcId="{7B2CC7B1-6295-4548-B494-DDC1DEA4399A}" destId="{FEC0A641-8522-4CC6-AD7D-5EC5909A8B07}" srcOrd="0" destOrd="0" parTransId="{9FB60C2B-C680-4026-B5D8-48F9F488E484}" sibTransId="{0AC88BF8-4EBD-43CA-8B57-3D0713468E56}"/>
    <dgm:cxn modelId="{B5F7ADB1-F57C-4297-8B29-CE804F2D7868}" type="presParOf" srcId="{A50D497E-6AB8-4B70-A76F-735B141943DD}" destId="{A307F133-1FCA-42BF-9BB9-ECC628B7C940}" srcOrd="0" destOrd="0" presId="urn:microsoft.com/office/officeart/2005/8/layout/vList2"/>
    <dgm:cxn modelId="{F7D96E7D-0FCE-456F-95DF-0FF0A98FED16}" type="presParOf" srcId="{A50D497E-6AB8-4B70-A76F-735B141943DD}" destId="{81CDB1D5-DB61-4E3E-B79F-2FD7F9597EB0}" srcOrd="1" destOrd="0" presId="urn:microsoft.com/office/officeart/2005/8/layout/vList2"/>
    <dgm:cxn modelId="{870644C6-ADD7-4228-9FC2-050D0865D947}" type="presParOf" srcId="{A50D497E-6AB8-4B70-A76F-735B141943DD}" destId="{47FF80C8-E8EB-4168-96D2-DD87CD28D630}" srcOrd="2" destOrd="0" presId="urn:microsoft.com/office/officeart/2005/8/layout/vList2"/>
    <dgm:cxn modelId="{0E02C919-5424-4BA2-8580-20B4075E85E2}" type="presParOf" srcId="{A50D497E-6AB8-4B70-A76F-735B141943DD}" destId="{DDBB2454-A55E-439D-9277-B5BA725A8DC6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8DB2026-05C6-4F33-A532-DEBF442824C0}" type="doc">
      <dgm:prSet loTypeId="urn:microsoft.com/office/officeart/2005/8/layout/list1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fr-FR"/>
        </a:p>
      </dgm:t>
    </dgm:pt>
    <dgm:pt modelId="{EBE792DA-CB0F-43D8-A87B-10D175D099E8}">
      <dgm:prSet phldrT="[Texte]" custT="1"/>
      <dgm:spPr/>
      <dgm:t>
        <a:bodyPr/>
        <a:lstStyle/>
        <a:p>
          <a:r>
            <a:rPr lang="fr-FR" sz="2400" dirty="0" err="1" smtClean="0"/>
            <a:t>Overview</a:t>
          </a:r>
          <a:r>
            <a:rPr lang="fr-FR" sz="2400" dirty="0" smtClean="0"/>
            <a:t> of </a:t>
          </a:r>
          <a:r>
            <a:rPr lang="fr-FR" sz="2400" dirty="0" err="1" smtClean="0"/>
            <a:t>dropouts</a:t>
          </a:r>
          <a:endParaRPr lang="fr-FR" sz="2400" dirty="0"/>
        </a:p>
      </dgm:t>
    </dgm:pt>
    <dgm:pt modelId="{9E43F7C9-F90C-48C5-BB73-C46742FEBD5B}" type="parTrans" cxnId="{D30AA4D3-3322-476A-98D2-AFE16C345E95}">
      <dgm:prSet/>
      <dgm:spPr/>
      <dgm:t>
        <a:bodyPr/>
        <a:lstStyle/>
        <a:p>
          <a:endParaRPr lang="fr-FR"/>
        </a:p>
      </dgm:t>
    </dgm:pt>
    <dgm:pt modelId="{6A384DBC-00C8-4F94-A16D-A6574B71A153}" type="sibTrans" cxnId="{D30AA4D3-3322-476A-98D2-AFE16C345E95}">
      <dgm:prSet/>
      <dgm:spPr/>
      <dgm:t>
        <a:bodyPr/>
        <a:lstStyle/>
        <a:p>
          <a:endParaRPr lang="fr-FR"/>
        </a:p>
      </dgm:t>
    </dgm:pt>
    <dgm:pt modelId="{FB19AC12-1284-487A-9C48-DA6965158D01}">
      <dgm:prSet phldrT="[Texte]" custT="1"/>
      <dgm:spPr/>
      <dgm:t>
        <a:bodyPr/>
        <a:lstStyle/>
        <a:p>
          <a:pPr algn="just"/>
          <a:r>
            <a:rPr lang="fr-FR" sz="2000" dirty="0" err="1" smtClean="0"/>
            <a:t>Significant</a:t>
          </a:r>
          <a:r>
            <a:rPr lang="fr-FR" sz="2000" dirty="0" smtClean="0"/>
            <a:t> </a:t>
          </a:r>
          <a:r>
            <a:rPr lang="fr-FR" sz="2000" dirty="0" err="1" smtClean="0"/>
            <a:t>differences</a:t>
          </a:r>
          <a:r>
            <a:rPr lang="fr-FR" sz="2000" dirty="0" smtClean="0"/>
            <a:t> </a:t>
          </a:r>
          <a:r>
            <a:rPr lang="fr-FR" sz="2000" dirty="0" err="1" smtClean="0"/>
            <a:t>regarding</a:t>
          </a:r>
          <a:r>
            <a:rPr lang="fr-FR" sz="2000" dirty="0" smtClean="0"/>
            <a:t> </a:t>
          </a:r>
          <a:r>
            <a:rPr lang="fr-FR" sz="2000" b="1" dirty="0" smtClean="0"/>
            <a:t>time in care</a:t>
          </a:r>
          <a:r>
            <a:rPr lang="fr-FR" sz="2000" dirty="0" smtClean="0"/>
            <a:t> (54.74 </a:t>
          </a:r>
          <a:r>
            <a:rPr lang="fr-FR" sz="2000" dirty="0" err="1" smtClean="0"/>
            <a:t>days</a:t>
          </a:r>
          <a:r>
            <a:rPr lang="fr-FR" sz="2000" dirty="0" smtClean="0"/>
            <a:t>; 51.82 versus 194.83; 30.09, </a:t>
          </a:r>
          <a:r>
            <a:rPr lang="fr-FR" sz="2000" dirty="0" err="1" smtClean="0"/>
            <a:t>Tukey-Kramer’s</a:t>
          </a:r>
          <a:r>
            <a:rPr lang="fr-FR" sz="2000" dirty="0" smtClean="0"/>
            <a:t> q = 29.1, </a:t>
          </a:r>
          <a:r>
            <a:rPr lang="fr-FR" sz="2000" i="1" dirty="0" smtClean="0"/>
            <a:t>p</a:t>
          </a:r>
          <a:r>
            <a:rPr lang="fr-FR" sz="2000" dirty="0" smtClean="0"/>
            <a:t> &lt; .001)</a:t>
          </a:r>
          <a:endParaRPr lang="fr-FR" sz="2000" dirty="0"/>
        </a:p>
      </dgm:t>
    </dgm:pt>
    <dgm:pt modelId="{CE291607-40AB-460E-915A-B19A81C9BF69}" type="parTrans" cxnId="{0EE55743-CED9-487A-AC0F-FB85918BFA11}">
      <dgm:prSet/>
      <dgm:spPr/>
      <dgm:t>
        <a:bodyPr/>
        <a:lstStyle/>
        <a:p>
          <a:endParaRPr lang="fr-FR"/>
        </a:p>
      </dgm:t>
    </dgm:pt>
    <dgm:pt modelId="{A622B097-8466-47EF-B010-415DE6D0247D}" type="sibTrans" cxnId="{0EE55743-CED9-487A-AC0F-FB85918BFA11}">
      <dgm:prSet/>
      <dgm:spPr/>
      <dgm:t>
        <a:bodyPr/>
        <a:lstStyle/>
        <a:p>
          <a:endParaRPr lang="fr-FR"/>
        </a:p>
      </dgm:t>
    </dgm:pt>
    <dgm:pt modelId="{7B89A974-04FB-4EE1-92A0-C9392D3D2E97}">
      <dgm:prSet phldrT="[Texte]" custT="1"/>
      <dgm:spPr/>
      <dgm:t>
        <a:bodyPr/>
        <a:lstStyle/>
        <a:p>
          <a:pPr algn="just"/>
          <a:r>
            <a:rPr lang="fr-FR" sz="2000" dirty="0" smtClean="0"/>
            <a:t>Main </a:t>
          </a:r>
          <a:r>
            <a:rPr lang="fr-FR" sz="2000" dirty="0" err="1" smtClean="0"/>
            <a:t>reasons</a:t>
          </a:r>
          <a:r>
            <a:rPr lang="fr-FR" sz="2000" dirty="0" smtClean="0"/>
            <a:t> for dropout:</a:t>
          </a:r>
          <a:endParaRPr lang="fr-FR" sz="2000" dirty="0"/>
        </a:p>
      </dgm:t>
    </dgm:pt>
    <dgm:pt modelId="{AEAD3305-4F77-4C28-B776-E6F32255F933}" type="parTrans" cxnId="{C039F5AB-5173-48C5-ACCA-74BFC95BDE08}">
      <dgm:prSet/>
      <dgm:spPr/>
      <dgm:t>
        <a:bodyPr/>
        <a:lstStyle/>
        <a:p>
          <a:endParaRPr lang="fr-FR"/>
        </a:p>
      </dgm:t>
    </dgm:pt>
    <dgm:pt modelId="{0D352846-B4B1-42A5-8CDA-F54DA2662323}" type="sibTrans" cxnId="{C039F5AB-5173-48C5-ACCA-74BFC95BDE08}">
      <dgm:prSet/>
      <dgm:spPr/>
      <dgm:t>
        <a:bodyPr/>
        <a:lstStyle/>
        <a:p>
          <a:endParaRPr lang="fr-FR"/>
        </a:p>
      </dgm:t>
    </dgm:pt>
    <dgm:pt modelId="{90BCB9EC-700A-456F-8D32-47EE867E614C}">
      <dgm:prSet phldrT="[Texte]" custT="1"/>
      <dgm:spPr/>
      <dgm:t>
        <a:bodyPr/>
        <a:lstStyle/>
        <a:p>
          <a:pPr algn="just"/>
          <a:r>
            <a:rPr lang="fr-FR" sz="1800" b="1" dirty="0" smtClean="0"/>
            <a:t>patient </a:t>
          </a:r>
          <a:r>
            <a:rPr lang="fr-FR" sz="1800" b="1" dirty="0" err="1" smtClean="0"/>
            <a:t>left</a:t>
          </a:r>
          <a:r>
            <a:rPr lang="fr-FR" sz="1800" b="1" dirty="0" smtClean="0"/>
            <a:t> the care </a:t>
          </a:r>
          <a:r>
            <a:rPr lang="fr-FR" sz="1800" b="1" dirty="0" err="1" smtClean="0"/>
            <a:t>without</a:t>
          </a:r>
          <a:r>
            <a:rPr lang="fr-FR" sz="1800" b="1" dirty="0" smtClean="0"/>
            <a:t> </a:t>
          </a:r>
          <a:r>
            <a:rPr lang="fr-FR" sz="1800" b="1" dirty="0" err="1" smtClean="0"/>
            <a:t>notifying</a:t>
          </a:r>
          <a:r>
            <a:rPr lang="fr-FR" sz="1800" b="1" dirty="0" smtClean="0"/>
            <a:t> </a:t>
          </a:r>
          <a:r>
            <a:rPr lang="fr-FR" sz="1800" b="1" dirty="0" err="1" smtClean="0"/>
            <a:t>stakeholders</a:t>
          </a:r>
          <a:r>
            <a:rPr lang="fr-FR" sz="1800" dirty="0" smtClean="0"/>
            <a:t> (</a:t>
          </a:r>
          <a:r>
            <a:rPr lang="fr-FR" sz="1800" i="1" dirty="0" smtClean="0"/>
            <a:t>n</a:t>
          </a:r>
          <a:r>
            <a:rPr lang="fr-FR" sz="1800" dirty="0" smtClean="0"/>
            <a:t> = 48; 70%); </a:t>
          </a:r>
          <a:endParaRPr lang="fr-FR" sz="1800" dirty="0"/>
        </a:p>
      </dgm:t>
    </dgm:pt>
    <dgm:pt modelId="{80E8DE9C-D668-4DE8-8756-D6ADB79DD7AD}" type="parTrans" cxnId="{03FFC6CF-B025-4915-BEEA-7659EE611FF5}">
      <dgm:prSet/>
      <dgm:spPr/>
      <dgm:t>
        <a:bodyPr/>
        <a:lstStyle/>
        <a:p>
          <a:endParaRPr lang="fr-FR"/>
        </a:p>
      </dgm:t>
    </dgm:pt>
    <dgm:pt modelId="{582017C5-846B-4F3E-AF77-C0164BC632FA}" type="sibTrans" cxnId="{03FFC6CF-B025-4915-BEEA-7659EE611FF5}">
      <dgm:prSet/>
      <dgm:spPr/>
      <dgm:t>
        <a:bodyPr/>
        <a:lstStyle/>
        <a:p>
          <a:endParaRPr lang="fr-FR"/>
        </a:p>
      </dgm:t>
    </dgm:pt>
    <dgm:pt modelId="{A4E72DED-3300-4C72-9387-550AF938483F}">
      <dgm:prSet phldrT="[Texte]" custT="1"/>
      <dgm:spPr/>
      <dgm:t>
        <a:bodyPr/>
        <a:lstStyle/>
        <a:p>
          <a:pPr algn="just"/>
          <a:r>
            <a:rPr lang="fr-FR" sz="1800" b="1" dirty="0" err="1" smtClean="0"/>
            <a:t>openly</a:t>
          </a:r>
          <a:r>
            <a:rPr lang="fr-FR" sz="1800" b="1" dirty="0" smtClean="0"/>
            <a:t> </a:t>
          </a:r>
          <a:r>
            <a:rPr lang="fr-FR" sz="1800" b="1" dirty="0" err="1" smtClean="0"/>
            <a:t>said</a:t>
          </a:r>
          <a:r>
            <a:rPr lang="fr-FR" sz="1800" b="1" dirty="0" smtClean="0"/>
            <a:t> </a:t>
          </a:r>
          <a:r>
            <a:rPr lang="fr-FR" sz="1800" b="1" dirty="0" err="1" smtClean="0"/>
            <a:t>they</a:t>
          </a:r>
          <a:r>
            <a:rPr lang="fr-FR" sz="1800" b="1" dirty="0" smtClean="0"/>
            <a:t> </a:t>
          </a:r>
          <a:r>
            <a:rPr lang="fr-FR" sz="1800" b="1" dirty="0" err="1" smtClean="0"/>
            <a:t>wanted</a:t>
          </a:r>
          <a:r>
            <a:rPr lang="fr-FR" sz="1800" b="1" dirty="0" smtClean="0"/>
            <a:t> to </a:t>
          </a:r>
          <a:r>
            <a:rPr lang="fr-FR" sz="1800" b="1" dirty="0" err="1" smtClean="0"/>
            <a:t>interrupt</a:t>
          </a:r>
          <a:r>
            <a:rPr lang="fr-FR" sz="1800" b="1" dirty="0" smtClean="0"/>
            <a:t> the </a:t>
          </a:r>
          <a:r>
            <a:rPr lang="fr-FR" sz="1800" b="1" dirty="0" err="1" smtClean="0"/>
            <a:t>follow</a:t>
          </a:r>
          <a:r>
            <a:rPr lang="fr-FR" sz="1800" b="1" dirty="0" smtClean="0"/>
            <a:t>-up</a:t>
          </a:r>
          <a:r>
            <a:rPr lang="fr-FR" sz="1800" dirty="0" smtClean="0"/>
            <a:t> (16%)</a:t>
          </a:r>
          <a:endParaRPr lang="fr-FR" sz="1800" dirty="0"/>
        </a:p>
      </dgm:t>
    </dgm:pt>
    <dgm:pt modelId="{EC77ABF7-5176-46A8-BE49-9FD185D3035A}" type="parTrans" cxnId="{F1973B38-E2DE-4150-A5B7-E8B29EA8A127}">
      <dgm:prSet/>
      <dgm:spPr/>
      <dgm:t>
        <a:bodyPr/>
        <a:lstStyle/>
        <a:p>
          <a:endParaRPr lang="fr-FR"/>
        </a:p>
      </dgm:t>
    </dgm:pt>
    <dgm:pt modelId="{2CEAF163-803F-4B2E-8341-0D36F91EEBE1}" type="sibTrans" cxnId="{F1973B38-E2DE-4150-A5B7-E8B29EA8A127}">
      <dgm:prSet/>
      <dgm:spPr/>
      <dgm:t>
        <a:bodyPr/>
        <a:lstStyle/>
        <a:p>
          <a:endParaRPr lang="fr-FR"/>
        </a:p>
      </dgm:t>
    </dgm:pt>
    <dgm:pt modelId="{3E4FDD0C-AD82-4324-B5A8-2FB640968EF7}">
      <dgm:prSet phldrT="[Texte]" custT="1"/>
      <dgm:spPr/>
      <dgm:t>
        <a:bodyPr/>
        <a:lstStyle/>
        <a:p>
          <a:pPr algn="just"/>
          <a:r>
            <a:rPr lang="fr-FR" sz="1800" b="1" dirty="0" err="1" smtClean="0"/>
            <a:t>reorientation</a:t>
          </a:r>
          <a:r>
            <a:rPr lang="fr-FR" sz="1800" dirty="0" smtClean="0"/>
            <a:t> or </a:t>
          </a:r>
          <a:r>
            <a:rPr lang="fr-FR" sz="1800" b="1" dirty="0" smtClean="0"/>
            <a:t>relocation</a:t>
          </a:r>
          <a:r>
            <a:rPr lang="fr-FR" sz="1800" dirty="0" smtClean="0"/>
            <a:t> (10%)</a:t>
          </a:r>
          <a:endParaRPr lang="fr-FR" sz="1800" dirty="0"/>
        </a:p>
      </dgm:t>
    </dgm:pt>
    <dgm:pt modelId="{00D1DE6F-1C55-4E38-93DC-898DD3E59F67}" type="parTrans" cxnId="{49D2B656-2EB7-4006-80B8-A882A6DBC1B6}">
      <dgm:prSet/>
      <dgm:spPr/>
      <dgm:t>
        <a:bodyPr/>
        <a:lstStyle/>
        <a:p>
          <a:endParaRPr lang="fr-FR"/>
        </a:p>
      </dgm:t>
    </dgm:pt>
    <dgm:pt modelId="{0A339EDA-B335-4992-8744-19E8A604D40A}" type="sibTrans" cxnId="{49D2B656-2EB7-4006-80B8-A882A6DBC1B6}">
      <dgm:prSet/>
      <dgm:spPr/>
      <dgm:t>
        <a:bodyPr/>
        <a:lstStyle/>
        <a:p>
          <a:endParaRPr lang="fr-FR"/>
        </a:p>
      </dgm:t>
    </dgm:pt>
    <dgm:pt modelId="{B05C9F66-D3A3-45D5-A219-C40F51A8C456}">
      <dgm:prSet phldrT="[Texte]" custT="1"/>
      <dgm:spPr/>
      <dgm:t>
        <a:bodyPr/>
        <a:lstStyle/>
        <a:p>
          <a:pPr algn="just"/>
          <a:r>
            <a:rPr lang="fr-FR" sz="1800" b="1" dirty="0" err="1" smtClean="0"/>
            <a:t>death</a:t>
          </a:r>
          <a:r>
            <a:rPr lang="fr-FR" sz="1800" dirty="0" smtClean="0"/>
            <a:t> (3%)</a:t>
          </a:r>
          <a:endParaRPr lang="fr-FR" sz="1800" dirty="0"/>
        </a:p>
      </dgm:t>
    </dgm:pt>
    <dgm:pt modelId="{746E92D5-84C9-4A59-98EB-54A9A86EEB1E}" type="parTrans" cxnId="{5942CA34-8FF9-40F6-97F3-FBEB04000D82}">
      <dgm:prSet/>
      <dgm:spPr/>
      <dgm:t>
        <a:bodyPr/>
        <a:lstStyle/>
        <a:p>
          <a:endParaRPr lang="fr-FR"/>
        </a:p>
      </dgm:t>
    </dgm:pt>
    <dgm:pt modelId="{2DAB2345-0A25-48B3-8DE3-2BF3757F5AE8}" type="sibTrans" cxnId="{5942CA34-8FF9-40F6-97F3-FBEB04000D82}">
      <dgm:prSet/>
      <dgm:spPr/>
      <dgm:t>
        <a:bodyPr/>
        <a:lstStyle/>
        <a:p>
          <a:endParaRPr lang="fr-FR"/>
        </a:p>
      </dgm:t>
    </dgm:pt>
    <dgm:pt modelId="{0089A392-6639-4547-AC26-2BDF66EDCFDB}">
      <dgm:prSet phldrT="[Texte]" custT="1"/>
      <dgm:spPr/>
      <dgm:t>
        <a:bodyPr/>
        <a:lstStyle/>
        <a:p>
          <a:pPr algn="just"/>
          <a:r>
            <a:rPr lang="fr-FR" sz="1800" b="1" dirty="0" err="1" smtClean="0"/>
            <a:t>imprisonment</a:t>
          </a:r>
          <a:r>
            <a:rPr lang="fr-FR" sz="1800" dirty="0" smtClean="0"/>
            <a:t> (1%)</a:t>
          </a:r>
          <a:endParaRPr lang="fr-FR" sz="1800" dirty="0"/>
        </a:p>
      </dgm:t>
    </dgm:pt>
    <dgm:pt modelId="{527673E3-73D0-48C6-9CB6-05E2A6226AAE}" type="parTrans" cxnId="{2A26C711-FDE3-45DA-A917-9B0B1C863E02}">
      <dgm:prSet/>
      <dgm:spPr/>
      <dgm:t>
        <a:bodyPr/>
        <a:lstStyle/>
        <a:p>
          <a:endParaRPr lang="fr-FR"/>
        </a:p>
      </dgm:t>
    </dgm:pt>
    <dgm:pt modelId="{F999EAB7-2F72-4442-9105-37CD5582C000}" type="sibTrans" cxnId="{2A26C711-FDE3-45DA-A917-9B0B1C863E02}">
      <dgm:prSet/>
      <dgm:spPr/>
      <dgm:t>
        <a:bodyPr/>
        <a:lstStyle/>
        <a:p>
          <a:endParaRPr lang="fr-FR"/>
        </a:p>
      </dgm:t>
    </dgm:pt>
    <dgm:pt modelId="{60F203A7-74E8-4CB3-842B-FF5E170DB40A}">
      <dgm:prSet phldrT="[Texte]" custT="1"/>
      <dgm:spPr/>
      <dgm:t>
        <a:bodyPr/>
        <a:lstStyle/>
        <a:p>
          <a:pPr algn="just"/>
          <a:r>
            <a:rPr lang="fr-FR" sz="2000" dirty="0" smtClean="0"/>
            <a:t>More </a:t>
          </a:r>
          <a:r>
            <a:rPr lang="fr-FR" sz="2000" dirty="0" err="1" smtClean="0"/>
            <a:t>dropouts</a:t>
          </a:r>
          <a:r>
            <a:rPr lang="fr-FR" sz="2000" dirty="0" smtClean="0"/>
            <a:t> </a:t>
          </a:r>
          <a:r>
            <a:rPr lang="fr-FR" sz="2000" dirty="0" err="1" smtClean="0"/>
            <a:t>during</a:t>
          </a:r>
          <a:r>
            <a:rPr lang="fr-FR" sz="2000" dirty="0" smtClean="0"/>
            <a:t> </a:t>
          </a:r>
          <a:r>
            <a:rPr lang="fr-FR" sz="2000" b="1" dirty="0" err="1" smtClean="0"/>
            <a:t>fall</a:t>
          </a:r>
          <a:r>
            <a:rPr lang="fr-FR" sz="2000" dirty="0" smtClean="0"/>
            <a:t> (28%) and </a:t>
          </a:r>
          <a:r>
            <a:rPr lang="fr-FR" sz="2000" b="1" dirty="0" err="1" smtClean="0"/>
            <a:t>winter</a:t>
          </a:r>
          <a:r>
            <a:rPr lang="fr-FR" sz="2000" dirty="0" smtClean="0"/>
            <a:t> (38%) </a:t>
          </a:r>
          <a:r>
            <a:rPr lang="en-US" sz="2000" dirty="0" smtClean="0"/>
            <a:t>(χ</a:t>
          </a:r>
          <a:r>
            <a:rPr lang="en-US" sz="2000" baseline="30000" dirty="0" smtClean="0"/>
            <a:t>2</a:t>
          </a:r>
          <a:r>
            <a:rPr lang="en-US" sz="2000" dirty="0" smtClean="0"/>
            <a:t>(3) = 10.97, </a:t>
          </a:r>
          <a:r>
            <a:rPr lang="en-US" sz="2000" i="1" dirty="0" smtClean="0"/>
            <a:t>p</a:t>
          </a:r>
          <a:r>
            <a:rPr lang="en-US" sz="2000" dirty="0" smtClean="0"/>
            <a:t> &lt; .05)</a:t>
          </a:r>
          <a:r>
            <a:rPr lang="fr-FR" sz="2000" dirty="0" smtClean="0"/>
            <a:t> </a:t>
          </a:r>
          <a:endParaRPr lang="fr-FR" sz="2000" dirty="0"/>
        </a:p>
      </dgm:t>
    </dgm:pt>
    <dgm:pt modelId="{9C055D44-1C92-4583-8622-466CE699DD98}" type="parTrans" cxnId="{4237E91D-064A-40C1-BA93-50B1192D96FA}">
      <dgm:prSet/>
      <dgm:spPr/>
      <dgm:t>
        <a:bodyPr/>
        <a:lstStyle/>
        <a:p>
          <a:endParaRPr lang="fr-FR"/>
        </a:p>
      </dgm:t>
    </dgm:pt>
    <dgm:pt modelId="{65568A26-EAC1-4731-B969-2BBD1CF49647}" type="sibTrans" cxnId="{4237E91D-064A-40C1-BA93-50B1192D96FA}">
      <dgm:prSet/>
      <dgm:spPr/>
      <dgm:t>
        <a:bodyPr/>
        <a:lstStyle/>
        <a:p>
          <a:endParaRPr lang="fr-FR"/>
        </a:p>
      </dgm:t>
    </dgm:pt>
    <dgm:pt modelId="{2F9EAD90-6A92-4E5A-8E52-AD3528EE8DAA}" type="pres">
      <dgm:prSet presAssocID="{58DB2026-05C6-4F33-A532-DEBF442824C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3DDCD9AA-2C00-4AEF-908B-CC29EA79C9B2}" type="pres">
      <dgm:prSet presAssocID="{EBE792DA-CB0F-43D8-A87B-10D175D099E8}" presName="parentLin" presStyleCnt="0"/>
      <dgm:spPr/>
    </dgm:pt>
    <dgm:pt modelId="{875855E0-2870-4313-82C4-F7B68F4513DB}" type="pres">
      <dgm:prSet presAssocID="{EBE792DA-CB0F-43D8-A87B-10D175D099E8}" presName="parentLeftMargin" presStyleLbl="node1" presStyleIdx="0" presStyleCnt="1"/>
      <dgm:spPr/>
      <dgm:t>
        <a:bodyPr/>
        <a:lstStyle/>
        <a:p>
          <a:endParaRPr lang="fr-FR"/>
        </a:p>
      </dgm:t>
    </dgm:pt>
    <dgm:pt modelId="{FE22DF4A-794C-4959-9029-73967AE25079}" type="pres">
      <dgm:prSet presAssocID="{EBE792DA-CB0F-43D8-A87B-10D175D099E8}" presName="parentText" presStyleLbl="node1" presStyleIdx="0" presStyleCnt="1" custScaleY="36408" custLinFactX="-1822" custLinFactNeighborX="-100000" custLinFactNeighborY="-21931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5DC530F-0CE7-42B2-8D9C-972D87D30439}" type="pres">
      <dgm:prSet presAssocID="{EBE792DA-CB0F-43D8-A87B-10D175D099E8}" presName="negativeSpace" presStyleCnt="0"/>
      <dgm:spPr/>
    </dgm:pt>
    <dgm:pt modelId="{7DCC8AC4-280D-45A0-9B85-50DCA150161A}" type="pres">
      <dgm:prSet presAssocID="{EBE792DA-CB0F-43D8-A87B-10D175D099E8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C039F5AB-5173-48C5-ACCA-74BFC95BDE08}" srcId="{EBE792DA-CB0F-43D8-A87B-10D175D099E8}" destId="{7B89A974-04FB-4EE1-92A0-C9392D3D2E97}" srcOrd="1" destOrd="0" parTransId="{AEAD3305-4F77-4C28-B776-E6F32255F933}" sibTransId="{0D352846-B4B1-42A5-8CDA-F54DA2662323}"/>
    <dgm:cxn modelId="{94FE4711-A1F9-4AA4-9BC7-2B3177056B03}" type="presOf" srcId="{B05C9F66-D3A3-45D5-A219-C40F51A8C456}" destId="{7DCC8AC4-280D-45A0-9B85-50DCA150161A}" srcOrd="0" destOrd="5" presId="urn:microsoft.com/office/officeart/2005/8/layout/list1"/>
    <dgm:cxn modelId="{13A60BCE-EE5B-498E-B0D3-4058F49B75FA}" type="presOf" srcId="{FB19AC12-1284-487A-9C48-DA6965158D01}" destId="{7DCC8AC4-280D-45A0-9B85-50DCA150161A}" srcOrd="0" destOrd="0" presId="urn:microsoft.com/office/officeart/2005/8/layout/list1"/>
    <dgm:cxn modelId="{0EE55743-CED9-487A-AC0F-FB85918BFA11}" srcId="{EBE792DA-CB0F-43D8-A87B-10D175D099E8}" destId="{FB19AC12-1284-487A-9C48-DA6965158D01}" srcOrd="0" destOrd="0" parTransId="{CE291607-40AB-460E-915A-B19A81C9BF69}" sibTransId="{A622B097-8466-47EF-B010-415DE6D0247D}"/>
    <dgm:cxn modelId="{62F76D6E-BDC2-4A72-9EC9-C1257F0E71D4}" type="presOf" srcId="{EBE792DA-CB0F-43D8-A87B-10D175D099E8}" destId="{875855E0-2870-4313-82C4-F7B68F4513DB}" srcOrd="0" destOrd="0" presId="urn:microsoft.com/office/officeart/2005/8/layout/list1"/>
    <dgm:cxn modelId="{79F80177-7312-4B50-9DEC-922287D96F21}" type="presOf" srcId="{90BCB9EC-700A-456F-8D32-47EE867E614C}" destId="{7DCC8AC4-280D-45A0-9B85-50DCA150161A}" srcOrd="0" destOrd="2" presId="urn:microsoft.com/office/officeart/2005/8/layout/list1"/>
    <dgm:cxn modelId="{FD2015BE-88C3-4908-A45C-D2C282BA5421}" type="presOf" srcId="{EBE792DA-CB0F-43D8-A87B-10D175D099E8}" destId="{FE22DF4A-794C-4959-9029-73967AE25079}" srcOrd="1" destOrd="0" presId="urn:microsoft.com/office/officeart/2005/8/layout/list1"/>
    <dgm:cxn modelId="{8947E526-6134-4D86-A868-E8C80AC63F3D}" type="presOf" srcId="{58DB2026-05C6-4F33-A532-DEBF442824C0}" destId="{2F9EAD90-6A92-4E5A-8E52-AD3528EE8DAA}" srcOrd="0" destOrd="0" presId="urn:microsoft.com/office/officeart/2005/8/layout/list1"/>
    <dgm:cxn modelId="{324F1059-66D5-4DEE-8C06-26354F705450}" type="presOf" srcId="{7B89A974-04FB-4EE1-92A0-C9392D3D2E97}" destId="{7DCC8AC4-280D-45A0-9B85-50DCA150161A}" srcOrd="0" destOrd="1" presId="urn:microsoft.com/office/officeart/2005/8/layout/list1"/>
    <dgm:cxn modelId="{5942CA34-8FF9-40F6-97F3-FBEB04000D82}" srcId="{7B89A974-04FB-4EE1-92A0-C9392D3D2E97}" destId="{B05C9F66-D3A3-45D5-A219-C40F51A8C456}" srcOrd="3" destOrd="0" parTransId="{746E92D5-84C9-4A59-98EB-54A9A86EEB1E}" sibTransId="{2DAB2345-0A25-48B3-8DE3-2BF3757F5AE8}"/>
    <dgm:cxn modelId="{49D2B656-2EB7-4006-80B8-A882A6DBC1B6}" srcId="{7B89A974-04FB-4EE1-92A0-C9392D3D2E97}" destId="{3E4FDD0C-AD82-4324-B5A8-2FB640968EF7}" srcOrd="2" destOrd="0" parTransId="{00D1DE6F-1C55-4E38-93DC-898DD3E59F67}" sibTransId="{0A339EDA-B335-4992-8744-19E8A604D40A}"/>
    <dgm:cxn modelId="{1E180CED-236A-4DE3-BA87-19FBEF998F16}" type="presOf" srcId="{60F203A7-74E8-4CB3-842B-FF5E170DB40A}" destId="{7DCC8AC4-280D-45A0-9B85-50DCA150161A}" srcOrd="0" destOrd="7" presId="urn:microsoft.com/office/officeart/2005/8/layout/list1"/>
    <dgm:cxn modelId="{4237E91D-064A-40C1-BA93-50B1192D96FA}" srcId="{EBE792DA-CB0F-43D8-A87B-10D175D099E8}" destId="{60F203A7-74E8-4CB3-842B-FF5E170DB40A}" srcOrd="2" destOrd="0" parTransId="{9C055D44-1C92-4583-8622-466CE699DD98}" sibTransId="{65568A26-EAC1-4731-B969-2BBD1CF49647}"/>
    <dgm:cxn modelId="{F1973B38-E2DE-4150-A5B7-E8B29EA8A127}" srcId="{7B89A974-04FB-4EE1-92A0-C9392D3D2E97}" destId="{A4E72DED-3300-4C72-9387-550AF938483F}" srcOrd="1" destOrd="0" parTransId="{EC77ABF7-5176-46A8-BE49-9FD185D3035A}" sibTransId="{2CEAF163-803F-4B2E-8341-0D36F91EEBE1}"/>
    <dgm:cxn modelId="{03FFC6CF-B025-4915-BEEA-7659EE611FF5}" srcId="{7B89A974-04FB-4EE1-92A0-C9392D3D2E97}" destId="{90BCB9EC-700A-456F-8D32-47EE867E614C}" srcOrd="0" destOrd="0" parTransId="{80E8DE9C-D668-4DE8-8756-D6ADB79DD7AD}" sibTransId="{582017C5-846B-4F3E-AF77-C0164BC632FA}"/>
    <dgm:cxn modelId="{000444F1-DBAD-4111-8A1F-726899A6F9BA}" type="presOf" srcId="{0089A392-6639-4547-AC26-2BDF66EDCFDB}" destId="{7DCC8AC4-280D-45A0-9B85-50DCA150161A}" srcOrd="0" destOrd="6" presId="urn:microsoft.com/office/officeart/2005/8/layout/list1"/>
    <dgm:cxn modelId="{E804D7C6-64BD-470D-9C94-5112C8658196}" type="presOf" srcId="{A4E72DED-3300-4C72-9387-550AF938483F}" destId="{7DCC8AC4-280D-45A0-9B85-50DCA150161A}" srcOrd="0" destOrd="3" presId="urn:microsoft.com/office/officeart/2005/8/layout/list1"/>
    <dgm:cxn modelId="{8FCED93B-DBCE-4856-8A87-99A724449845}" type="presOf" srcId="{3E4FDD0C-AD82-4324-B5A8-2FB640968EF7}" destId="{7DCC8AC4-280D-45A0-9B85-50DCA150161A}" srcOrd="0" destOrd="4" presId="urn:microsoft.com/office/officeart/2005/8/layout/list1"/>
    <dgm:cxn modelId="{2A26C711-FDE3-45DA-A917-9B0B1C863E02}" srcId="{7B89A974-04FB-4EE1-92A0-C9392D3D2E97}" destId="{0089A392-6639-4547-AC26-2BDF66EDCFDB}" srcOrd="4" destOrd="0" parTransId="{527673E3-73D0-48C6-9CB6-05E2A6226AAE}" sibTransId="{F999EAB7-2F72-4442-9105-37CD5582C000}"/>
    <dgm:cxn modelId="{D30AA4D3-3322-476A-98D2-AFE16C345E95}" srcId="{58DB2026-05C6-4F33-A532-DEBF442824C0}" destId="{EBE792DA-CB0F-43D8-A87B-10D175D099E8}" srcOrd="0" destOrd="0" parTransId="{9E43F7C9-F90C-48C5-BB73-C46742FEBD5B}" sibTransId="{6A384DBC-00C8-4F94-A16D-A6574B71A153}"/>
    <dgm:cxn modelId="{1E333960-C823-40E0-BD8C-7F3046E117C2}" type="presParOf" srcId="{2F9EAD90-6A92-4E5A-8E52-AD3528EE8DAA}" destId="{3DDCD9AA-2C00-4AEF-908B-CC29EA79C9B2}" srcOrd="0" destOrd="0" presId="urn:microsoft.com/office/officeart/2005/8/layout/list1"/>
    <dgm:cxn modelId="{D82C7F06-72F3-4F57-A2B2-605D9ABB2ABC}" type="presParOf" srcId="{3DDCD9AA-2C00-4AEF-908B-CC29EA79C9B2}" destId="{875855E0-2870-4313-82C4-F7B68F4513DB}" srcOrd="0" destOrd="0" presId="urn:microsoft.com/office/officeart/2005/8/layout/list1"/>
    <dgm:cxn modelId="{C29B1413-5D6D-484F-8599-5ACA00837624}" type="presParOf" srcId="{3DDCD9AA-2C00-4AEF-908B-CC29EA79C9B2}" destId="{FE22DF4A-794C-4959-9029-73967AE25079}" srcOrd="1" destOrd="0" presId="urn:microsoft.com/office/officeart/2005/8/layout/list1"/>
    <dgm:cxn modelId="{3005248D-7E2A-4B01-8083-7C879B41565C}" type="presParOf" srcId="{2F9EAD90-6A92-4E5A-8E52-AD3528EE8DAA}" destId="{E5DC530F-0CE7-42B2-8D9C-972D87D30439}" srcOrd="1" destOrd="0" presId="urn:microsoft.com/office/officeart/2005/8/layout/list1"/>
    <dgm:cxn modelId="{BD17A915-DB89-4AB9-81EB-A152B2FCB005}" type="presParOf" srcId="{2F9EAD90-6A92-4E5A-8E52-AD3528EE8DAA}" destId="{7DCC8AC4-280D-45A0-9B85-50DCA150161A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4E90478-79EB-4ACD-B841-67F73EE709E1}" type="doc">
      <dgm:prSet loTypeId="urn:microsoft.com/office/officeart/2005/8/layout/vProcess5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fr-FR"/>
        </a:p>
      </dgm:t>
    </dgm:pt>
    <dgm:pt modelId="{49B26667-CB9D-4A70-B108-A48CF806C86C}">
      <dgm:prSet phldrT="[Texte]" custT="1"/>
      <dgm:spPr/>
      <dgm:t>
        <a:bodyPr/>
        <a:lstStyle/>
        <a:p>
          <a:pPr algn="ctr"/>
          <a:r>
            <a:rPr lang="fr-FR" sz="2400" b="1" dirty="0" smtClean="0"/>
            <a:t>Patient </a:t>
          </a:r>
          <a:r>
            <a:rPr lang="fr-FR" sz="2400" b="1" dirty="0" err="1" smtClean="0"/>
            <a:t>who</a:t>
          </a:r>
          <a:r>
            <a:rPr lang="fr-FR" sz="2400" b="1" dirty="0" smtClean="0"/>
            <a:t> </a:t>
          </a:r>
          <a:r>
            <a:rPr lang="fr-FR" sz="2400" b="1" dirty="0" err="1" smtClean="0"/>
            <a:t>dropped</a:t>
          </a:r>
          <a:r>
            <a:rPr lang="fr-FR" sz="2400" b="1" dirty="0" smtClean="0"/>
            <a:t> out …</a:t>
          </a:r>
          <a:endParaRPr lang="fr-FR" sz="2400" b="1" dirty="0"/>
        </a:p>
      </dgm:t>
    </dgm:pt>
    <dgm:pt modelId="{8D80F1A6-2157-431A-A92A-BF0BA2C5CADA}" type="parTrans" cxnId="{E5F77A0D-1D24-429E-B4EF-556A32765C87}">
      <dgm:prSet/>
      <dgm:spPr/>
      <dgm:t>
        <a:bodyPr/>
        <a:lstStyle/>
        <a:p>
          <a:endParaRPr lang="fr-FR"/>
        </a:p>
      </dgm:t>
    </dgm:pt>
    <dgm:pt modelId="{D3ACF710-97DD-4B4A-9538-23FA60F074C8}" type="sibTrans" cxnId="{E5F77A0D-1D24-429E-B4EF-556A32765C87}">
      <dgm:prSet/>
      <dgm:spPr/>
      <dgm:t>
        <a:bodyPr/>
        <a:lstStyle/>
        <a:p>
          <a:endParaRPr lang="fr-FR"/>
        </a:p>
      </dgm:t>
    </dgm:pt>
    <dgm:pt modelId="{C96DA443-E5D6-4ECA-A4EC-C8EF28A6A58C}">
      <dgm:prSet phldrT="[Texte]" custT="1"/>
      <dgm:spPr/>
      <dgm:t>
        <a:bodyPr/>
        <a:lstStyle/>
        <a:p>
          <a:pPr algn="ctr"/>
          <a:r>
            <a:rPr lang="fr-FR" sz="2000" dirty="0" smtClean="0"/>
            <a:t>Under the influence of a </a:t>
          </a:r>
          <a:r>
            <a:rPr lang="fr-FR" sz="2000" dirty="0" err="1" smtClean="0"/>
            <a:t>stronger</a:t>
          </a:r>
          <a:r>
            <a:rPr lang="fr-FR" sz="2000" dirty="0" smtClean="0"/>
            <a:t> </a:t>
          </a:r>
          <a:r>
            <a:rPr lang="fr-FR" sz="2000" dirty="0" err="1" smtClean="0"/>
            <a:t>craving-like</a:t>
          </a:r>
          <a:r>
            <a:rPr lang="fr-FR" sz="2000" dirty="0" smtClean="0"/>
            <a:t> urge to drink (</a:t>
          </a:r>
          <a:r>
            <a:rPr lang="fr-FR" sz="2000" dirty="0" err="1" smtClean="0"/>
            <a:t>Obsessed</a:t>
          </a:r>
          <a:r>
            <a:rPr lang="fr-FR" sz="2000" dirty="0" smtClean="0"/>
            <a:t>/</a:t>
          </a:r>
          <a:r>
            <a:rPr lang="fr-FR" sz="2000" dirty="0" err="1" smtClean="0"/>
            <a:t>Compelled</a:t>
          </a:r>
          <a:r>
            <a:rPr lang="fr-FR" sz="2000" dirty="0" smtClean="0"/>
            <a:t>)</a:t>
          </a:r>
          <a:endParaRPr lang="fr-FR" sz="2000" dirty="0"/>
        </a:p>
      </dgm:t>
    </dgm:pt>
    <dgm:pt modelId="{98E690D2-9ADA-48CE-89A0-C26EBAE9798E}" type="parTrans" cxnId="{47DF64A5-5146-4E61-8664-32372E738A8A}">
      <dgm:prSet/>
      <dgm:spPr/>
      <dgm:t>
        <a:bodyPr/>
        <a:lstStyle/>
        <a:p>
          <a:endParaRPr lang="fr-FR"/>
        </a:p>
      </dgm:t>
    </dgm:pt>
    <dgm:pt modelId="{6722FF52-03B0-4CA6-A112-5455CCB15B7E}" type="sibTrans" cxnId="{47DF64A5-5146-4E61-8664-32372E738A8A}">
      <dgm:prSet/>
      <dgm:spPr/>
      <dgm:t>
        <a:bodyPr/>
        <a:lstStyle/>
        <a:p>
          <a:endParaRPr lang="fr-FR"/>
        </a:p>
      </dgm:t>
    </dgm:pt>
    <dgm:pt modelId="{CB51EEFB-B75B-4769-A564-5DD09245B7C2}">
      <dgm:prSet phldrT="[Texte]" custT="1"/>
      <dgm:spPr/>
      <dgm:t>
        <a:bodyPr/>
        <a:lstStyle/>
        <a:p>
          <a:pPr algn="ctr"/>
          <a:r>
            <a:rPr lang="fr-FR" sz="2000" dirty="0" smtClean="0"/>
            <a:t>Have a </a:t>
          </a:r>
          <a:r>
            <a:rPr lang="fr-FR" sz="2000" dirty="0" err="1" smtClean="0"/>
            <a:t>subtler</a:t>
          </a:r>
          <a:r>
            <a:rPr lang="fr-FR" sz="2000" dirty="0" smtClean="0"/>
            <a:t> </a:t>
          </a:r>
          <a:r>
            <a:rPr lang="fr-FR" sz="2000" dirty="0" err="1" smtClean="0"/>
            <a:t>desire</a:t>
          </a:r>
          <a:r>
            <a:rPr lang="fr-FR" sz="2000" dirty="0" smtClean="0"/>
            <a:t> to drink </a:t>
          </a:r>
          <a:r>
            <a:rPr lang="fr-FR" sz="2000" dirty="0" err="1" smtClean="0"/>
            <a:t>conditioned</a:t>
          </a:r>
          <a:r>
            <a:rPr lang="fr-FR" sz="2000" dirty="0" smtClean="0"/>
            <a:t> by </a:t>
          </a:r>
          <a:r>
            <a:rPr lang="fr-FR" sz="2000" dirty="0" err="1" smtClean="0"/>
            <a:t>context</a:t>
          </a:r>
          <a:r>
            <a:rPr lang="fr-FR" sz="2000" dirty="0" smtClean="0"/>
            <a:t> </a:t>
          </a:r>
          <a:r>
            <a:rPr lang="fr-FR" sz="2000" dirty="0" err="1" smtClean="0"/>
            <a:t>incentives</a:t>
          </a:r>
          <a:r>
            <a:rPr lang="fr-FR" sz="2000" dirty="0" smtClean="0"/>
            <a:t> to use </a:t>
          </a:r>
          <a:r>
            <a:rPr lang="fr-FR" sz="2000" dirty="0" err="1" smtClean="0"/>
            <a:t>alcohol</a:t>
          </a:r>
          <a:r>
            <a:rPr lang="fr-FR" sz="2000" dirty="0" smtClean="0"/>
            <a:t> (</a:t>
          </a:r>
          <a:r>
            <a:rPr lang="fr-FR" sz="2000" dirty="0" err="1" smtClean="0"/>
            <a:t>Inclined</a:t>
          </a:r>
          <a:r>
            <a:rPr lang="fr-FR" sz="2000" dirty="0" smtClean="0"/>
            <a:t>/Indulgent)</a:t>
          </a:r>
          <a:endParaRPr lang="fr-FR" sz="2000" dirty="0"/>
        </a:p>
      </dgm:t>
    </dgm:pt>
    <dgm:pt modelId="{FBE24DA1-89A2-4ACA-B037-7E55792E56BF}" type="parTrans" cxnId="{C80B8892-869A-4EB4-85A5-9531F778AEDB}">
      <dgm:prSet/>
      <dgm:spPr/>
      <dgm:t>
        <a:bodyPr/>
        <a:lstStyle/>
        <a:p>
          <a:endParaRPr lang="fr-FR"/>
        </a:p>
      </dgm:t>
    </dgm:pt>
    <dgm:pt modelId="{9918866E-4A33-4EA4-A559-8D9292B88351}" type="sibTrans" cxnId="{C80B8892-869A-4EB4-85A5-9531F778AEDB}">
      <dgm:prSet/>
      <dgm:spPr/>
      <dgm:t>
        <a:bodyPr/>
        <a:lstStyle/>
        <a:p>
          <a:endParaRPr lang="fr-FR"/>
        </a:p>
      </dgm:t>
    </dgm:pt>
    <dgm:pt modelId="{F98AB016-0C93-4689-8BCB-68216AAE0F8F}">
      <dgm:prSet phldrT="[Texte]" custT="1"/>
      <dgm:spPr/>
      <dgm:t>
        <a:bodyPr/>
        <a:lstStyle/>
        <a:p>
          <a:pPr algn="ctr"/>
          <a:r>
            <a:rPr lang="fr-FR" sz="2000" dirty="0" smtClean="0"/>
            <a:t>More ambivalent </a:t>
          </a:r>
          <a:r>
            <a:rPr lang="fr-FR" sz="2000" dirty="0" err="1" smtClean="0"/>
            <a:t>toward</a:t>
          </a:r>
          <a:r>
            <a:rPr lang="fr-FR" sz="2000" dirty="0" smtClean="0"/>
            <a:t> </a:t>
          </a:r>
          <a:r>
            <a:rPr lang="fr-FR" sz="2000" dirty="0" err="1" smtClean="0"/>
            <a:t>their</a:t>
          </a:r>
          <a:r>
            <a:rPr lang="fr-FR" sz="2000" dirty="0" smtClean="0"/>
            <a:t> intention to change</a:t>
          </a:r>
          <a:endParaRPr lang="fr-FR" sz="2000" dirty="0"/>
        </a:p>
      </dgm:t>
    </dgm:pt>
    <dgm:pt modelId="{15FA0797-FF24-4034-B4EC-8410720AA632}" type="parTrans" cxnId="{170E615E-80AF-41D4-9CF3-43B04E441E8E}">
      <dgm:prSet/>
      <dgm:spPr/>
      <dgm:t>
        <a:bodyPr/>
        <a:lstStyle/>
        <a:p>
          <a:endParaRPr lang="fr-FR"/>
        </a:p>
      </dgm:t>
    </dgm:pt>
    <dgm:pt modelId="{9CEAD545-C9C0-480A-A59E-5FBC6344B6A5}" type="sibTrans" cxnId="{170E615E-80AF-41D4-9CF3-43B04E441E8E}">
      <dgm:prSet/>
      <dgm:spPr/>
      <dgm:t>
        <a:bodyPr/>
        <a:lstStyle/>
        <a:p>
          <a:endParaRPr lang="fr-FR"/>
        </a:p>
      </dgm:t>
    </dgm:pt>
    <dgm:pt modelId="{0322CA1E-397A-4D36-882F-EE71C4A96C5C}" type="pres">
      <dgm:prSet presAssocID="{24E90478-79EB-4ACD-B841-67F73EE709E1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665984AD-FF54-4E65-BF5B-2DF308A1117A}" type="pres">
      <dgm:prSet presAssocID="{24E90478-79EB-4ACD-B841-67F73EE709E1}" presName="dummyMaxCanvas" presStyleCnt="0">
        <dgm:presLayoutVars/>
      </dgm:prSet>
      <dgm:spPr/>
    </dgm:pt>
    <dgm:pt modelId="{888033A3-4B7A-4861-A853-6EC6E990B727}" type="pres">
      <dgm:prSet presAssocID="{24E90478-79EB-4ACD-B841-67F73EE709E1}" presName="FourNodes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5D2EF14-B368-4910-904A-C0E2CD97084C}" type="pres">
      <dgm:prSet presAssocID="{24E90478-79EB-4ACD-B841-67F73EE709E1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54543D8-F6B5-4B08-9FCC-7B6A80256714}" type="pres">
      <dgm:prSet presAssocID="{24E90478-79EB-4ACD-B841-67F73EE709E1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56B3FCC-CCAC-4D1B-B9A4-58D43D754504}" type="pres">
      <dgm:prSet presAssocID="{24E90478-79EB-4ACD-B841-67F73EE709E1}" presName="FourNodes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FC9825C-4462-42EB-8EC5-977E67149355}" type="pres">
      <dgm:prSet presAssocID="{24E90478-79EB-4ACD-B841-67F73EE709E1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DD835FD-C016-4B53-8465-CF86794579B9}" type="pres">
      <dgm:prSet presAssocID="{24E90478-79EB-4ACD-B841-67F73EE709E1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94BC380-C236-4A21-9B15-B4F21ADD95CE}" type="pres">
      <dgm:prSet presAssocID="{24E90478-79EB-4ACD-B841-67F73EE709E1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C5F8195-F255-41BF-82F7-EAD110885398}" type="pres">
      <dgm:prSet presAssocID="{24E90478-79EB-4ACD-B841-67F73EE709E1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36C237F-7D96-4AB5-BFDF-8EC9CB1827A9}" type="pres">
      <dgm:prSet presAssocID="{24E90478-79EB-4ACD-B841-67F73EE709E1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9F39836-FAAB-4943-B1EE-C9BE373FE687}" type="pres">
      <dgm:prSet presAssocID="{24E90478-79EB-4ACD-B841-67F73EE709E1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8143821-EB58-4608-8372-8B12FF422A0B}" type="pres">
      <dgm:prSet presAssocID="{24E90478-79EB-4ACD-B841-67F73EE709E1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ADA8F68A-5C97-4D73-A219-881998F064D2}" type="presOf" srcId="{F98AB016-0C93-4689-8BCB-68216AAE0F8F}" destId="{E8143821-EB58-4608-8372-8B12FF422A0B}" srcOrd="1" destOrd="0" presId="urn:microsoft.com/office/officeart/2005/8/layout/vProcess5"/>
    <dgm:cxn modelId="{E5F77A0D-1D24-429E-B4EF-556A32765C87}" srcId="{24E90478-79EB-4ACD-B841-67F73EE709E1}" destId="{49B26667-CB9D-4A70-B108-A48CF806C86C}" srcOrd="0" destOrd="0" parTransId="{8D80F1A6-2157-431A-A92A-BF0BA2C5CADA}" sibTransId="{D3ACF710-97DD-4B4A-9538-23FA60F074C8}"/>
    <dgm:cxn modelId="{48118BA8-C0DD-4085-9067-7B4059908AEE}" type="presOf" srcId="{9918866E-4A33-4EA4-A559-8D9292B88351}" destId="{494BC380-C236-4A21-9B15-B4F21ADD95CE}" srcOrd="0" destOrd="0" presId="urn:microsoft.com/office/officeart/2005/8/layout/vProcess5"/>
    <dgm:cxn modelId="{4441F69D-4253-4341-AF64-9FF8FFB06B37}" type="presOf" srcId="{CB51EEFB-B75B-4769-A564-5DD09245B7C2}" destId="{E54543D8-F6B5-4B08-9FCC-7B6A80256714}" srcOrd="0" destOrd="0" presId="urn:microsoft.com/office/officeart/2005/8/layout/vProcess5"/>
    <dgm:cxn modelId="{18AFA42C-D88C-4B05-965B-B8D4DE4063D2}" type="presOf" srcId="{C96DA443-E5D6-4ECA-A4EC-C8EF28A6A58C}" destId="{536C237F-7D96-4AB5-BFDF-8EC9CB1827A9}" srcOrd="1" destOrd="0" presId="urn:microsoft.com/office/officeart/2005/8/layout/vProcess5"/>
    <dgm:cxn modelId="{170E615E-80AF-41D4-9CF3-43B04E441E8E}" srcId="{24E90478-79EB-4ACD-B841-67F73EE709E1}" destId="{F98AB016-0C93-4689-8BCB-68216AAE0F8F}" srcOrd="3" destOrd="0" parTransId="{15FA0797-FF24-4034-B4EC-8410720AA632}" sibTransId="{9CEAD545-C9C0-480A-A59E-5FBC6344B6A5}"/>
    <dgm:cxn modelId="{47DF64A5-5146-4E61-8664-32372E738A8A}" srcId="{24E90478-79EB-4ACD-B841-67F73EE709E1}" destId="{C96DA443-E5D6-4ECA-A4EC-C8EF28A6A58C}" srcOrd="1" destOrd="0" parTransId="{98E690D2-9ADA-48CE-89A0-C26EBAE9798E}" sibTransId="{6722FF52-03B0-4CA6-A112-5455CCB15B7E}"/>
    <dgm:cxn modelId="{260E10EC-FF8C-4497-9CAA-D219C14168E0}" type="presOf" srcId="{F98AB016-0C93-4689-8BCB-68216AAE0F8F}" destId="{256B3FCC-CCAC-4D1B-B9A4-58D43D754504}" srcOrd="0" destOrd="0" presId="urn:microsoft.com/office/officeart/2005/8/layout/vProcess5"/>
    <dgm:cxn modelId="{31FE6B4D-2BB2-47E7-8D18-BCFCF992E5E7}" type="presOf" srcId="{49B26667-CB9D-4A70-B108-A48CF806C86C}" destId="{888033A3-4B7A-4861-A853-6EC6E990B727}" srcOrd="0" destOrd="0" presId="urn:microsoft.com/office/officeart/2005/8/layout/vProcess5"/>
    <dgm:cxn modelId="{C80B8892-869A-4EB4-85A5-9531F778AEDB}" srcId="{24E90478-79EB-4ACD-B841-67F73EE709E1}" destId="{CB51EEFB-B75B-4769-A564-5DD09245B7C2}" srcOrd="2" destOrd="0" parTransId="{FBE24DA1-89A2-4ACA-B037-7E55792E56BF}" sibTransId="{9918866E-4A33-4EA4-A559-8D9292B88351}"/>
    <dgm:cxn modelId="{C01F2475-C332-4EA3-9C24-8D9C51A4489F}" type="presOf" srcId="{D3ACF710-97DD-4B4A-9538-23FA60F074C8}" destId="{9FC9825C-4462-42EB-8EC5-977E67149355}" srcOrd="0" destOrd="0" presId="urn:microsoft.com/office/officeart/2005/8/layout/vProcess5"/>
    <dgm:cxn modelId="{ADE5FF83-BE5B-40BF-AF2F-0F28EB73ABF7}" type="presOf" srcId="{6722FF52-03B0-4CA6-A112-5455CCB15B7E}" destId="{1DD835FD-C016-4B53-8465-CF86794579B9}" srcOrd="0" destOrd="0" presId="urn:microsoft.com/office/officeart/2005/8/layout/vProcess5"/>
    <dgm:cxn modelId="{0D8F76D0-7408-4223-8BC4-2BF73BA6859D}" type="presOf" srcId="{24E90478-79EB-4ACD-B841-67F73EE709E1}" destId="{0322CA1E-397A-4D36-882F-EE71C4A96C5C}" srcOrd="0" destOrd="0" presId="urn:microsoft.com/office/officeart/2005/8/layout/vProcess5"/>
    <dgm:cxn modelId="{38D4E638-7A47-4A4D-8C97-F96C9EA9156C}" type="presOf" srcId="{C96DA443-E5D6-4ECA-A4EC-C8EF28A6A58C}" destId="{75D2EF14-B368-4910-904A-C0E2CD97084C}" srcOrd="0" destOrd="0" presId="urn:microsoft.com/office/officeart/2005/8/layout/vProcess5"/>
    <dgm:cxn modelId="{A50FBDB8-DC14-4F69-BC5A-027B74445711}" type="presOf" srcId="{CB51EEFB-B75B-4769-A564-5DD09245B7C2}" destId="{F9F39836-FAAB-4943-B1EE-C9BE373FE687}" srcOrd="1" destOrd="0" presId="urn:microsoft.com/office/officeart/2005/8/layout/vProcess5"/>
    <dgm:cxn modelId="{30AC0A98-E2B4-49E2-8D44-737D6C301C97}" type="presOf" srcId="{49B26667-CB9D-4A70-B108-A48CF806C86C}" destId="{5C5F8195-F255-41BF-82F7-EAD110885398}" srcOrd="1" destOrd="0" presId="urn:microsoft.com/office/officeart/2005/8/layout/vProcess5"/>
    <dgm:cxn modelId="{0CC5FFA0-E639-4CD9-9190-8D17B555B60D}" type="presParOf" srcId="{0322CA1E-397A-4D36-882F-EE71C4A96C5C}" destId="{665984AD-FF54-4E65-BF5B-2DF308A1117A}" srcOrd="0" destOrd="0" presId="urn:microsoft.com/office/officeart/2005/8/layout/vProcess5"/>
    <dgm:cxn modelId="{8376D397-C249-4419-85D7-FB0329BD3776}" type="presParOf" srcId="{0322CA1E-397A-4D36-882F-EE71C4A96C5C}" destId="{888033A3-4B7A-4861-A853-6EC6E990B727}" srcOrd="1" destOrd="0" presId="urn:microsoft.com/office/officeart/2005/8/layout/vProcess5"/>
    <dgm:cxn modelId="{3945852E-D9E0-4BD0-B6A4-ACF8A513C32E}" type="presParOf" srcId="{0322CA1E-397A-4D36-882F-EE71C4A96C5C}" destId="{75D2EF14-B368-4910-904A-C0E2CD97084C}" srcOrd="2" destOrd="0" presId="urn:microsoft.com/office/officeart/2005/8/layout/vProcess5"/>
    <dgm:cxn modelId="{47C40527-C9FC-4D3D-B684-16881E5B6F6A}" type="presParOf" srcId="{0322CA1E-397A-4D36-882F-EE71C4A96C5C}" destId="{E54543D8-F6B5-4B08-9FCC-7B6A80256714}" srcOrd="3" destOrd="0" presId="urn:microsoft.com/office/officeart/2005/8/layout/vProcess5"/>
    <dgm:cxn modelId="{6B91BD61-7782-4886-8FCE-F475D5AA6C56}" type="presParOf" srcId="{0322CA1E-397A-4D36-882F-EE71C4A96C5C}" destId="{256B3FCC-CCAC-4D1B-B9A4-58D43D754504}" srcOrd="4" destOrd="0" presId="urn:microsoft.com/office/officeart/2005/8/layout/vProcess5"/>
    <dgm:cxn modelId="{E6CCA9A8-1A71-4B14-BFFF-5864EABE08C1}" type="presParOf" srcId="{0322CA1E-397A-4D36-882F-EE71C4A96C5C}" destId="{9FC9825C-4462-42EB-8EC5-977E67149355}" srcOrd="5" destOrd="0" presId="urn:microsoft.com/office/officeart/2005/8/layout/vProcess5"/>
    <dgm:cxn modelId="{3D1A6158-A284-4964-A3F1-06DBB35A7559}" type="presParOf" srcId="{0322CA1E-397A-4D36-882F-EE71C4A96C5C}" destId="{1DD835FD-C016-4B53-8465-CF86794579B9}" srcOrd="6" destOrd="0" presId="urn:microsoft.com/office/officeart/2005/8/layout/vProcess5"/>
    <dgm:cxn modelId="{C2E296FB-6D2A-49FB-8C3C-321A185BDCA6}" type="presParOf" srcId="{0322CA1E-397A-4D36-882F-EE71C4A96C5C}" destId="{494BC380-C236-4A21-9B15-B4F21ADD95CE}" srcOrd="7" destOrd="0" presId="urn:microsoft.com/office/officeart/2005/8/layout/vProcess5"/>
    <dgm:cxn modelId="{3E2AFB7B-3884-411A-AFE3-80DD56A7B644}" type="presParOf" srcId="{0322CA1E-397A-4D36-882F-EE71C4A96C5C}" destId="{5C5F8195-F255-41BF-82F7-EAD110885398}" srcOrd="8" destOrd="0" presId="urn:microsoft.com/office/officeart/2005/8/layout/vProcess5"/>
    <dgm:cxn modelId="{2890F75B-5CF1-4A07-9D10-5B9BE9617193}" type="presParOf" srcId="{0322CA1E-397A-4D36-882F-EE71C4A96C5C}" destId="{536C237F-7D96-4AB5-BFDF-8EC9CB1827A9}" srcOrd="9" destOrd="0" presId="urn:microsoft.com/office/officeart/2005/8/layout/vProcess5"/>
    <dgm:cxn modelId="{0462C672-F836-41AC-8EE1-B03ED0D36291}" type="presParOf" srcId="{0322CA1E-397A-4D36-882F-EE71C4A96C5C}" destId="{F9F39836-FAAB-4943-B1EE-C9BE373FE687}" srcOrd="10" destOrd="0" presId="urn:microsoft.com/office/officeart/2005/8/layout/vProcess5"/>
    <dgm:cxn modelId="{FA160016-A4AD-41E0-9C93-EB63150FA9D6}" type="presParOf" srcId="{0322CA1E-397A-4D36-882F-EE71C4A96C5C}" destId="{E8143821-EB58-4608-8372-8B12FF422A0B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65795F-9F99-4D3A-B9A2-6DE9996DB61C}">
      <dsp:nvSpPr>
        <dsp:cNvPr id="0" name=""/>
        <dsp:cNvSpPr/>
      </dsp:nvSpPr>
      <dsp:spPr>
        <a:xfrm>
          <a:off x="0" y="1423599"/>
          <a:ext cx="6096000" cy="121680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0" kern="1200" dirty="0" smtClean="0">
              <a:latin typeface="+mn-lt"/>
            </a:rPr>
            <a:t>I have no </a:t>
          </a:r>
          <a:r>
            <a:rPr lang="en-US" sz="2400" b="0" kern="1200" noProof="0" dirty="0" smtClean="0">
              <a:latin typeface="+mn-lt"/>
            </a:rPr>
            <a:t>conflict</a:t>
          </a:r>
          <a:r>
            <a:rPr lang="en-US" sz="2400" b="0" kern="1200" dirty="0" smtClean="0">
              <a:latin typeface="+mn-lt"/>
            </a:rPr>
            <a:t> of </a:t>
          </a:r>
          <a:r>
            <a:rPr lang="en-US" sz="2400" b="0" kern="1200" noProof="0" dirty="0" smtClean="0">
              <a:latin typeface="+mn-lt"/>
            </a:rPr>
            <a:t>interest</a:t>
          </a:r>
          <a:r>
            <a:rPr lang="en-US" sz="2400" b="0" kern="1200" dirty="0" smtClean="0">
              <a:latin typeface="+mn-lt"/>
            </a:rPr>
            <a:t> to disclose</a:t>
          </a:r>
          <a:endParaRPr lang="en-US" sz="2400" b="0" kern="1200" dirty="0">
            <a:latin typeface="+mn-lt"/>
          </a:endParaRPr>
        </a:p>
      </dsp:txBody>
      <dsp:txXfrm>
        <a:off x="59399" y="1482998"/>
        <a:ext cx="5977202" cy="109800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7873EA-E63A-4F6B-BDD8-1F65295A1FE2}">
      <dsp:nvSpPr>
        <dsp:cNvPr id="0" name=""/>
        <dsp:cNvSpPr/>
      </dsp:nvSpPr>
      <dsp:spPr>
        <a:xfrm>
          <a:off x="0" y="0"/>
          <a:ext cx="5181600" cy="1219200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400" b="1" kern="1200" dirty="0" err="1" smtClean="0"/>
            <a:t>Other</a:t>
          </a:r>
          <a:r>
            <a:rPr lang="fr-FR" sz="2400" b="1" kern="1200" dirty="0" smtClean="0"/>
            <a:t> </a:t>
          </a:r>
          <a:r>
            <a:rPr lang="fr-FR" sz="2400" b="1" kern="1200" dirty="0" err="1" smtClean="0"/>
            <a:t>surprising</a:t>
          </a:r>
          <a:r>
            <a:rPr lang="fr-FR" sz="2400" b="1" kern="1200" dirty="0" smtClean="0"/>
            <a:t> </a:t>
          </a:r>
          <a:r>
            <a:rPr lang="fr-FR" sz="2400" b="1" kern="1200" dirty="0" err="1" smtClean="0"/>
            <a:t>results</a:t>
          </a:r>
          <a:r>
            <a:rPr lang="fr-FR" sz="2400" b="1" kern="1200" dirty="0" smtClean="0"/>
            <a:t>…</a:t>
          </a:r>
          <a:endParaRPr lang="fr-FR" sz="2400" b="1" kern="1200" dirty="0"/>
        </a:p>
      </dsp:txBody>
      <dsp:txXfrm>
        <a:off x="35709" y="35709"/>
        <a:ext cx="3865988" cy="1147782"/>
      </dsp:txXfrm>
    </dsp:sp>
    <dsp:sp modelId="{222572E4-B49B-41E3-A30E-4D7DD429390F}">
      <dsp:nvSpPr>
        <dsp:cNvPr id="0" name=""/>
        <dsp:cNvSpPr/>
      </dsp:nvSpPr>
      <dsp:spPr>
        <a:xfrm>
          <a:off x="457199" y="1422399"/>
          <a:ext cx="5181600" cy="1219200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 smtClean="0"/>
            <a:t>A </a:t>
          </a:r>
          <a:r>
            <a:rPr lang="fr-FR" sz="2000" kern="1200" dirty="0" err="1" smtClean="0"/>
            <a:t>latency</a:t>
          </a:r>
          <a:r>
            <a:rPr lang="fr-FR" sz="2000" kern="1200" dirty="0" smtClean="0"/>
            <a:t> </a:t>
          </a:r>
          <a:r>
            <a:rPr lang="fr-FR" sz="2000" kern="1200" dirty="0" err="1" smtClean="0"/>
            <a:t>period</a:t>
          </a:r>
          <a:r>
            <a:rPr lang="fr-FR" sz="2000" kern="1200" dirty="0" smtClean="0"/>
            <a:t> </a:t>
          </a:r>
          <a:r>
            <a:rPr lang="fr-FR" sz="2000" kern="1200" dirty="0" err="1" smtClean="0"/>
            <a:t>before</a:t>
          </a:r>
          <a:r>
            <a:rPr lang="fr-FR" sz="2000" kern="1200" dirty="0" smtClean="0"/>
            <a:t> the first </a:t>
          </a:r>
          <a:r>
            <a:rPr lang="fr-FR" sz="2000" kern="1200" dirty="0" err="1" smtClean="0"/>
            <a:t>appointment</a:t>
          </a:r>
          <a:r>
            <a:rPr lang="fr-FR" sz="2000" kern="1200" dirty="0" smtClean="0"/>
            <a:t> </a:t>
          </a:r>
          <a:r>
            <a:rPr lang="fr-FR" sz="2000" kern="1200" dirty="0" err="1" smtClean="0"/>
            <a:t>could</a:t>
          </a:r>
          <a:r>
            <a:rPr lang="fr-FR" sz="2000" kern="1200" dirty="0" smtClean="0"/>
            <a:t> </a:t>
          </a:r>
          <a:r>
            <a:rPr lang="fr-FR" sz="2000" kern="1200" dirty="0" err="1" smtClean="0"/>
            <a:t>be</a:t>
          </a:r>
          <a:r>
            <a:rPr lang="fr-FR" sz="2000" kern="1200" dirty="0" smtClean="0"/>
            <a:t> </a:t>
          </a:r>
          <a:r>
            <a:rPr lang="fr-FR" sz="2000" kern="1200" dirty="0" err="1" smtClean="0"/>
            <a:t>needed</a:t>
          </a:r>
          <a:endParaRPr lang="fr-FR" sz="2000" kern="1200" dirty="0"/>
        </a:p>
      </dsp:txBody>
      <dsp:txXfrm>
        <a:off x="492908" y="1458108"/>
        <a:ext cx="3860502" cy="1147782"/>
      </dsp:txXfrm>
    </dsp:sp>
    <dsp:sp modelId="{B435A28B-A412-4A97-82DE-E0B346A47F24}">
      <dsp:nvSpPr>
        <dsp:cNvPr id="0" name=""/>
        <dsp:cNvSpPr/>
      </dsp:nvSpPr>
      <dsp:spPr>
        <a:xfrm>
          <a:off x="914399" y="2844799"/>
          <a:ext cx="5181600" cy="1219200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 err="1" smtClean="0"/>
            <a:t>Specific</a:t>
          </a:r>
          <a:r>
            <a:rPr lang="fr-FR" sz="2000" kern="1200" dirty="0" smtClean="0"/>
            <a:t> </a:t>
          </a:r>
          <a:r>
            <a:rPr lang="fr-FR" sz="2000" kern="1200" dirty="0" err="1" smtClean="0"/>
            <a:t>periods</a:t>
          </a:r>
          <a:r>
            <a:rPr lang="fr-FR" sz="2000" kern="1200" dirty="0" smtClean="0"/>
            <a:t> of the </a:t>
          </a:r>
          <a:r>
            <a:rPr lang="fr-FR" sz="2000" kern="1200" dirty="0" err="1" smtClean="0"/>
            <a:t>year</a:t>
          </a:r>
          <a:r>
            <a:rPr lang="fr-FR" sz="2000" kern="1200" dirty="0" smtClean="0"/>
            <a:t> are </a:t>
          </a:r>
          <a:r>
            <a:rPr lang="fr-FR" sz="2000" kern="1200" dirty="0" err="1" smtClean="0"/>
            <a:t>critical</a:t>
          </a:r>
          <a:endParaRPr lang="fr-FR" sz="2000" kern="1200" dirty="0"/>
        </a:p>
      </dsp:txBody>
      <dsp:txXfrm>
        <a:off x="950108" y="2880508"/>
        <a:ext cx="3860502" cy="1147782"/>
      </dsp:txXfrm>
    </dsp:sp>
    <dsp:sp modelId="{4EDA7F7D-81FD-411C-9503-27C6FAFB4860}">
      <dsp:nvSpPr>
        <dsp:cNvPr id="0" name=""/>
        <dsp:cNvSpPr/>
      </dsp:nvSpPr>
      <dsp:spPr>
        <a:xfrm>
          <a:off x="4389120" y="924560"/>
          <a:ext cx="792480" cy="792480"/>
        </a:xfrm>
        <a:prstGeom prst="downArrow">
          <a:avLst>
            <a:gd name="adj1" fmla="val 55000"/>
            <a:gd name="adj2" fmla="val 45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3600" kern="1200"/>
        </a:p>
      </dsp:txBody>
      <dsp:txXfrm>
        <a:off x="4567428" y="924560"/>
        <a:ext cx="435864" cy="596341"/>
      </dsp:txXfrm>
    </dsp:sp>
    <dsp:sp modelId="{37A75EC9-AE68-4226-80DC-62B1A6524B69}">
      <dsp:nvSpPr>
        <dsp:cNvPr id="0" name=""/>
        <dsp:cNvSpPr/>
      </dsp:nvSpPr>
      <dsp:spPr>
        <a:xfrm>
          <a:off x="4846320" y="2338832"/>
          <a:ext cx="792480" cy="792480"/>
        </a:xfrm>
        <a:prstGeom prst="downArrow">
          <a:avLst>
            <a:gd name="adj1" fmla="val 55000"/>
            <a:gd name="adj2" fmla="val 45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3600" kern="1200"/>
        </a:p>
      </dsp:txBody>
      <dsp:txXfrm>
        <a:off x="5024628" y="2338832"/>
        <a:ext cx="435864" cy="596341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E34EF1-1764-4515-8399-8FDD9B374F6E}">
      <dsp:nvSpPr>
        <dsp:cNvPr id="0" name=""/>
        <dsp:cNvSpPr/>
      </dsp:nvSpPr>
      <dsp:spPr>
        <a:xfrm>
          <a:off x="0" y="0"/>
          <a:ext cx="5181600" cy="1219200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 err="1" smtClean="0"/>
            <a:t>Only</a:t>
          </a:r>
          <a:r>
            <a:rPr lang="fr-FR" sz="2000" kern="1200" dirty="0" smtClean="0"/>
            <a:t> a few variables are </a:t>
          </a:r>
          <a:r>
            <a:rPr lang="fr-FR" sz="2000" kern="1200" dirty="0" err="1" smtClean="0"/>
            <a:t>effectively</a:t>
          </a:r>
          <a:r>
            <a:rPr lang="fr-FR" sz="2000" kern="1200" dirty="0" smtClean="0"/>
            <a:t> able to </a:t>
          </a:r>
          <a:r>
            <a:rPr lang="fr-FR" sz="2000" kern="1200" dirty="0" err="1" smtClean="0"/>
            <a:t>distinguish</a:t>
          </a:r>
          <a:r>
            <a:rPr lang="fr-FR" sz="2000" kern="1200" dirty="0" smtClean="0"/>
            <a:t> patients </a:t>
          </a:r>
          <a:r>
            <a:rPr lang="fr-FR" sz="2000" kern="1200" dirty="0" err="1" smtClean="0"/>
            <a:t>who</a:t>
          </a:r>
          <a:r>
            <a:rPr lang="fr-FR" sz="2000" kern="1200" dirty="0" smtClean="0"/>
            <a:t> </a:t>
          </a:r>
          <a:r>
            <a:rPr lang="fr-FR" sz="2000" kern="1200" dirty="0" err="1" smtClean="0"/>
            <a:t>dropped</a:t>
          </a:r>
          <a:r>
            <a:rPr lang="fr-FR" sz="2000" kern="1200" dirty="0" smtClean="0"/>
            <a:t> out </a:t>
          </a:r>
          <a:r>
            <a:rPr lang="fr-FR" sz="2000" kern="1200" dirty="0" err="1" smtClean="0"/>
            <a:t>from</a:t>
          </a:r>
          <a:r>
            <a:rPr lang="fr-FR" sz="2000" kern="1200" dirty="0" smtClean="0"/>
            <a:t> </a:t>
          </a:r>
          <a:r>
            <a:rPr lang="fr-FR" sz="2000" kern="1200" dirty="0" err="1" smtClean="0"/>
            <a:t>those</a:t>
          </a:r>
          <a:r>
            <a:rPr lang="fr-FR" sz="2000" kern="1200" dirty="0" smtClean="0"/>
            <a:t> </a:t>
          </a:r>
          <a:r>
            <a:rPr lang="fr-FR" sz="2000" kern="1200" dirty="0" err="1" smtClean="0"/>
            <a:t>who</a:t>
          </a:r>
          <a:r>
            <a:rPr lang="fr-FR" sz="2000" kern="1200" dirty="0" smtClean="0"/>
            <a:t> </a:t>
          </a:r>
          <a:r>
            <a:rPr lang="fr-FR" sz="2000" kern="1200" dirty="0" err="1" smtClean="0"/>
            <a:t>did</a:t>
          </a:r>
          <a:r>
            <a:rPr lang="fr-FR" sz="2000" kern="1200" dirty="0" smtClean="0"/>
            <a:t> not</a:t>
          </a:r>
          <a:endParaRPr lang="fr-FR" sz="2000" kern="1200" dirty="0"/>
        </a:p>
      </dsp:txBody>
      <dsp:txXfrm>
        <a:off x="35709" y="35709"/>
        <a:ext cx="3865988" cy="1147782"/>
      </dsp:txXfrm>
    </dsp:sp>
    <dsp:sp modelId="{F4A82941-01BD-4494-8E08-732955F8088F}">
      <dsp:nvSpPr>
        <dsp:cNvPr id="0" name=""/>
        <dsp:cNvSpPr/>
      </dsp:nvSpPr>
      <dsp:spPr>
        <a:xfrm>
          <a:off x="457199" y="1422399"/>
          <a:ext cx="5181600" cy="1219200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 err="1" smtClean="0"/>
            <a:t>Differences</a:t>
          </a:r>
          <a:r>
            <a:rPr lang="fr-FR" sz="2000" kern="1200" dirty="0" smtClean="0"/>
            <a:t> in </a:t>
          </a:r>
          <a:r>
            <a:rPr lang="fr-FR" sz="2000" kern="1200" dirty="0" err="1" smtClean="0"/>
            <a:t>methods</a:t>
          </a:r>
          <a:r>
            <a:rPr lang="fr-FR" sz="2000" kern="1200" dirty="0" smtClean="0"/>
            <a:t>, </a:t>
          </a:r>
          <a:r>
            <a:rPr lang="fr-FR" sz="2000" kern="1200" dirty="0" err="1" smtClean="0"/>
            <a:t>sample</a:t>
          </a:r>
          <a:r>
            <a:rPr lang="fr-FR" sz="2000" kern="1200" dirty="0" smtClean="0"/>
            <a:t> </a:t>
          </a:r>
          <a:r>
            <a:rPr lang="fr-FR" sz="2000" kern="1200" dirty="0" err="1" smtClean="0"/>
            <a:t>characteristics</a:t>
          </a:r>
          <a:r>
            <a:rPr lang="fr-FR" sz="2000" kern="1200" dirty="0" smtClean="0"/>
            <a:t>, inclusion and exclusion </a:t>
          </a:r>
          <a:r>
            <a:rPr lang="fr-FR" sz="2000" kern="1200" dirty="0" err="1" smtClean="0"/>
            <a:t>criteria</a:t>
          </a:r>
          <a:endParaRPr lang="fr-FR" sz="2000" kern="1200" dirty="0"/>
        </a:p>
      </dsp:txBody>
      <dsp:txXfrm>
        <a:off x="492908" y="1458108"/>
        <a:ext cx="3860502" cy="1147782"/>
      </dsp:txXfrm>
    </dsp:sp>
    <dsp:sp modelId="{31F8C8F9-6EE2-46F1-820A-6FC536A5336E}">
      <dsp:nvSpPr>
        <dsp:cNvPr id="0" name=""/>
        <dsp:cNvSpPr/>
      </dsp:nvSpPr>
      <dsp:spPr>
        <a:xfrm>
          <a:off x="914399" y="2844799"/>
          <a:ext cx="5181600" cy="1219200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 err="1" smtClean="0"/>
            <a:t>Results</a:t>
          </a:r>
          <a:r>
            <a:rPr lang="fr-FR" sz="2000" kern="1200" dirty="0" smtClean="0"/>
            <a:t> </a:t>
          </a:r>
          <a:r>
            <a:rPr lang="fr-FR" sz="2000" kern="1200" dirty="0" err="1" smtClean="0"/>
            <a:t>still</a:t>
          </a:r>
          <a:r>
            <a:rPr lang="fr-FR" sz="2000" kern="1200" dirty="0" smtClean="0"/>
            <a:t> relevant for </a:t>
          </a:r>
          <a:r>
            <a:rPr lang="fr-FR" sz="2000" kern="1200" dirty="0" err="1" smtClean="0"/>
            <a:t>clinicians</a:t>
          </a:r>
          <a:r>
            <a:rPr lang="fr-FR" sz="2000" kern="1200" dirty="0" smtClean="0"/>
            <a:t> </a:t>
          </a:r>
          <a:r>
            <a:rPr lang="fr-FR" sz="2000" kern="1200" dirty="0" err="1" smtClean="0"/>
            <a:t>who</a:t>
          </a:r>
          <a:r>
            <a:rPr lang="fr-FR" sz="2000" kern="1200" dirty="0" smtClean="0"/>
            <a:t> have </a:t>
          </a:r>
          <a:r>
            <a:rPr lang="fr-FR" sz="2000" kern="1200" dirty="0" err="1" smtClean="0"/>
            <a:t>their</a:t>
          </a:r>
          <a:r>
            <a:rPr lang="fr-FR" sz="2000" kern="1200" dirty="0" smtClean="0"/>
            <a:t> </a:t>
          </a:r>
          <a:r>
            <a:rPr lang="fr-FR" sz="2000" kern="1200" dirty="0" err="1" smtClean="0"/>
            <a:t>own</a:t>
          </a:r>
          <a:r>
            <a:rPr lang="fr-FR" sz="2000" kern="1200" dirty="0" smtClean="0"/>
            <a:t> perceptions of </a:t>
          </a:r>
          <a:r>
            <a:rPr lang="fr-FR" sz="2000" kern="1200" dirty="0" err="1" smtClean="0"/>
            <a:t>dropouts</a:t>
          </a:r>
          <a:endParaRPr lang="fr-FR" sz="2000" kern="1200" dirty="0"/>
        </a:p>
      </dsp:txBody>
      <dsp:txXfrm>
        <a:off x="950108" y="2880508"/>
        <a:ext cx="3860502" cy="1147782"/>
      </dsp:txXfrm>
    </dsp:sp>
    <dsp:sp modelId="{30B5DD61-B7B9-4BB8-AE88-090A0A106539}">
      <dsp:nvSpPr>
        <dsp:cNvPr id="0" name=""/>
        <dsp:cNvSpPr/>
      </dsp:nvSpPr>
      <dsp:spPr>
        <a:xfrm>
          <a:off x="4389120" y="924560"/>
          <a:ext cx="792480" cy="792480"/>
        </a:xfrm>
        <a:prstGeom prst="downArrow">
          <a:avLst>
            <a:gd name="adj1" fmla="val 55000"/>
            <a:gd name="adj2" fmla="val 45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3600" kern="1200"/>
        </a:p>
      </dsp:txBody>
      <dsp:txXfrm>
        <a:off x="4567428" y="924560"/>
        <a:ext cx="435864" cy="596341"/>
      </dsp:txXfrm>
    </dsp:sp>
    <dsp:sp modelId="{D95AF625-F5EF-4429-A060-E3DA48736ED6}">
      <dsp:nvSpPr>
        <dsp:cNvPr id="0" name=""/>
        <dsp:cNvSpPr/>
      </dsp:nvSpPr>
      <dsp:spPr>
        <a:xfrm>
          <a:off x="4846320" y="2338832"/>
          <a:ext cx="792480" cy="792480"/>
        </a:xfrm>
        <a:prstGeom prst="downArrow">
          <a:avLst>
            <a:gd name="adj1" fmla="val 55000"/>
            <a:gd name="adj2" fmla="val 45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3600" kern="1200"/>
        </a:p>
      </dsp:txBody>
      <dsp:txXfrm>
        <a:off x="5024628" y="2338832"/>
        <a:ext cx="435864" cy="596341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BE50CD-0F29-4BFA-8443-CCA92BE35EE8}">
      <dsp:nvSpPr>
        <dsp:cNvPr id="0" name=""/>
        <dsp:cNvSpPr/>
      </dsp:nvSpPr>
      <dsp:spPr>
        <a:xfrm>
          <a:off x="0" y="807869"/>
          <a:ext cx="6096000" cy="244826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3117" tIns="770636" rIns="473117" bIns="142240" numCol="1" spcCol="1270" anchor="t" anchorCtr="0">
          <a:noAutofit/>
        </a:bodyPr>
        <a:lstStyle/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kern="1200" dirty="0" smtClean="0"/>
            <a:t>Single </a:t>
          </a:r>
          <a:r>
            <a:rPr lang="fr-FR" sz="2000" kern="1200" dirty="0" err="1" smtClean="0"/>
            <a:t>treatment</a:t>
          </a:r>
          <a:r>
            <a:rPr lang="fr-FR" sz="2000" kern="1200" dirty="0" smtClean="0"/>
            <a:t> site</a:t>
          </a:r>
          <a:endParaRPr lang="fr-FR" sz="2000" kern="1200" dirty="0"/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kern="1200" dirty="0" err="1" smtClean="0"/>
            <a:t>Some</a:t>
          </a:r>
          <a:r>
            <a:rPr lang="fr-FR" sz="2000" kern="1200" dirty="0" smtClean="0"/>
            <a:t> </a:t>
          </a:r>
          <a:r>
            <a:rPr lang="fr-FR" sz="2000" kern="1200" dirty="0" err="1" smtClean="0"/>
            <a:t>psychometric</a:t>
          </a:r>
          <a:r>
            <a:rPr lang="fr-FR" sz="2000" kern="1200" dirty="0" smtClean="0"/>
            <a:t> </a:t>
          </a:r>
          <a:r>
            <a:rPr lang="fr-FR" sz="2000" kern="1200" dirty="0" err="1" smtClean="0"/>
            <a:t>tools</a:t>
          </a:r>
          <a:r>
            <a:rPr lang="fr-FR" sz="2000" kern="1200" dirty="0" smtClean="0"/>
            <a:t> not </a:t>
          </a:r>
          <a:r>
            <a:rPr lang="fr-FR" sz="2000" kern="1200" dirty="0" err="1" smtClean="0"/>
            <a:t>totally</a:t>
          </a:r>
          <a:r>
            <a:rPr lang="fr-FR" sz="2000" kern="1200" dirty="0" smtClean="0"/>
            <a:t> </a:t>
          </a:r>
          <a:r>
            <a:rPr lang="fr-FR" sz="2000" kern="1200" dirty="0" err="1" smtClean="0"/>
            <a:t>validated</a:t>
          </a:r>
          <a:r>
            <a:rPr lang="fr-FR" sz="2000" kern="1200" dirty="0" smtClean="0"/>
            <a:t> in French</a:t>
          </a:r>
          <a:endParaRPr lang="fr-FR" sz="2000" kern="1200" dirty="0"/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kern="1200" dirty="0" err="1" smtClean="0"/>
            <a:t>Heterogeneous</a:t>
          </a:r>
          <a:r>
            <a:rPr lang="fr-FR" sz="2000" kern="1200" dirty="0" smtClean="0"/>
            <a:t> </a:t>
          </a:r>
          <a:r>
            <a:rPr lang="fr-FR" sz="2000" kern="1200" dirty="0" err="1" smtClean="0"/>
            <a:t>clinical</a:t>
          </a:r>
          <a:r>
            <a:rPr lang="fr-FR" sz="2000" kern="1200" dirty="0" smtClean="0"/>
            <a:t> </a:t>
          </a:r>
          <a:r>
            <a:rPr lang="fr-FR" sz="2000" kern="1200" dirty="0" err="1" smtClean="0"/>
            <a:t>follow-ups</a:t>
          </a:r>
          <a:endParaRPr lang="fr-FR" sz="2000" kern="1200" dirty="0"/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kern="1200" dirty="0" err="1" smtClean="0"/>
            <a:t>Other</a:t>
          </a:r>
          <a:r>
            <a:rPr lang="fr-FR" sz="2000" kern="1200" dirty="0" smtClean="0"/>
            <a:t> variables </a:t>
          </a:r>
          <a:r>
            <a:rPr lang="fr-FR" sz="2000" kern="1200" dirty="0" err="1" smtClean="0"/>
            <a:t>could</a:t>
          </a:r>
          <a:r>
            <a:rPr lang="fr-FR" sz="2000" kern="1200" dirty="0" smtClean="0"/>
            <a:t> have been </a:t>
          </a:r>
          <a:r>
            <a:rPr lang="fr-FR" sz="2000" kern="1200" dirty="0" err="1" smtClean="0"/>
            <a:t>assessed</a:t>
          </a:r>
          <a:endParaRPr lang="fr-FR" sz="2000" kern="1200" dirty="0"/>
        </a:p>
      </dsp:txBody>
      <dsp:txXfrm>
        <a:off x="0" y="807869"/>
        <a:ext cx="6096000" cy="2448260"/>
      </dsp:txXfrm>
    </dsp:sp>
    <dsp:sp modelId="{68D77607-2315-4CBC-BE3D-033EDE8C4E25}">
      <dsp:nvSpPr>
        <dsp:cNvPr id="0" name=""/>
        <dsp:cNvSpPr/>
      </dsp:nvSpPr>
      <dsp:spPr>
        <a:xfrm>
          <a:off x="0" y="403866"/>
          <a:ext cx="4267200" cy="799751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400" kern="1200" dirty="0" err="1" smtClean="0"/>
            <a:t>However</a:t>
          </a:r>
          <a:endParaRPr lang="fr-FR" sz="2400" kern="1200" dirty="0"/>
        </a:p>
      </dsp:txBody>
      <dsp:txXfrm>
        <a:off x="39041" y="442907"/>
        <a:ext cx="4189118" cy="721669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5BF2A9-BD18-4324-BD37-D72C4DC2884D}">
      <dsp:nvSpPr>
        <dsp:cNvPr id="0" name=""/>
        <dsp:cNvSpPr/>
      </dsp:nvSpPr>
      <dsp:spPr>
        <a:xfrm>
          <a:off x="0" y="78831"/>
          <a:ext cx="6096000" cy="1330875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400" kern="1200" dirty="0" err="1" smtClean="0"/>
            <a:t>Specific</a:t>
          </a:r>
          <a:r>
            <a:rPr lang="fr-FR" sz="2400" kern="1200" dirty="0" smtClean="0"/>
            <a:t> </a:t>
          </a:r>
          <a:r>
            <a:rPr lang="fr-FR" sz="2400" kern="1200" dirty="0" err="1" smtClean="0"/>
            <a:t>motivational</a:t>
          </a:r>
          <a:r>
            <a:rPr lang="fr-FR" sz="2400" kern="1200" dirty="0" smtClean="0"/>
            <a:t> interventions</a:t>
          </a:r>
          <a:endParaRPr lang="fr-FR" sz="2400" kern="1200" dirty="0"/>
        </a:p>
      </dsp:txBody>
      <dsp:txXfrm>
        <a:off x="64968" y="143799"/>
        <a:ext cx="5966064" cy="1200939"/>
      </dsp:txXfrm>
    </dsp:sp>
    <dsp:sp modelId="{76722329-8540-407D-BDC4-33F85C4CD97A}">
      <dsp:nvSpPr>
        <dsp:cNvPr id="0" name=""/>
        <dsp:cNvSpPr/>
      </dsp:nvSpPr>
      <dsp:spPr>
        <a:xfrm>
          <a:off x="0" y="1409706"/>
          <a:ext cx="6096000" cy="12445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3548" tIns="25400" rIns="142240" bIns="25400" numCol="1" spcCol="1270" anchor="t" anchorCtr="0">
          <a:noAutofit/>
        </a:bodyPr>
        <a:lstStyle/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fr-FR" sz="2000" kern="1200" dirty="0" smtClean="0"/>
            <a:t>To </a:t>
          </a:r>
          <a:r>
            <a:rPr lang="fr-FR" sz="2000" kern="1200" dirty="0" err="1" smtClean="0"/>
            <a:t>reduce</a:t>
          </a:r>
          <a:r>
            <a:rPr lang="fr-FR" sz="2000" kern="1200" dirty="0" smtClean="0"/>
            <a:t> inclinations to use </a:t>
          </a:r>
          <a:r>
            <a:rPr lang="fr-FR" sz="2000" kern="1200" dirty="0" err="1" smtClean="0"/>
            <a:t>alcohol</a:t>
          </a:r>
          <a:r>
            <a:rPr lang="fr-FR" sz="2000" kern="1200" dirty="0" smtClean="0"/>
            <a:t> </a:t>
          </a:r>
          <a:r>
            <a:rPr lang="fr-FR" sz="2000" kern="1200" dirty="0" err="1" smtClean="0"/>
            <a:t>rather</a:t>
          </a:r>
          <a:r>
            <a:rPr lang="fr-FR" sz="2000" kern="1200" dirty="0" smtClean="0"/>
            <a:t> </a:t>
          </a:r>
          <a:r>
            <a:rPr lang="fr-FR" sz="2000" kern="1200" dirty="0" err="1" smtClean="0"/>
            <a:t>than</a:t>
          </a:r>
          <a:r>
            <a:rPr lang="fr-FR" sz="2000" kern="1200" dirty="0" smtClean="0"/>
            <a:t> </a:t>
          </a:r>
          <a:r>
            <a:rPr lang="fr-FR" sz="2000" kern="1200" dirty="0" err="1" smtClean="0"/>
            <a:t>improving</a:t>
          </a:r>
          <a:r>
            <a:rPr lang="fr-FR" sz="2000" kern="1200" dirty="0" smtClean="0"/>
            <a:t> </a:t>
          </a:r>
          <a:r>
            <a:rPr lang="fr-FR" sz="2000" kern="1200" dirty="0" err="1" smtClean="0"/>
            <a:t>avoidance</a:t>
          </a:r>
          <a:r>
            <a:rPr lang="fr-FR" sz="2000" kern="1200" dirty="0" smtClean="0"/>
            <a:t> inclination, </a:t>
          </a:r>
          <a:r>
            <a:rPr lang="fr-FR" sz="2000" kern="1200" dirty="0" err="1" smtClean="0"/>
            <a:t>therefore</a:t>
          </a:r>
          <a:r>
            <a:rPr lang="fr-FR" sz="2000" kern="1200" dirty="0" smtClean="0"/>
            <a:t> </a:t>
          </a:r>
          <a:r>
            <a:rPr lang="fr-FR" sz="2000" kern="1200" dirty="0" err="1" smtClean="0"/>
            <a:t>helping</a:t>
          </a:r>
          <a:r>
            <a:rPr lang="fr-FR" sz="2000" kern="1200" dirty="0" smtClean="0"/>
            <a:t> </a:t>
          </a:r>
          <a:r>
            <a:rPr lang="fr-FR" sz="2000" kern="1200" dirty="0" err="1" smtClean="0"/>
            <a:t>resolving</a:t>
          </a:r>
          <a:r>
            <a:rPr lang="fr-FR" sz="2000" kern="1200" dirty="0" smtClean="0"/>
            <a:t> the ambivalence</a:t>
          </a:r>
          <a:endParaRPr lang="fr-FR" sz="2000" kern="1200" dirty="0"/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fr-FR" sz="2000" kern="1200" dirty="0" smtClean="0"/>
            <a:t>To </a:t>
          </a:r>
          <a:r>
            <a:rPr lang="fr-FR" sz="2000" kern="1200" dirty="0" err="1" smtClean="0"/>
            <a:t>identify</a:t>
          </a:r>
          <a:r>
            <a:rPr lang="fr-FR" sz="2000" kern="1200" dirty="0" smtClean="0"/>
            <a:t> and manage </a:t>
          </a:r>
          <a:r>
            <a:rPr lang="fr-FR" sz="2000" kern="1200" dirty="0" err="1" smtClean="0"/>
            <a:t>critical</a:t>
          </a:r>
          <a:r>
            <a:rPr lang="fr-FR" sz="2000" kern="1200" dirty="0" smtClean="0"/>
            <a:t> </a:t>
          </a:r>
          <a:r>
            <a:rPr lang="fr-FR" sz="2000" kern="1200" dirty="0" err="1" smtClean="0"/>
            <a:t>periods</a:t>
          </a:r>
          <a:r>
            <a:rPr lang="fr-FR" sz="2000" kern="1200" dirty="0" smtClean="0"/>
            <a:t> of the </a:t>
          </a:r>
          <a:r>
            <a:rPr lang="fr-FR" sz="2000" kern="1200" dirty="0" err="1" smtClean="0"/>
            <a:t>year</a:t>
          </a:r>
          <a:endParaRPr lang="fr-FR" sz="2000" kern="1200" dirty="0"/>
        </a:p>
      </dsp:txBody>
      <dsp:txXfrm>
        <a:off x="0" y="1409706"/>
        <a:ext cx="6096000" cy="1244587"/>
      </dsp:txXfrm>
    </dsp:sp>
    <dsp:sp modelId="{2E5F8E41-BE9D-4A97-BDFB-65C03B1FD4B8}">
      <dsp:nvSpPr>
        <dsp:cNvPr id="0" name=""/>
        <dsp:cNvSpPr/>
      </dsp:nvSpPr>
      <dsp:spPr>
        <a:xfrm>
          <a:off x="0" y="2654293"/>
          <a:ext cx="6096000" cy="1330875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400" kern="1200" dirty="0" err="1" smtClean="0"/>
            <a:t>Overall</a:t>
          </a:r>
          <a:r>
            <a:rPr lang="fr-FR" sz="2400" kern="1200" dirty="0" smtClean="0"/>
            <a:t>, </a:t>
          </a:r>
          <a:r>
            <a:rPr lang="fr-FR" sz="2400" kern="1200" dirty="0" err="1" smtClean="0"/>
            <a:t>there</a:t>
          </a:r>
          <a:r>
            <a:rPr lang="fr-FR" sz="2400" kern="1200" dirty="0" smtClean="0"/>
            <a:t> </a:t>
          </a:r>
          <a:r>
            <a:rPr lang="fr-FR" sz="2400" kern="1200" dirty="0" err="1" smtClean="0"/>
            <a:t>is</a:t>
          </a:r>
          <a:r>
            <a:rPr lang="fr-FR" sz="2400" kern="1200" dirty="0" smtClean="0"/>
            <a:t> a </a:t>
          </a:r>
          <a:r>
            <a:rPr lang="fr-FR" sz="2400" kern="1200" dirty="0" err="1" smtClean="0"/>
            <a:t>need</a:t>
          </a:r>
          <a:r>
            <a:rPr lang="fr-FR" sz="2400" kern="1200" dirty="0" smtClean="0"/>
            <a:t> to </a:t>
          </a:r>
          <a:r>
            <a:rPr lang="fr-FR" sz="2400" kern="1200" dirty="0" err="1" smtClean="0"/>
            <a:t>take</a:t>
          </a:r>
          <a:r>
            <a:rPr lang="fr-FR" sz="2400" kern="1200" dirty="0" smtClean="0"/>
            <a:t> </a:t>
          </a:r>
          <a:r>
            <a:rPr lang="fr-FR" sz="2400" kern="1200" dirty="0" err="1" smtClean="0"/>
            <a:t>into</a:t>
          </a:r>
          <a:r>
            <a:rPr lang="fr-FR" sz="2400" kern="1200" dirty="0" smtClean="0"/>
            <a:t> </a:t>
          </a:r>
          <a:r>
            <a:rPr lang="fr-FR" sz="2400" kern="1200" dirty="0" err="1" smtClean="0"/>
            <a:t>account</a:t>
          </a:r>
          <a:r>
            <a:rPr lang="fr-FR" sz="2400" kern="1200" dirty="0" smtClean="0"/>
            <a:t> </a:t>
          </a:r>
          <a:r>
            <a:rPr lang="fr-FR" sz="2400" kern="1200" dirty="0" err="1" smtClean="0"/>
            <a:t>needs</a:t>
          </a:r>
          <a:r>
            <a:rPr lang="fr-FR" sz="2400" kern="1200" dirty="0" smtClean="0"/>
            <a:t>, </a:t>
          </a:r>
          <a:r>
            <a:rPr lang="fr-FR" sz="2400" kern="1200" dirty="0" err="1" smtClean="0"/>
            <a:t>difficulties</a:t>
          </a:r>
          <a:r>
            <a:rPr lang="fr-FR" sz="2400" kern="1200" dirty="0" smtClean="0"/>
            <a:t> and expectations of patients, as </a:t>
          </a:r>
          <a:r>
            <a:rPr lang="fr-FR" sz="2400" kern="1200" dirty="0" err="1" smtClean="0"/>
            <a:t>soon</a:t>
          </a:r>
          <a:r>
            <a:rPr lang="fr-FR" sz="2400" kern="1200" dirty="0" smtClean="0"/>
            <a:t> as </a:t>
          </a:r>
          <a:r>
            <a:rPr lang="fr-FR" sz="2400" kern="1200" dirty="0" err="1" smtClean="0"/>
            <a:t>they</a:t>
          </a:r>
          <a:r>
            <a:rPr lang="fr-FR" sz="2400" kern="1200" dirty="0" smtClean="0"/>
            <a:t> enter </a:t>
          </a:r>
          <a:r>
            <a:rPr lang="fr-FR" sz="2400" kern="1200" dirty="0" err="1" smtClean="0"/>
            <a:t>treatment</a:t>
          </a:r>
          <a:endParaRPr lang="fr-FR" sz="2400" kern="1200" dirty="0"/>
        </a:p>
      </dsp:txBody>
      <dsp:txXfrm>
        <a:off x="64968" y="2719261"/>
        <a:ext cx="5966064" cy="1200939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B4B40E-8D15-464C-85A8-F8180B328157}">
      <dsp:nvSpPr>
        <dsp:cNvPr id="0" name=""/>
        <dsp:cNvSpPr/>
      </dsp:nvSpPr>
      <dsp:spPr>
        <a:xfrm>
          <a:off x="95669" y="0"/>
          <a:ext cx="6502095" cy="4064000"/>
        </a:xfrm>
        <a:prstGeom prst="rightArrow">
          <a:avLst/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2B64D2-03DE-4AC3-9EC1-1DCD11C7F11F}">
      <dsp:nvSpPr>
        <dsp:cNvPr id="0" name=""/>
        <dsp:cNvSpPr/>
      </dsp:nvSpPr>
      <dsp:spPr>
        <a:xfrm>
          <a:off x="0" y="1219199"/>
          <a:ext cx="6693434" cy="162560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300" kern="1200" dirty="0" err="1" smtClean="0"/>
            <a:t>Overall</a:t>
          </a:r>
          <a:endParaRPr lang="fr-FR" sz="23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kern="1200" dirty="0" err="1" smtClean="0"/>
            <a:t>Given</a:t>
          </a:r>
          <a:r>
            <a:rPr lang="fr-FR" sz="1800" kern="1200" dirty="0" smtClean="0"/>
            <a:t> the </a:t>
          </a:r>
          <a:r>
            <a:rPr lang="fr-FR" sz="1800" kern="1200" dirty="0" err="1" smtClean="0"/>
            <a:t>brevity</a:t>
          </a:r>
          <a:r>
            <a:rPr lang="fr-FR" sz="1800" kern="1200" dirty="0" smtClean="0"/>
            <a:t> of </a:t>
          </a:r>
          <a:r>
            <a:rPr lang="fr-FR" sz="1800" kern="1200" dirty="0" err="1" smtClean="0"/>
            <a:t>some</a:t>
          </a:r>
          <a:r>
            <a:rPr lang="fr-FR" sz="1800" kern="1200" dirty="0" smtClean="0"/>
            <a:t> patients’ </a:t>
          </a:r>
          <a:r>
            <a:rPr lang="fr-FR" sz="1800" kern="1200" dirty="0" err="1" smtClean="0"/>
            <a:t>stay</a:t>
          </a:r>
          <a:r>
            <a:rPr lang="fr-FR" sz="1800" kern="1200" dirty="0" smtClean="0"/>
            <a:t> in care, </a:t>
          </a:r>
          <a:r>
            <a:rPr lang="fr-FR" sz="1800" kern="1200" dirty="0" err="1" smtClean="0"/>
            <a:t>which</a:t>
          </a:r>
          <a:r>
            <a:rPr lang="fr-FR" sz="1800" kern="1200" dirty="0" smtClean="0"/>
            <a:t> interventions </a:t>
          </a:r>
          <a:r>
            <a:rPr lang="fr-FR" sz="1800" kern="1200" dirty="0" err="1" smtClean="0"/>
            <a:t>should</a:t>
          </a:r>
          <a:r>
            <a:rPr lang="fr-FR" sz="1800" kern="1200" dirty="0" smtClean="0"/>
            <a:t> </a:t>
          </a:r>
          <a:r>
            <a:rPr lang="fr-FR" sz="1800" kern="1200" dirty="0" err="1" smtClean="0"/>
            <a:t>be</a:t>
          </a:r>
          <a:r>
            <a:rPr lang="fr-FR" sz="1800" kern="1200" dirty="0" smtClean="0"/>
            <a:t> </a:t>
          </a:r>
          <a:r>
            <a:rPr lang="fr-FR" sz="1800" kern="1200" dirty="0" err="1" smtClean="0"/>
            <a:t>considered</a:t>
          </a:r>
          <a:r>
            <a:rPr lang="fr-FR" sz="1800" kern="1200" dirty="0" smtClean="0"/>
            <a:t> first?</a:t>
          </a:r>
          <a:endParaRPr lang="fr-FR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kern="1200" dirty="0" err="1" smtClean="0"/>
            <a:t>What</a:t>
          </a:r>
          <a:r>
            <a:rPr lang="fr-FR" sz="1800" kern="1200" dirty="0" smtClean="0"/>
            <a:t> </a:t>
          </a:r>
          <a:r>
            <a:rPr lang="fr-FR" sz="1800" kern="1200" dirty="0" err="1" smtClean="0"/>
            <a:t>is</a:t>
          </a:r>
          <a:r>
            <a:rPr lang="fr-FR" sz="1800" kern="1200" dirty="0" smtClean="0"/>
            <a:t> the </a:t>
          </a:r>
          <a:r>
            <a:rPr lang="fr-FR" sz="1800" kern="1200" dirty="0" err="1" smtClean="0"/>
            <a:t>own</a:t>
          </a:r>
          <a:r>
            <a:rPr lang="fr-FR" sz="1800" kern="1200" dirty="0" smtClean="0"/>
            <a:t> </a:t>
          </a:r>
          <a:r>
            <a:rPr lang="fr-FR" sz="1800" kern="1200" dirty="0" err="1" smtClean="0"/>
            <a:t>experience</a:t>
          </a:r>
          <a:r>
            <a:rPr lang="fr-FR" sz="1800" kern="1200" dirty="0" smtClean="0"/>
            <a:t> of the patient </a:t>
          </a:r>
          <a:r>
            <a:rPr lang="fr-FR" sz="1800" kern="1200" dirty="0" err="1" smtClean="0"/>
            <a:t>who</a:t>
          </a:r>
          <a:r>
            <a:rPr lang="fr-FR" sz="1800" kern="1200" dirty="0" smtClean="0"/>
            <a:t> drops out of care?</a:t>
          </a:r>
          <a:endParaRPr lang="fr-FR" sz="1800" kern="1200" dirty="0"/>
        </a:p>
      </dsp:txBody>
      <dsp:txXfrm>
        <a:off x="79355" y="1298554"/>
        <a:ext cx="6534724" cy="146689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CF0D1A-0585-4F9F-8A31-1FEC8DAACA4B}">
      <dsp:nvSpPr>
        <dsp:cNvPr id="0" name=""/>
        <dsp:cNvSpPr/>
      </dsp:nvSpPr>
      <dsp:spPr>
        <a:xfrm rot="5400000">
          <a:off x="3313825" y="-959475"/>
          <a:ext cx="1662908" cy="3901440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noProof="0" dirty="0" smtClean="0">
              <a:latin typeface="+mn-lt"/>
            </a:rPr>
            <a:t>A major public health concern</a:t>
          </a:r>
          <a:endParaRPr lang="en-US" sz="1800" kern="1200" noProof="0" dirty="0">
            <a:latin typeface="+mn-lt"/>
          </a:endParaRP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noProof="0" dirty="0" smtClean="0">
              <a:latin typeface="+mn-lt"/>
            </a:rPr>
            <a:t>Only a few people are actually looking for help</a:t>
          </a:r>
          <a:endParaRPr lang="en-US" sz="1800" kern="1200" noProof="0" dirty="0">
            <a:latin typeface="+mn-lt"/>
          </a:endParaRP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noProof="0" dirty="0" smtClean="0">
              <a:latin typeface="+mn-lt"/>
            </a:rPr>
            <a:t>Up to 50% dropouts during care </a:t>
          </a:r>
          <a:r>
            <a:rPr lang="en-US" sz="1600" kern="1200" noProof="0" dirty="0" smtClean="0">
              <a:latin typeface="+mn-lt"/>
            </a:rPr>
            <a:t>(Deane et al., 2012; McHugh et al., 2013)</a:t>
          </a:r>
          <a:endParaRPr lang="en-US" sz="1600" kern="1200" noProof="0" dirty="0">
            <a:latin typeface="+mn-lt"/>
          </a:endParaRPr>
        </a:p>
      </dsp:txBody>
      <dsp:txXfrm rot="-5400000">
        <a:off x="2194559" y="240967"/>
        <a:ext cx="3820264" cy="1500556"/>
      </dsp:txXfrm>
    </dsp:sp>
    <dsp:sp modelId="{5B31126A-D56B-4D6D-94F5-052CD2CA812C}">
      <dsp:nvSpPr>
        <dsp:cNvPr id="0" name=""/>
        <dsp:cNvSpPr/>
      </dsp:nvSpPr>
      <dsp:spPr>
        <a:xfrm>
          <a:off x="0" y="49"/>
          <a:ext cx="2194560" cy="198239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0" kern="1200" noProof="0" dirty="0" smtClean="0">
              <a:latin typeface="+mn-lt"/>
            </a:rPr>
            <a:t>Alcohol misuse in France</a:t>
          </a:r>
          <a:endParaRPr lang="en-US" sz="2000" b="0" kern="1200" noProof="0" dirty="0">
            <a:latin typeface="+mn-lt"/>
          </a:endParaRPr>
        </a:p>
      </dsp:txBody>
      <dsp:txXfrm>
        <a:off x="96772" y="96821"/>
        <a:ext cx="2001016" cy="1788846"/>
      </dsp:txXfrm>
    </dsp:sp>
    <dsp:sp modelId="{4CA81AA7-A980-4E36-B0B9-12267E167BEF}">
      <dsp:nvSpPr>
        <dsp:cNvPr id="0" name=""/>
        <dsp:cNvSpPr/>
      </dsp:nvSpPr>
      <dsp:spPr>
        <a:xfrm rot="5400000">
          <a:off x="3352323" y="1122035"/>
          <a:ext cx="1585912" cy="3901440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noProof="0" dirty="0" smtClean="0">
              <a:latin typeface="+mn-lt"/>
            </a:rPr>
            <a:t>Real issue for care and change processes</a:t>
          </a:r>
          <a:endParaRPr lang="en-US" sz="1800" kern="1200" noProof="0" dirty="0">
            <a:latin typeface="+mn-lt"/>
          </a:endParaRP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noProof="0" dirty="0" smtClean="0">
              <a:latin typeface="+mn-lt"/>
            </a:rPr>
            <a:t>Many variables involved</a:t>
          </a:r>
          <a:endParaRPr lang="en-US" sz="1800" kern="1200" noProof="0" dirty="0">
            <a:latin typeface="+mn-lt"/>
          </a:endParaRP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noProof="0" dirty="0" smtClean="0">
              <a:latin typeface="+mn-lt"/>
            </a:rPr>
            <a:t>Contradictory research </a:t>
          </a:r>
          <a:r>
            <a:rPr lang="en-US" sz="1600" kern="1200" noProof="0" dirty="0" smtClean="0">
              <a:latin typeface="+mn-lt"/>
            </a:rPr>
            <a:t>(</a:t>
          </a:r>
          <a:r>
            <a:rPr lang="en-US" sz="1600" kern="1200" noProof="0" dirty="0" err="1" smtClean="0">
              <a:latin typeface="+mn-lt"/>
            </a:rPr>
            <a:t>Brorson</a:t>
          </a:r>
          <a:r>
            <a:rPr lang="en-US" sz="1600" kern="1200" noProof="0" dirty="0" smtClean="0">
              <a:latin typeface="+mn-lt"/>
            </a:rPr>
            <a:t> et al., 2013)</a:t>
          </a:r>
          <a:endParaRPr lang="en-US" sz="1600" kern="1200" noProof="0" dirty="0">
            <a:latin typeface="+mn-lt"/>
          </a:endParaRPr>
        </a:p>
      </dsp:txBody>
      <dsp:txXfrm rot="-5400000">
        <a:off x="2194559" y="2357217"/>
        <a:ext cx="3824022" cy="1431076"/>
      </dsp:txXfrm>
    </dsp:sp>
    <dsp:sp modelId="{03B00483-CE44-45C9-95E5-45FE56D7BC18}">
      <dsp:nvSpPr>
        <dsp:cNvPr id="0" name=""/>
        <dsp:cNvSpPr/>
      </dsp:nvSpPr>
      <dsp:spPr>
        <a:xfrm>
          <a:off x="0" y="2081559"/>
          <a:ext cx="2194560" cy="198239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0" kern="1200" noProof="0" dirty="0" smtClean="0">
              <a:latin typeface="+mn-lt"/>
            </a:rPr>
            <a:t>Dropouts from alcohol-specialized treatment</a:t>
          </a:r>
          <a:endParaRPr lang="en-US" sz="2000" b="0" kern="1200" noProof="0" dirty="0">
            <a:latin typeface="+mn-lt"/>
          </a:endParaRPr>
        </a:p>
      </dsp:txBody>
      <dsp:txXfrm>
        <a:off x="96772" y="2178331"/>
        <a:ext cx="2001016" cy="178884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131896-53BA-4A95-91AB-6278201911D0}">
      <dsp:nvSpPr>
        <dsp:cNvPr id="0" name=""/>
        <dsp:cNvSpPr/>
      </dsp:nvSpPr>
      <dsp:spPr>
        <a:xfrm>
          <a:off x="0" y="21126"/>
          <a:ext cx="6096000" cy="1517622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noProof="0" dirty="0" smtClean="0">
              <a:latin typeface="+mn-lt"/>
            </a:rPr>
            <a:t>To explore dropouts from alcohol-specialized treatment</a:t>
          </a:r>
          <a:endParaRPr lang="en-US" sz="2400" b="1" kern="1200" noProof="0" dirty="0">
            <a:latin typeface="+mn-lt"/>
          </a:endParaRPr>
        </a:p>
      </dsp:txBody>
      <dsp:txXfrm>
        <a:off x="74084" y="95210"/>
        <a:ext cx="5947832" cy="1369454"/>
      </dsp:txXfrm>
    </dsp:sp>
    <dsp:sp modelId="{5576D8FE-7570-4CF0-A105-786DC3D6A436}">
      <dsp:nvSpPr>
        <dsp:cNvPr id="0" name=""/>
        <dsp:cNvSpPr/>
      </dsp:nvSpPr>
      <dsp:spPr>
        <a:xfrm>
          <a:off x="0" y="1685628"/>
          <a:ext cx="6096000" cy="95472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noProof="0" dirty="0" smtClean="0">
              <a:latin typeface="+mn-lt"/>
            </a:rPr>
            <a:t>Based on the literature and discussion with local stakeholders, we studied various variables :</a:t>
          </a:r>
          <a:endParaRPr lang="en-US" sz="2000" kern="1200" noProof="0" dirty="0">
            <a:latin typeface="+mn-lt"/>
          </a:endParaRPr>
        </a:p>
      </dsp:txBody>
      <dsp:txXfrm>
        <a:off x="46606" y="1732234"/>
        <a:ext cx="6002788" cy="861508"/>
      </dsp:txXfrm>
    </dsp:sp>
    <dsp:sp modelId="{4F797AF0-B47C-4B93-9E3C-BBB684D6E775}">
      <dsp:nvSpPr>
        <dsp:cNvPr id="0" name=""/>
        <dsp:cNvSpPr/>
      </dsp:nvSpPr>
      <dsp:spPr>
        <a:xfrm>
          <a:off x="0" y="2640348"/>
          <a:ext cx="6096000" cy="15307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3548" tIns="22860" rIns="128016" bIns="22860" numCol="1" spcCol="1270" anchor="t" anchorCtr="0">
          <a:noAutofit/>
        </a:bodyPr>
        <a:lstStyle/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noProof="0" dirty="0" smtClean="0">
              <a:latin typeface="+mn-lt"/>
            </a:rPr>
            <a:t>socio-demographic characteristics</a:t>
          </a:r>
          <a:endParaRPr lang="en-US" sz="1800" kern="1200" noProof="0" dirty="0">
            <a:latin typeface="+mn-lt"/>
          </a:endParaRP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noProof="0" dirty="0" smtClean="0">
              <a:latin typeface="+mn-lt"/>
            </a:rPr>
            <a:t>alcohol- and treatment-related variables</a:t>
          </a:r>
          <a:endParaRPr lang="en-US" sz="1800" kern="1200" noProof="0" dirty="0">
            <a:latin typeface="+mn-lt"/>
          </a:endParaRP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noProof="0" dirty="0" smtClean="0">
              <a:latin typeface="+mn-lt"/>
            </a:rPr>
            <a:t>health-related quality of life</a:t>
          </a:r>
          <a:endParaRPr lang="en-US" sz="1800" kern="1200" noProof="0" dirty="0">
            <a:latin typeface="+mn-lt"/>
          </a:endParaRP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noProof="0" dirty="0" smtClean="0">
              <a:latin typeface="+mn-lt"/>
            </a:rPr>
            <a:t>time perspectives</a:t>
          </a:r>
          <a:endParaRPr lang="en-US" sz="1800" kern="1200" noProof="0" dirty="0">
            <a:latin typeface="+mn-lt"/>
          </a:endParaRP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noProof="0" dirty="0" smtClean="0">
              <a:latin typeface="+mn-lt"/>
            </a:rPr>
            <a:t>cognitive impairments</a:t>
          </a:r>
          <a:endParaRPr lang="en-US" sz="1800" kern="1200" noProof="0" dirty="0">
            <a:latin typeface="+mn-lt"/>
          </a:endParaRPr>
        </a:p>
      </dsp:txBody>
      <dsp:txXfrm>
        <a:off x="0" y="2640348"/>
        <a:ext cx="6096000" cy="153076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C19F2D-76CD-47F5-8AD4-1BC0BC71E6A5}">
      <dsp:nvSpPr>
        <dsp:cNvPr id="0" name=""/>
        <dsp:cNvSpPr/>
      </dsp:nvSpPr>
      <dsp:spPr>
        <a:xfrm>
          <a:off x="0" y="256398"/>
          <a:ext cx="6096000" cy="36855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3117" tIns="1353820" rIns="473117" bIns="142240" numCol="1" spcCol="1270" anchor="t" anchorCtr="0">
          <a:noAutofit/>
        </a:bodyPr>
        <a:lstStyle/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noProof="0" dirty="0" smtClean="0">
              <a:latin typeface="+mn-lt"/>
            </a:rPr>
            <a:t>Adults (</a:t>
          </a:r>
          <a:r>
            <a:rPr lang="en-US" sz="2000" i="1" kern="1200" noProof="0" dirty="0" smtClean="0">
              <a:latin typeface="+mn-lt"/>
            </a:rPr>
            <a:t>M</a:t>
          </a:r>
          <a:r>
            <a:rPr lang="en-US" sz="2000" kern="1200" noProof="0" dirty="0" smtClean="0">
              <a:latin typeface="+mn-lt"/>
            </a:rPr>
            <a:t> </a:t>
          </a:r>
          <a:r>
            <a:rPr lang="en-US" sz="2000" kern="1200" noProof="0" dirty="0" smtClean="0">
              <a:latin typeface="Calibri" panose="020F0502020204030204" pitchFamily="34" charset="0"/>
            </a:rPr>
            <a:t>≈ 45 years old</a:t>
          </a:r>
          <a:r>
            <a:rPr lang="en-US" sz="2000" kern="1200" noProof="0" dirty="0" smtClean="0">
              <a:latin typeface="+mn-lt"/>
            </a:rPr>
            <a:t>) first visiting an outpatient center in France for a problematic alcohol use</a:t>
          </a:r>
          <a:endParaRPr lang="en-US" sz="2000" kern="1200" noProof="0" dirty="0">
            <a:latin typeface="+mn-lt"/>
          </a:endParaRPr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noProof="0" dirty="0" smtClean="0">
              <a:latin typeface="+mn-lt"/>
            </a:rPr>
            <a:t>74% men, 67% employees or factory workers</a:t>
          </a:r>
          <a:endParaRPr lang="en-US" sz="2000" kern="1200" noProof="0" dirty="0">
            <a:latin typeface="+mn-lt"/>
          </a:endParaRPr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noProof="0" dirty="0" smtClean="0">
              <a:latin typeface="+mn-lt"/>
            </a:rPr>
            <a:t>Exclusive alcohol use (79%)</a:t>
          </a:r>
          <a:endParaRPr lang="en-US" sz="2000" kern="1200" noProof="0" dirty="0">
            <a:latin typeface="+mn-lt"/>
          </a:endParaRPr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noProof="0" dirty="0" smtClean="0">
              <a:latin typeface="+mn-lt"/>
            </a:rPr>
            <a:t>First experience of formal care for alcohol issue (65%)</a:t>
          </a:r>
          <a:endParaRPr lang="en-US" sz="2000" kern="1200" noProof="0" dirty="0">
            <a:latin typeface="+mn-lt"/>
          </a:endParaRPr>
        </a:p>
      </dsp:txBody>
      <dsp:txXfrm>
        <a:off x="0" y="256398"/>
        <a:ext cx="6096000" cy="3685500"/>
      </dsp:txXfrm>
    </dsp:sp>
    <dsp:sp modelId="{9796D1DC-BA4D-46B1-8C7F-2DDAED7BDD93}">
      <dsp:nvSpPr>
        <dsp:cNvPr id="0" name=""/>
        <dsp:cNvSpPr/>
      </dsp:nvSpPr>
      <dsp:spPr>
        <a:xfrm>
          <a:off x="304800" y="122101"/>
          <a:ext cx="4267200" cy="1093696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400" b="0" kern="1200" dirty="0" smtClean="0">
              <a:latin typeface="+mn-lt"/>
            </a:rPr>
            <a:t>150 patients</a:t>
          </a:r>
          <a:endParaRPr lang="fr-FR" sz="2400" b="0" kern="1200" dirty="0">
            <a:latin typeface="+mn-lt"/>
          </a:endParaRPr>
        </a:p>
      </dsp:txBody>
      <dsp:txXfrm>
        <a:off x="358190" y="175491"/>
        <a:ext cx="4160420" cy="98691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465558-0A4C-482C-823E-DB88888B7954}">
      <dsp:nvSpPr>
        <dsp:cNvPr id="0" name=""/>
        <dsp:cNvSpPr/>
      </dsp:nvSpPr>
      <dsp:spPr>
        <a:xfrm rot="5400000">
          <a:off x="3326479" y="-926684"/>
          <a:ext cx="1637601" cy="3901440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noProof="0" dirty="0" smtClean="0">
              <a:latin typeface="+mn-lt"/>
            </a:rPr>
            <a:t>Sociodemographic, alcohol- and treatment-related data</a:t>
          </a:r>
          <a:endParaRPr lang="en-US" sz="2000" kern="1200" noProof="0" dirty="0">
            <a:latin typeface="+mn-lt"/>
          </a:endParaRPr>
        </a:p>
      </dsp:txBody>
      <dsp:txXfrm rot="-5400000">
        <a:off x="2194560" y="285176"/>
        <a:ext cx="3821499" cy="1477719"/>
      </dsp:txXfrm>
    </dsp:sp>
    <dsp:sp modelId="{6471CD7C-272F-4342-8F0B-91CE2768F930}">
      <dsp:nvSpPr>
        <dsp:cNvPr id="0" name=""/>
        <dsp:cNvSpPr/>
      </dsp:nvSpPr>
      <dsp:spPr>
        <a:xfrm>
          <a:off x="0" y="534"/>
          <a:ext cx="2194560" cy="2047001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noProof="0" dirty="0" smtClean="0">
              <a:latin typeface="+mn-lt"/>
            </a:rPr>
            <a:t>Clinical summary sheet</a:t>
          </a:r>
          <a:endParaRPr lang="en-US" sz="2000" kern="1200" noProof="0" dirty="0">
            <a:latin typeface="+mn-lt"/>
          </a:endParaRPr>
        </a:p>
      </dsp:txBody>
      <dsp:txXfrm>
        <a:off x="99926" y="100460"/>
        <a:ext cx="1994708" cy="1847149"/>
      </dsp:txXfrm>
    </dsp:sp>
    <dsp:sp modelId="{842B5979-B81B-4480-A644-095F0431FB94}">
      <dsp:nvSpPr>
        <dsp:cNvPr id="0" name=""/>
        <dsp:cNvSpPr/>
      </dsp:nvSpPr>
      <dsp:spPr>
        <a:xfrm rot="5400000">
          <a:off x="3140911" y="1329992"/>
          <a:ext cx="2000641" cy="3897630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noProof="0" dirty="0" smtClean="0">
              <a:latin typeface="+mn-lt"/>
            </a:rPr>
            <a:t>AUDIT (</a:t>
          </a:r>
          <a:r>
            <a:rPr lang="en-US" sz="1800" kern="1200" noProof="0" dirty="0" err="1" smtClean="0">
              <a:latin typeface="+mn-lt"/>
            </a:rPr>
            <a:t>Babor</a:t>
          </a:r>
          <a:r>
            <a:rPr lang="en-US" sz="1800" kern="1200" noProof="0" dirty="0" smtClean="0">
              <a:latin typeface="+mn-lt"/>
            </a:rPr>
            <a:t> et al., 2001)</a:t>
          </a:r>
          <a:endParaRPr lang="en-US" sz="1800" kern="1200" noProof="0" dirty="0">
            <a:latin typeface="+mn-lt"/>
          </a:endParaRP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noProof="0" dirty="0" smtClean="0">
              <a:latin typeface="+mn-lt"/>
            </a:rPr>
            <a:t>SOCRATES (Miller &amp; </a:t>
          </a:r>
          <a:r>
            <a:rPr lang="en-US" sz="1800" kern="1200" noProof="0" dirty="0" err="1" smtClean="0">
              <a:latin typeface="+mn-lt"/>
            </a:rPr>
            <a:t>Tonigan</a:t>
          </a:r>
          <a:r>
            <a:rPr lang="en-US" sz="1800" kern="1200" noProof="0" dirty="0" smtClean="0">
              <a:latin typeface="+mn-lt"/>
            </a:rPr>
            <a:t>, 1996)</a:t>
          </a:r>
          <a:endParaRPr lang="en-US" sz="1800" kern="1200" noProof="0" dirty="0">
            <a:latin typeface="+mn-lt"/>
          </a:endParaRP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noProof="0" dirty="0" smtClean="0">
              <a:latin typeface="+mn-lt"/>
            </a:rPr>
            <a:t>AAAQ (</a:t>
          </a:r>
          <a:r>
            <a:rPr lang="en-US" sz="1800" kern="1200" noProof="0" dirty="0" err="1" smtClean="0">
              <a:latin typeface="+mn-lt"/>
            </a:rPr>
            <a:t>McEvoy</a:t>
          </a:r>
          <a:r>
            <a:rPr lang="en-US" sz="1800" kern="1200" noProof="0" dirty="0" smtClean="0">
              <a:latin typeface="+mn-lt"/>
            </a:rPr>
            <a:t> et al., 2004)</a:t>
          </a:r>
          <a:endParaRPr lang="en-US" sz="1800" kern="1200" noProof="0" dirty="0">
            <a:latin typeface="+mn-lt"/>
          </a:endParaRP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noProof="0" dirty="0" smtClean="0">
              <a:latin typeface="+mn-lt"/>
            </a:rPr>
            <a:t>MOCA (</a:t>
          </a:r>
          <a:r>
            <a:rPr lang="en-US" sz="1800" kern="1200" noProof="0" dirty="0" err="1" smtClean="0">
              <a:latin typeface="+mn-lt"/>
            </a:rPr>
            <a:t>Nasreddine</a:t>
          </a:r>
          <a:r>
            <a:rPr lang="en-US" sz="1800" kern="1200" noProof="0" dirty="0" smtClean="0">
              <a:latin typeface="+mn-lt"/>
            </a:rPr>
            <a:t> et al., 2005)</a:t>
          </a:r>
          <a:endParaRPr lang="en-US" sz="1800" kern="1200" noProof="0" dirty="0">
            <a:latin typeface="+mn-lt"/>
          </a:endParaRP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noProof="0" dirty="0" smtClean="0">
              <a:latin typeface="+mn-lt"/>
            </a:rPr>
            <a:t>MOS-SF-36 (</a:t>
          </a:r>
          <a:r>
            <a:rPr lang="en-US" sz="1800" kern="1200" noProof="0" dirty="0" err="1" smtClean="0">
              <a:latin typeface="+mn-lt"/>
            </a:rPr>
            <a:t>Leplège</a:t>
          </a:r>
          <a:r>
            <a:rPr lang="en-US" sz="1800" kern="1200" noProof="0" dirty="0" smtClean="0">
              <a:latin typeface="+mn-lt"/>
            </a:rPr>
            <a:t> et al., 2001)</a:t>
          </a:r>
          <a:endParaRPr lang="en-US" sz="1800" kern="1200" noProof="0" dirty="0">
            <a:latin typeface="+mn-lt"/>
          </a:endParaRP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noProof="0" dirty="0" smtClean="0">
              <a:latin typeface="+mn-lt"/>
            </a:rPr>
            <a:t>ZTPI (Zimbardo &amp; Boyd, 1999)</a:t>
          </a:r>
          <a:endParaRPr lang="en-US" sz="1800" kern="1200" noProof="0" dirty="0">
            <a:latin typeface="+mn-lt"/>
          </a:endParaRPr>
        </a:p>
      </dsp:txBody>
      <dsp:txXfrm rot="-5400000">
        <a:off x="2192417" y="2376150"/>
        <a:ext cx="3799967" cy="1805315"/>
      </dsp:txXfrm>
    </dsp:sp>
    <dsp:sp modelId="{94A081D3-B924-48F2-BB61-C2B3DED1E8CB}">
      <dsp:nvSpPr>
        <dsp:cNvPr id="0" name=""/>
        <dsp:cNvSpPr/>
      </dsp:nvSpPr>
      <dsp:spPr>
        <a:xfrm>
          <a:off x="0" y="2149886"/>
          <a:ext cx="2192416" cy="2257842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noProof="0" dirty="0" smtClean="0">
              <a:latin typeface="+mn-lt"/>
            </a:rPr>
            <a:t>Several questionnaires</a:t>
          </a:r>
          <a:endParaRPr lang="en-US" sz="2000" kern="1200" noProof="0" dirty="0">
            <a:latin typeface="+mn-lt"/>
          </a:endParaRPr>
        </a:p>
      </dsp:txBody>
      <dsp:txXfrm>
        <a:off x="107025" y="2256911"/>
        <a:ext cx="1978366" cy="204379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68176C-1D96-4A53-9C5A-24F95F50318C}">
      <dsp:nvSpPr>
        <dsp:cNvPr id="0" name=""/>
        <dsp:cNvSpPr/>
      </dsp:nvSpPr>
      <dsp:spPr>
        <a:xfrm>
          <a:off x="458243" y="2531"/>
          <a:ext cx="5179512" cy="1294878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 smtClean="0">
              <a:latin typeface="+mn-lt"/>
            </a:rPr>
            <a:t>Baseline </a:t>
          </a:r>
          <a:r>
            <a:rPr lang="fr-FR" sz="2000" kern="1200" dirty="0" err="1" smtClean="0">
              <a:latin typeface="+mn-lt"/>
            </a:rPr>
            <a:t>appointment</a:t>
          </a:r>
          <a:r>
            <a:rPr lang="fr-FR" sz="2000" kern="1200" dirty="0" smtClean="0">
              <a:latin typeface="+mn-lt"/>
            </a:rPr>
            <a:t> (T0)</a:t>
          </a:r>
          <a:endParaRPr lang="fr-FR" sz="2000" kern="1200" dirty="0">
            <a:latin typeface="+mn-lt"/>
          </a:endParaRP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kern="1200" dirty="0" smtClean="0">
              <a:latin typeface="+mn-lt"/>
            </a:rPr>
            <a:t>Participation </a:t>
          </a:r>
          <a:r>
            <a:rPr lang="fr-FR" sz="1800" kern="1200" dirty="0" err="1" smtClean="0">
              <a:latin typeface="+mn-lt"/>
            </a:rPr>
            <a:t>proposal</a:t>
          </a:r>
          <a:r>
            <a:rPr lang="fr-FR" sz="1800" kern="1200" dirty="0" smtClean="0">
              <a:latin typeface="+mn-lt"/>
            </a:rPr>
            <a:t>, </a:t>
          </a:r>
          <a:r>
            <a:rPr lang="fr-FR" sz="1800" kern="1200" dirty="0" err="1" smtClean="0">
              <a:latin typeface="+mn-lt"/>
            </a:rPr>
            <a:t>informed</a:t>
          </a:r>
          <a:r>
            <a:rPr lang="fr-FR" sz="1800" kern="1200" dirty="0" smtClean="0">
              <a:latin typeface="+mn-lt"/>
            </a:rPr>
            <a:t> consent</a:t>
          </a:r>
          <a:endParaRPr lang="fr-FR" sz="1800" kern="1200" dirty="0">
            <a:latin typeface="+mn-lt"/>
          </a:endParaRP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kern="1200" dirty="0" smtClean="0">
              <a:latin typeface="+mn-lt"/>
            </a:rPr>
            <a:t>Questionnaires </a:t>
          </a:r>
          <a:r>
            <a:rPr lang="fr-FR" sz="1800" kern="1200" dirty="0" err="1" smtClean="0">
              <a:latin typeface="+mn-lt"/>
            </a:rPr>
            <a:t>completion</a:t>
          </a:r>
          <a:r>
            <a:rPr lang="fr-FR" sz="1800" kern="1200" dirty="0" smtClean="0">
              <a:latin typeface="+mn-lt"/>
            </a:rPr>
            <a:t> (</a:t>
          </a:r>
          <a:r>
            <a:rPr lang="fr-FR" sz="1800" i="1" u="none" kern="1200" dirty="0" smtClean="0">
              <a:latin typeface="+mn-lt"/>
            </a:rPr>
            <a:t>N</a:t>
          </a:r>
          <a:r>
            <a:rPr lang="fr-FR" sz="1800" kern="1200" dirty="0" smtClean="0">
              <a:latin typeface="+mn-lt"/>
            </a:rPr>
            <a:t> = 150)</a:t>
          </a:r>
          <a:endParaRPr lang="fr-FR" sz="1800" kern="1200" dirty="0">
            <a:latin typeface="+mn-lt"/>
          </a:endParaRPr>
        </a:p>
      </dsp:txBody>
      <dsp:txXfrm>
        <a:off x="496169" y="40457"/>
        <a:ext cx="5103660" cy="1219026"/>
      </dsp:txXfrm>
    </dsp:sp>
    <dsp:sp modelId="{BDCA8534-6246-42B5-B9F1-A9CB4899882C}">
      <dsp:nvSpPr>
        <dsp:cNvPr id="0" name=""/>
        <dsp:cNvSpPr/>
      </dsp:nvSpPr>
      <dsp:spPr>
        <a:xfrm rot="5400000">
          <a:off x="2805210" y="1329781"/>
          <a:ext cx="485579" cy="582695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400" kern="1200"/>
        </a:p>
      </dsp:txBody>
      <dsp:txXfrm rot="-5400000">
        <a:off x="2873191" y="1378339"/>
        <a:ext cx="349617" cy="339905"/>
      </dsp:txXfrm>
    </dsp:sp>
    <dsp:sp modelId="{1E29CDB8-6425-41A1-B291-9E25B7542C35}">
      <dsp:nvSpPr>
        <dsp:cNvPr id="0" name=""/>
        <dsp:cNvSpPr/>
      </dsp:nvSpPr>
      <dsp:spPr>
        <a:xfrm>
          <a:off x="458243" y="1944848"/>
          <a:ext cx="5179512" cy="1294878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 err="1" smtClean="0">
              <a:latin typeface="+mn-lt"/>
            </a:rPr>
            <a:t>Follow</a:t>
          </a:r>
          <a:r>
            <a:rPr lang="fr-FR" sz="2000" kern="1200" dirty="0" smtClean="0">
              <a:latin typeface="+mn-lt"/>
            </a:rPr>
            <a:t>-up</a:t>
          </a:r>
          <a:endParaRPr lang="fr-FR" sz="2000" kern="1200" dirty="0">
            <a:latin typeface="+mn-lt"/>
          </a:endParaRP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kern="1200" dirty="0" smtClean="0">
              <a:latin typeface="+mn-lt"/>
            </a:rPr>
            <a:t>4.97 interventions </a:t>
          </a:r>
          <a:r>
            <a:rPr lang="fr-FR" sz="1800" kern="1200" dirty="0" err="1" smtClean="0">
              <a:latin typeface="+mn-lt"/>
            </a:rPr>
            <a:t>provided</a:t>
          </a:r>
          <a:r>
            <a:rPr lang="fr-FR" sz="1800" kern="1200" dirty="0" smtClean="0">
              <a:latin typeface="+mn-lt"/>
            </a:rPr>
            <a:t>/patient</a:t>
          </a:r>
          <a:endParaRPr lang="fr-FR" sz="1800" kern="1200" dirty="0">
            <a:latin typeface="+mn-lt"/>
          </a:endParaRP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kern="1200" dirty="0" smtClean="0">
              <a:latin typeface="+mn-lt"/>
            </a:rPr>
            <a:t>1.25 interventions </a:t>
          </a:r>
          <a:r>
            <a:rPr lang="fr-FR" sz="1800" kern="1200" dirty="0" err="1" smtClean="0">
              <a:latin typeface="+mn-lt"/>
            </a:rPr>
            <a:t>cancelled</a:t>
          </a:r>
          <a:r>
            <a:rPr lang="fr-FR" sz="1800" kern="1200" dirty="0" smtClean="0">
              <a:latin typeface="+mn-lt"/>
            </a:rPr>
            <a:t>; 1.45 </a:t>
          </a:r>
          <a:r>
            <a:rPr lang="fr-FR" sz="1800" kern="1200" dirty="0" err="1" smtClean="0">
              <a:latin typeface="+mn-lt"/>
            </a:rPr>
            <a:t>missed</a:t>
          </a:r>
          <a:r>
            <a:rPr lang="fr-FR" sz="1800" kern="1200" dirty="0" smtClean="0">
              <a:latin typeface="+mn-lt"/>
            </a:rPr>
            <a:t> (/patient)</a:t>
          </a:r>
          <a:endParaRPr lang="fr-FR" sz="1800" kern="1200" dirty="0">
            <a:latin typeface="+mn-lt"/>
          </a:endParaRP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kern="1200" dirty="0" smtClean="0">
              <a:latin typeface="+mn-lt"/>
            </a:rPr>
            <a:t>69 </a:t>
          </a:r>
          <a:r>
            <a:rPr lang="fr-FR" sz="1800" kern="1200" dirty="0" err="1" smtClean="0">
              <a:latin typeface="+mn-lt"/>
            </a:rPr>
            <a:t>dropouts</a:t>
          </a:r>
          <a:r>
            <a:rPr lang="fr-FR" sz="1800" kern="1200" dirty="0" smtClean="0">
              <a:latin typeface="+mn-lt"/>
            </a:rPr>
            <a:t> (46%)</a:t>
          </a:r>
          <a:endParaRPr lang="fr-FR" sz="1800" kern="1200" dirty="0">
            <a:latin typeface="+mn-lt"/>
          </a:endParaRPr>
        </a:p>
      </dsp:txBody>
      <dsp:txXfrm>
        <a:off x="496169" y="1982774"/>
        <a:ext cx="5103660" cy="1219026"/>
      </dsp:txXfrm>
    </dsp:sp>
    <dsp:sp modelId="{C306F8B4-376E-4DF3-B017-E3B9A8548C91}">
      <dsp:nvSpPr>
        <dsp:cNvPr id="0" name=""/>
        <dsp:cNvSpPr/>
      </dsp:nvSpPr>
      <dsp:spPr>
        <a:xfrm rot="5400000">
          <a:off x="2805210" y="3272099"/>
          <a:ext cx="485579" cy="582695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400" kern="1200"/>
        </a:p>
      </dsp:txBody>
      <dsp:txXfrm rot="-5400000">
        <a:off x="2873191" y="3320657"/>
        <a:ext cx="349617" cy="339905"/>
      </dsp:txXfrm>
    </dsp:sp>
    <dsp:sp modelId="{D89BAA89-0246-40D5-8483-5D0B360720D4}">
      <dsp:nvSpPr>
        <dsp:cNvPr id="0" name=""/>
        <dsp:cNvSpPr/>
      </dsp:nvSpPr>
      <dsp:spPr>
        <a:xfrm>
          <a:off x="458243" y="3887166"/>
          <a:ext cx="5179512" cy="1294878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 smtClean="0">
              <a:latin typeface="+mn-lt"/>
            </a:rPr>
            <a:t>6 </a:t>
          </a:r>
          <a:r>
            <a:rPr lang="fr-FR" sz="2000" kern="1200" dirty="0" err="1" smtClean="0">
              <a:latin typeface="+mn-lt"/>
            </a:rPr>
            <a:t>months</a:t>
          </a:r>
          <a:r>
            <a:rPr lang="fr-FR" sz="2000" kern="1200" dirty="0" smtClean="0">
              <a:latin typeface="+mn-lt"/>
            </a:rPr>
            <a:t> </a:t>
          </a:r>
          <a:r>
            <a:rPr lang="fr-FR" sz="2000" kern="1200" dirty="0" err="1" smtClean="0">
              <a:latin typeface="+mn-lt"/>
            </a:rPr>
            <a:t>follow</a:t>
          </a:r>
          <a:r>
            <a:rPr lang="fr-FR" sz="2000" kern="1200" dirty="0" smtClean="0">
              <a:latin typeface="+mn-lt"/>
            </a:rPr>
            <a:t>-up </a:t>
          </a:r>
          <a:r>
            <a:rPr lang="fr-FR" sz="2000" kern="1200" dirty="0" err="1" smtClean="0">
              <a:latin typeface="+mn-lt"/>
            </a:rPr>
            <a:t>appointment</a:t>
          </a:r>
          <a:r>
            <a:rPr lang="fr-FR" sz="2000" kern="1200" dirty="0" smtClean="0">
              <a:latin typeface="+mn-lt"/>
            </a:rPr>
            <a:t> (T1)</a:t>
          </a:r>
          <a:endParaRPr lang="fr-FR" sz="2000" kern="1200" dirty="0">
            <a:latin typeface="+mn-lt"/>
          </a:endParaRP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kern="1200" dirty="0" smtClean="0">
              <a:latin typeface="+mn-lt"/>
            </a:rPr>
            <a:t>Questionnaires </a:t>
          </a:r>
          <a:r>
            <a:rPr lang="fr-FR" sz="1800" kern="1200" dirty="0" err="1" smtClean="0">
              <a:latin typeface="+mn-lt"/>
            </a:rPr>
            <a:t>completion</a:t>
          </a:r>
          <a:r>
            <a:rPr lang="fr-FR" sz="1800" kern="1200" dirty="0" smtClean="0">
              <a:latin typeface="+mn-lt"/>
            </a:rPr>
            <a:t> (</a:t>
          </a:r>
          <a:r>
            <a:rPr lang="fr-FR" sz="1800" i="1" kern="1200" dirty="0" smtClean="0">
              <a:latin typeface="+mn-lt"/>
            </a:rPr>
            <a:t>N</a:t>
          </a:r>
          <a:r>
            <a:rPr lang="fr-FR" sz="1800" kern="1200" dirty="0" smtClean="0">
              <a:latin typeface="+mn-lt"/>
            </a:rPr>
            <a:t> = 79)</a:t>
          </a:r>
          <a:endParaRPr lang="fr-FR" sz="1800" kern="1200" dirty="0">
            <a:latin typeface="+mn-lt"/>
          </a:endParaRPr>
        </a:p>
      </dsp:txBody>
      <dsp:txXfrm>
        <a:off x="496169" y="3925092"/>
        <a:ext cx="5103660" cy="121902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07F133-1FCA-42BF-9BB9-ECC628B7C940}">
      <dsp:nvSpPr>
        <dsp:cNvPr id="0" name=""/>
        <dsp:cNvSpPr/>
      </dsp:nvSpPr>
      <dsp:spPr>
        <a:xfrm>
          <a:off x="0" y="249"/>
          <a:ext cx="6096000" cy="65520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400" kern="1200" dirty="0" smtClean="0">
              <a:latin typeface="+mn-lt"/>
            </a:rPr>
            <a:t>Quantitative design</a:t>
          </a:r>
          <a:endParaRPr lang="fr-FR" sz="2400" kern="1200" dirty="0">
            <a:latin typeface="+mn-lt"/>
          </a:endParaRPr>
        </a:p>
      </dsp:txBody>
      <dsp:txXfrm>
        <a:off x="31984" y="32233"/>
        <a:ext cx="6032032" cy="591232"/>
      </dsp:txXfrm>
    </dsp:sp>
    <dsp:sp modelId="{81CDB1D5-DB61-4E3E-B79F-2FD7F9597EB0}">
      <dsp:nvSpPr>
        <dsp:cNvPr id="0" name=""/>
        <dsp:cNvSpPr/>
      </dsp:nvSpPr>
      <dsp:spPr>
        <a:xfrm>
          <a:off x="0" y="655449"/>
          <a:ext cx="6096000" cy="18474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3548" tIns="25400" rIns="142240" bIns="25400" numCol="1" spcCol="1270" anchor="t" anchorCtr="0">
          <a:noAutofit/>
        </a:bodyPr>
        <a:lstStyle/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fr-FR" sz="2000" kern="1200" dirty="0" err="1" smtClean="0">
              <a:latin typeface="+mn-lt"/>
            </a:rPr>
            <a:t>Comparison</a:t>
          </a:r>
          <a:r>
            <a:rPr lang="fr-FR" sz="2000" kern="1200" dirty="0" smtClean="0">
              <a:latin typeface="+mn-lt"/>
            </a:rPr>
            <a:t> of </a:t>
          </a:r>
          <a:r>
            <a:rPr lang="fr-FR" sz="2000" kern="1200" dirty="0" err="1" smtClean="0">
              <a:latin typeface="+mn-lt"/>
            </a:rPr>
            <a:t>two</a:t>
          </a:r>
          <a:r>
            <a:rPr lang="fr-FR" sz="2000" kern="1200" dirty="0" smtClean="0">
              <a:latin typeface="+mn-lt"/>
            </a:rPr>
            <a:t> </a:t>
          </a:r>
          <a:r>
            <a:rPr lang="fr-FR" sz="2000" kern="1200" dirty="0" err="1" smtClean="0">
              <a:latin typeface="+mn-lt"/>
            </a:rPr>
            <a:t>unequal</a:t>
          </a:r>
          <a:r>
            <a:rPr lang="fr-FR" sz="2000" kern="1200" dirty="0" smtClean="0">
              <a:latin typeface="+mn-lt"/>
            </a:rPr>
            <a:t> </a:t>
          </a:r>
          <a:r>
            <a:rPr lang="fr-FR" sz="2000" kern="1200" dirty="0" err="1" smtClean="0">
              <a:latin typeface="+mn-lt"/>
            </a:rPr>
            <a:t>subsamples</a:t>
          </a:r>
          <a:r>
            <a:rPr lang="fr-FR" sz="2000" kern="1200" dirty="0" smtClean="0">
              <a:latin typeface="+mn-lt"/>
            </a:rPr>
            <a:t>: </a:t>
          </a:r>
          <a:r>
            <a:rPr lang="fr-FR" sz="2000" kern="1200" dirty="0" err="1" smtClean="0">
              <a:latin typeface="+mn-lt"/>
            </a:rPr>
            <a:t>dropouts</a:t>
          </a:r>
          <a:r>
            <a:rPr lang="fr-FR" sz="2000" kern="1200" dirty="0" smtClean="0">
              <a:latin typeface="+mn-lt"/>
            </a:rPr>
            <a:t> versus non-</a:t>
          </a:r>
          <a:r>
            <a:rPr lang="fr-FR" sz="2000" kern="1200" dirty="0" err="1" smtClean="0">
              <a:latin typeface="+mn-lt"/>
            </a:rPr>
            <a:t>dropouts</a:t>
          </a:r>
          <a:endParaRPr lang="fr-FR" sz="2000" kern="1200" dirty="0">
            <a:latin typeface="+mn-lt"/>
          </a:endParaRPr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fr-FR" sz="2000" kern="1200" dirty="0" smtClean="0">
              <a:latin typeface="+mn-lt"/>
            </a:rPr>
            <a:t>Baseline data (cross-</a:t>
          </a:r>
          <a:r>
            <a:rPr lang="fr-FR" sz="2000" kern="1200" dirty="0" err="1" smtClean="0">
              <a:latin typeface="+mn-lt"/>
            </a:rPr>
            <a:t>sectional</a:t>
          </a:r>
          <a:r>
            <a:rPr lang="fr-FR" sz="2000" kern="1200" dirty="0" smtClean="0">
              <a:latin typeface="+mn-lt"/>
            </a:rPr>
            <a:t> </a:t>
          </a:r>
          <a:r>
            <a:rPr lang="fr-FR" sz="2000" kern="1200" dirty="0" err="1" smtClean="0">
              <a:latin typeface="+mn-lt"/>
            </a:rPr>
            <a:t>analysis</a:t>
          </a:r>
          <a:r>
            <a:rPr lang="fr-FR" sz="2000" kern="1200" dirty="0" smtClean="0">
              <a:latin typeface="+mn-lt"/>
            </a:rPr>
            <a:t>)</a:t>
          </a:r>
          <a:endParaRPr lang="fr-FR" sz="2000" kern="1200" dirty="0">
            <a:latin typeface="+mn-lt"/>
          </a:endParaRPr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fr-FR" sz="2000" kern="1200" dirty="0" err="1" smtClean="0">
              <a:latin typeface="+mn-lt"/>
            </a:rPr>
            <a:t>Statistical</a:t>
          </a:r>
          <a:r>
            <a:rPr lang="fr-FR" sz="2000" kern="1200" dirty="0" smtClean="0">
              <a:latin typeface="+mn-lt"/>
            </a:rPr>
            <a:t> analyses: </a:t>
          </a:r>
          <a:r>
            <a:rPr lang="en-US" sz="2000" kern="1200" dirty="0" smtClean="0"/>
            <a:t>χ</a:t>
          </a:r>
          <a:r>
            <a:rPr lang="en-US" sz="2000" kern="1200" baseline="30000" dirty="0" smtClean="0"/>
            <a:t>2 </a:t>
          </a:r>
          <a:r>
            <a:rPr lang="en-US" sz="2000" kern="1200" dirty="0" smtClean="0"/>
            <a:t>test or </a:t>
          </a:r>
          <a:r>
            <a:rPr lang="en-US" sz="2000" kern="1200" dirty="0" err="1" smtClean="0"/>
            <a:t>Tukey</a:t>
          </a:r>
          <a:r>
            <a:rPr lang="en-US" sz="2000" kern="1200" dirty="0" smtClean="0"/>
            <a:t>-Kramer method </a:t>
          </a:r>
          <a:r>
            <a:rPr lang="en-US" sz="1600" kern="1200" dirty="0" smtClean="0"/>
            <a:t>(Montgomery, 2012) </a:t>
          </a:r>
          <a:endParaRPr lang="fr-FR" sz="1600" kern="1200" dirty="0">
            <a:latin typeface="+mn-lt"/>
          </a:endParaRPr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fr-FR" sz="2000" kern="1200" dirty="0">
            <a:latin typeface="+mn-lt"/>
          </a:endParaRPr>
        </a:p>
      </dsp:txBody>
      <dsp:txXfrm>
        <a:off x="0" y="655449"/>
        <a:ext cx="6096000" cy="1847475"/>
      </dsp:txXfrm>
    </dsp:sp>
    <dsp:sp modelId="{47FF80C8-E8EB-4168-96D2-DD87CD28D630}">
      <dsp:nvSpPr>
        <dsp:cNvPr id="0" name=""/>
        <dsp:cNvSpPr/>
      </dsp:nvSpPr>
      <dsp:spPr>
        <a:xfrm>
          <a:off x="0" y="2502925"/>
          <a:ext cx="6096000" cy="65520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400" kern="1200" dirty="0" smtClean="0">
              <a:latin typeface="+mn-lt"/>
            </a:rPr>
            <a:t>Independent </a:t>
          </a:r>
          <a:r>
            <a:rPr lang="fr-FR" sz="2400" kern="1200" dirty="0" err="1" smtClean="0">
              <a:latin typeface="+mn-lt"/>
            </a:rPr>
            <a:t>ethics</a:t>
          </a:r>
          <a:r>
            <a:rPr lang="fr-FR" sz="2400" kern="1200" dirty="0" smtClean="0">
              <a:latin typeface="+mn-lt"/>
            </a:rPr>
            <a:t> </a:t>
          </a:r>
          <a:r>
            <a:rPr lang="fr-FR" sz="2400" kern="1200" dirty="0" err="1" smtClean="0">
              <a:latin typeface="+mn-lt"/>
            </a:rPr>
            <a:t>committee</a:t>
          </a:r>
          <a:r>
            <a:rPr lang="fr-FR" sz="2400" kern="1200" dirty="0" smtClean="0">
              <a:latin typeface="+mn-lt"/>
            </a:rPr>
            <a:t> </a:t>
          </a:r>
          <a:r>
            <a:rPr lang="fr-FR" sz="2400" kern="1200" dirty="0" err="1" smtClean="0">
              <a:latin typeface="+mn-lt"/>
            </a:rPr>
            <a:t>approval</a:t>
          </a:r>
          <a:endParaRPr lang="fr-FR" sz="2400" kern="1200" dirty="0">
            <a:latin typeface="+mn-lt"/>
          </a:endParaRPr>
        </a:p>
      </dsp:txBody>
      <dsp:txXfrm>
        <a:off x="31984" y="2534909"/>
        <a:ext cx="6032032" cy="591232"/>
      </dsp:txXfrm>
    </dsp:sp>
    <dsp:sp modelId="{DDBB2454-A55E-439D-9277-B5BA725A8DC6}">
      <dsp:nvSpPr>
        <dsp:cNvPr id="0" name=""/>
        <dsp:cNvSpPr/>
      </dsp:nvSpPr>
      <dsp:spPr>
        <a:xfrm>
          <a:off x="0" y="3158125"/>
          <a:ext cx="6096000" cy="905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3548" tIns="25400" rIns="142240" bIns="25400" numCol="1" spcCol="1270" anchor="t" anchorCtr="0">
          <a:noAutofit/>
        </a:bodyPr>
        <a:lstStyle/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fr-FR" sz="2000" kern="1200" dirty="0" smtClean="0">
              <a:latin typeface="+mn-lt"/>
            </a:rPr>
            <a:t>OR/BB CPP n°883/2014; Project DECA – n°2014-A00717-40 (Protection to </a:t>
          </a:r>
          <a:r>
            <a:rPr lang="fr-FR" sz="2000" kern="1200" dirty="0" err="1" smtClean="0">
              <a:latin typeface="+mn-lt"/>
            </a:rPr>
            <a:t>Persons</a:t>
          </a:r>
          <a:r>
            <a:rPr lang="fr-FR" sz="2000" kern="1200" dirty="0" smtClean="0">
              <a:latin typeface="+mn-lt"/>
            </a:rPr>
            <a:t> </a:t>
          </a:r>
          <a:r>
            <a:rPr lang="fr-FR" sz="2000" kern="1200" dirty="0" err="1" smtClean="0">
              <a:latin typeface="+mn-lt"/>
            </a:rPr>
            <a:t>Committee</a:t>
          </a:r>
          <a:r>
            <a:rPr lang="fr-FR" sz="2000" kern="1200" dirty="0" smtClean="0">
              <a:latin typeface="+mn-lt"/>
            </a:rPr>
            <a:t> OUEST-IV – Nantes)</a:t>
          </a:r>
          <a:endParaRPr lang="fr-FR" sz="2000" kern="1200" dirty="0">
            <a:latin typeface="+mn-lt"/>
          </a:endParaRPr>
        </a:p>
      </dsp:txBody>
      <dsp:txXfrm>
        <a:off x="0" y="3158125"/>
        <a:ext cx="6096000" cy="905625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CC8AC4-280D-45A0-9B85-50DCA150161A}">
      <dsp:nvSpPr>
        <dsp:cNvPr id="0" name=""/>
        <dsp:cNvSpPr/>
      </dsp:nvSpPr>
      <dsp:spPr>
        <a:xfrm>
          <a:off x="0" y="160017"/>
          <a:ext cx="8004720" cy="45045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1255" tIns="1353820" rIns="621255" bIns="142240" numCol="1" spcCol="1270" anchor="t" anchorCtr="0">
          <a:noAutofit/>
        </a:bodyPr>
        <a:lstStyle/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kern="1200" dirty="0" err="1" smtClean="0"/>
            <a:t>Significant</a:t>
          </a:r>
          <a:r>
            <a:rPr lang="fr-FR" sz="2000" kern="1200" dirty="0" smtClean="0"/>
            <a:t> </a:t>
          </a:r>
          <a:r>
            <a:rPr lang="fr-FR" sz="2000" kern="1200" dirty="0" err="1" smtClean="0"/>
            <a:t>differences</a:t>
          </a:r>
          <a:r>
            <a:rPr lang="fr-FR" sz="2000" kern="1200" dirty="0" smtClean="0"/>
            <a:t> </a:t>
          </a:r>
          <a:r>
            <a:rPr lang="fr-FR" sz="2000" kern="1200" dirty="0" err="1" smtClean="0"/>
            <a:t>regarding</a:t>
          </a:r>
          <a:r>
            <a:rPr lang="fr-FR" sz="2000" kern="1200" dirty="0" smtClean="0"/>
            <a:t> </a:t>
          </a:r>
          <a:r>
            <a:rPr lang="fr-FR" sz="2000" b="1" kern="1200" dirty="0" smtClean="0"/>
            <a:t>time in care</a:t>
          </a:r>
          <a:r>
            <a:rPr lang="fr-FR" sz="2000" kern="1200" dirty="0" smtClean="0"/>
            <a:t> (54.74 </a:t>
          </a:r>
          <a:r>
            <a:rPr lang="fr-FR" sz="2000" kern="1200" dirty="0" err="1" smtClean="0"/>
            <a:t>days</a:t>
          </a:r>
          <a:r>
            <a:rPr lang="fr-FR" sz="2000" kern="1200" dirty="0" smtClean="0"/>
            <a:t>; 51.82 versus 194.83; 30.09, </a:t>
          </a:r>
          <a:r>
            <a:rPr lang="fr-FR" sz="2000" kern="1200" dirty="0" err="1" smtClean="0"/>
            <a:t>Tukey-Kramer’s</a:t>
          </a:r>
          <a:r>
            <a:rPr lang="fr-FR" sz="2000" kern="1200" dirty="0" smtClean="0"/>
            <a:t> q = 29.1, </a:t>
          </a:r>
          <a:r>
            <a:rPr lang="fr-FR" sz="2000" i="1" kern="1200" dirty="0" smtClean="0"/>
            <a:t>p</a:t>
          </a:r>
          <a:r>
            <a:rPr lang="fr-FR" sz="2000" kern="1200" dirty="0" smtClean="0"/>
            <a:t> &lt; .001)</a:t>
          </a:r>
          <a:endParaRPr lang="fr-FR" sz="2000" kern="1200" dirty="0"/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kern="1200" dirty="0" smtClean="0"/>
            <a:t>Main </a:t>
          </a:r>
          <a:r>
            <a:rPr lang="fr-FR" sz="2000" kern="1200" dirty="0" err="1" smtClean="0"/>
            <a:t>reasons</a:t>
          </a:r>
          <a:r>
            <a:rPr lang="fr-FR" sz="2000" kern="1200" dirty="0" smtClean="0"/>
            <a:t> for dropout:</a:t>
          </a:r>
          <a:endParaRPr lang="fr-FR" sz="2000" kern="1200" dirty="0"/>
        </a:p>
        <a:p>
          <a:pPr marL="342900" lvl="2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b="1" kern="1200" dirty="0" smtClean="0"/>
            <a:t>patient </a:t>
          </a:r>
          <a:r>
            <a:rPr lang="fr-FR" sz="1800" b="1" kern="1200" dirty="0" err="1" smtClean="0"/>
            <a:t>left</a:t>
          </a:r>
          <a:r>
            <a:rPr lang="fr-FR" sz="1800" b="1" kern="1200" dirty="0" smtClean="0"/>
            <a:t> the care </a:t>
          </a:r>
          <a:r>
            <a:rPr lang="fr-FR" sz="1800" b="1" kern="1200" dirty="0" err="1" smtClean="0"/>
            <a:t>without</a:t>
          </a:r>
          <a:r>
            <a:rPr lang="fr-FR" sz="1800" b="1" kern="1200" dirty="0" smtClean="0"/>
            <a:t> </a:t>
          </a:r>
          <a:r>
            <a:rPr lang="fr-FR" sz="1800" b="1" kern="1200" dirty="0" err="1" smtClean="0"/>
            <a:t>notifying</a:t>
          </a:r>
          <a:r>
            <a:rPr lang="fr-FR" sz="1800" b="1" kern="1200" dirty="0" smtClean="0"/>
            <a:t> </a:t>
          </a:r>
          <a:r>
            <a:rPr lang="fr-FR" sz="1800" b="1" kern="1200" dirty="0" err="1" smtClean="0"/>
            <a:t>stakeholders</a:t>
          </a:r>
          <a:r>
            <a:rPr lang="fr-FR" sz="1800" kern="1200" dirty="0" smtClean="0"/>
            <a:t> (</a:t>
          </a:r>
          <a:r>
            <a:rPr lang="fr-FR" sz="1800" i="1" kern="1200" dirty="0" smtClean="0"/>
            <a:t>n</a:t>
          </a:r>
          <a:r>
            <a:rPr lang="fr-FR" sz="1800" kern="1200" dirty="0" smtClean="0"/>
            <a:t> = 48; 70%); </a:t>
          </a:r>
          <a:endParaRPr lang="fr-FR" sz="1800" kern="1200" dirty="0"/>
        </a:p>
        <a:p>
          <a:pPr marL="342900" lvl="2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b="1" kern="1200" dirty="0" err="1" smtClean="0"/>
            <a:t>openly</a:t>
          </a:r>
          <a:r>
            <a:rPr lang="fr-FR" sz="1800" b="1" kern="1200" dirty="0" smtClean="0"/>
            <a:t> </a:t>
          </a:r>
          <a:r>
            <a:rPr lang="fr-FR" sz="1800" b="1" kern="1200" dirty="0" err="1" smtClean="0"/>
            <a:t>said</a:t>
          </a:r>
          <a:r>
            <a:rPr lang="fr-FR" sz="1800" b="1" kern="1200" dirty="0" smtClean="0"/>
            <a:t> </a:t>
          </a:r>
          <a:r>
            <a:rPr lang="fr-FR" sz="1800" b="1" kern="1200" dirty="0" err="1" smtClean="0"/>
            <a:t>they</a:t>
          </a:r>
          <a:r>
            <a:rPr lang="fr-FR" sz="1800" b="1" kern="1200" dirty="0" smtClean="0"/>
            <a:t> </a:t>
          </a:r>
          <a:r>
            <a:rPr lang="fr-FR" sz="1800" b="1" kern="1200" dirty="0" err="1" smtClean="0"/>
            <a:t>wanted</a:t>
          </a:r>
          <a:r>
            <a:rPr lang="fr-FR" sz="1800" b="1" kern="1200" dirty="0" smtClean="0"/>
            <a:t> to </a:t>
          </a:r>
          <a:r>
            <a:rPr lang="fr-FR" sz="1800" b="1" kern="1200" dirty="0" err="1" smtClean="0"/>
            <a:t>interrupt</a:t>
          </a:r>
          <a:r>
            <a:rPr lang="fr-FR" sz="1800" b="1" kern="1200" dirty="0" smtClean="0"/>
            <a:t> the </a:t>
          </a:r>
          <a:r>
            <a:rPr lang="fr-FR" sz="1800" b="1" kern="1200" dirty="0" err="1" smtClean="0"/>
            <a:t>follow</a:t>
          </a:r>
          <a:r>
            <a:rPr lang="fr-FR" sz="1800" b="1" kern="1200" dirty="0" smtClean="0"/>
            <a:t>-up</a:t>
          </a:r>
          <a:r>
            <a:rPr lang="fr-FR" sz="1800" kern="1200" dirty="0" smtClean="0"/>
            <a:t> (16%)</a:t>
          </a:r>
          <a:endParaRPr lang="fr-FR" sz="1800" kern="1200" dirty="0"/>
        </a:p>
        <a:p>
          <a:pPr marL="342900" lvl="2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b="1" kern="1200" dirty="0" err="1" smtClean="0"/>
            <a:t>reorientation</a:t>
          </a:r>
          <a:r>
            <a:rPr lang="fr-FR" sz="1800" kern="1200" dirty="0" smtClean="0"/>
            <a:t> or </a:t>
          </a:r>
          <a:r>
            <a:rPr lang="fr-FR" sz="1800" b="1" kern="1200" dirty="0" smtClean="0"/>
            <a:t>relocation</a:t>
          </a:r>
          <a:r>
            <a:rPr lang="fr-FR" sz="1800" kern="1200" dirty="0" smtClean="0"/>
            <a:t> (10%)</a:t>
          </a:r>
          <a:endParaRPr lang="fr-FR" sz="1800" kern="1200" dirty="0"/>
        </a:p>
        <a:p>
          <a:pPr marL="342900" lvl="2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b="1" kern="1200" dirty="0" err="1" smtClean="0"/>
            <a:t>death</a:t>
          </a:r>
          <a:r>
            <a:rPr lang="fr-FR" sz="1800" kern="1200" dirty="0" smtClean="0"/>
            <a:t> (3%)</a:t>
          </a:r>
          <a:endParaRPr lang="fr-FR" sz="1800" kern="1200" dirty="0"/>
        </a:p>
        <a:p>
          <a:pPr marL="342900" lvl="2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b="1" kern="1200" dirty="0" err="1" smtClean="0"/>
            <a:t>imprisonment</a:t>
          </a:r>
          <a:r>
            <a:rPr lang="fr-FR" sz="1800" kern="1200" dirty="0" smtClean="0"/>
            <a:t> (1%)</a:t>
          </a:r>
          <a:endParaRPr lang="fr-FR" sz="1800" kern="1200" dirty="0"/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kern="1200" dirty="0" smtClean="0"/>
            <a:t>More </a:t>
          </a:r>
          <a:r>
            <a:rPr lang="fr-FR" sz="2000" kern="1200" dirty="0" err="1" smtClean="0"/>
            <a:t>dropouts</a:t>
          </a:r>
          <a:r>
            <a:rPr lang="fr-FR" sz="2000" kern="1200" dirty="0" smtClean="0"/>
            <a:t> </a:t>
          </a:r>
          <a:r>
            <a:rPr lang="fr-FR" sz="2000" kern="1200" dirty="0" err="1" smtClean="0"/>
            <a:t>during</a:t>
          </a:r>
          <a:r>
            <a:rPr lang="fr-FR" sz="2000" kern="1200" dirty="0" smtClean="0"/>
            <a:t> </a:t>
          </a:r>
          <a:r>
            <a:rPr lang="fr-FR" sz="2000" b="1" kern="1200" dirty="0" err="1" smtClean="0"/>
            <a:t>fall</a:t>
          </a:r>
          <a:r>
            <a:rPr lang="fr-FR" sz="2000" kern="1200" dirty="0" smtClean="0"/>
            <a:t> (28%) and </a:t>
          </a:r>
          <a:r>
            <a:rPr lang="fr-FR" sz="2000" b="1" kern="1200" dirty="0" err="1" smtClean="0"/>
            <a:t>winter</a:t>
          </a:r>
          <a:r>
            <a:rPr lang="fr-FR" sz="2000" kern="1200" dirty="0" smtClean="0"/>
            <a:t> (38%) </a:t>
          </a:r>
          <a:r>
            <a:rPr lang="en-US" sz="2000" kern="1200" dirty="0" smtClean="0"/>
            <a:t>(χ</a:t>
          </a:r>
          <a:r>
            <a:rPr lang="en-US" sz="2000" kern="1200" baseline="30000" dirty="0" smtClean="0"/>
            <a:t>2</a:t>
          </a:r>
          <a:r>
            <a:rPr lang="en-US" sz="2000" kern="1200" dirty="0" smtClean="0"/>
            <a:t>(3) = 10.97, </a:t>
          </a:r>
          <a:r>
            <a:rPr lang="en-US" sz="2000" i="1" kern="1200" dirty="0" smtClean="0"/>
            <a:t>p</a:t>
          </a:r>
          <a:r>
            <a:rPr lang="en-US" sz="2000" kern="1200" dirty="0" smtClean="0"/>
            <a:t> &lt; .05)</a:t>
          </a:r>
          <a:r>
            <a:rPr lang="fr-FR" sz="2000" kern="1200" dirty="0" smtClean="0"/>
            <a:t> </a:t>
          </a:r>
          <a:endParaRPr lang="fr-FR" sz="2000" kern="1200" dirty="0"/>
        </a:p>
      </dsp:txBody>
      <dsp:txXfrm>
        <a:off x="0" y="160017"/>
        <a:ext cx="8004720" cy="4504500"/>
      </dsp:txXfrm>
    </dsp:sp>
    <dsp:sp modelId="{FE22DF4A-794C-4959-9029-73967AE25079}">
      <dsp:nvSpPr>
        <dsp:cNvPr id="0" name=""/>
        <dsp:cNvSpPr/>
      </dsp:nvSpPr>
      <dsp:spPr>
        <a:xfrm>
          <a:off x="0" y="9"/>
          <a:ext cx="5603304" cy="698596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1792" tIns="0" rIns="211792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400" kern="1200" dirty="0" err="1" smtClean="0"/>
            <a:t>Overview</a:t>
          </a:r>
          <a:r>
            <a:rPr lang="fr-FR" sz="2400" kern="1200" dirty="0" smtClean="0"/>
            <a:t> of </a:t>
          </a:r>
          <a:r>
            <a:rPr lang="fr-FR" sz="2400" kern="1200" dirty="0" err="1" smtClean="0"/>
            <a:t>dropouts</a:t>
          </a:r>
          <a:endParaRPr lang="fr-FR" sz="2400" kern="1200" dirty="0"/>
        </a:p>
      </dsp:txBody>
      <dsp:txXfrm>
        <a:off x="34103" y="34112"/>
        <a:ext cx="5535098" cy="63039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8033A3-4B7A-4861-A853-6EC6E990B727}">
      <dsp:nvSpPr>
        <dsp:cNvPr id="0" name=""/>
        <dsp:cNvSpPr/>
      </dsp:nvSpPr>
      <dsp:spPr>
        <a:xfrm>
          <a:off x="0" y="0"/>
          <a:ext cx="4876800" cy="894080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400" b="1" kern="1200" dirty="0" smtClean="0"/>
            <a:t>Patient </a:t>
          </a:r>
          <a:r>
            <a:rPr lang="fr-FR" sz="2400" b="1" kern="1200" dirty="0" err="1" smtClean="0"/>
            <a:t>who</a:t>
          </a:r>
          <a:r>
            <a:rPr lang="fr-FR" sz="2400" b="1" kern="1200" dirty="0" smtClean="0"/>
            <a:t> </a:t>
          </a:r>
          <a:r>
            <a:rPr lang="fr-FR" sz="2400" b="1" kern="1200" dirty="0" err="1" smtClean="0"/>
            <a:t>dropped</a:t>
          </a:r>
          <a:r>
            <a:rPr lang="fr-FR" sz="2400" b="1" kern="1200" dirty="0" smtClean="0"/>
            <a:t> out …</a:t>
          </a:r>
          <a:endParaRPr lang="fr-FR" sz="2400" b="1" kern="1200" dirty="0"/>
        </a:p>
      </dsp:txBody>
      <dsp:txXfrm>
        <a:off x="26187" y="26187"/>
        <a:ext cx="3836467" cy="841706"/>
      </dsp:txXfrm>
    </dsp:sp>
    <dsp:sp modelId="{75D2EF14-B368-4910-904A-C0E2CD97084C}">
      <dsp:nvSpPr>
        <dsp:cNvPr id="0" name=""/>
        <dsp:cNvSpPr/>
      </dsp:nvSpPr>
      <dsp:spPr>
        <a:xfrm>
          <a:off x="408432" y="1056640"/>
          <a:ext cx="4876800" cy="894080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 smtClean="0"/>
            <a:t>Under the influence of a </a:t>
          </a:r>
          <a:r>
            <a:rPr lang="fr-FR" sz="2000" kern="1200" dirty="0" err="1" smtClean="0"/>
            <a:t>stronger</a:t>
          </a:r>
          <a:r>
            <a:rPr lang="fr-FR" sz="2000" kern="1200" dirty="0" smtClean="0"/>
            <a:t> </a:t>
          </a:r>
          <a:r>
            <a:rPr lang="fr-FR" sz="2000" kern="1200" dirty="0" err="1" smtClean="0"/>
            <a:t>craving-like</a:t>
          </a:r>
          <a:r>
            <a:rPr lang="fr-FR" sz="2000" kern="1200" dirty="0" smtClean="0"/>
            <a:t> urge to drink (</a:t>
          </a:r>
          <a:r>
            <a:rPr lang="fr-FR" sz="2000" kern="1200" dirty="0" err="1" smtClean="0"/>
            <a:t>Obsessed</a:t>
          </a:r>
          <a:r>
            <a:rPr lang="fr-FR" sz="2000" kern="1200" dirty="0" smtClean="0"/>
            <a:t>/</a:t>
          </a:r>
          <a:r>
            <a:rPr lang="fr-FR" sz="2000" kern="1200" dirty="0" err="1" smtClean="0"/>
            <a:t>Compelled</a:t>
          </a:r>
          <a:r>
            <a:rPr lang="fr-FR" sz="2000" kern="1200" dirty="0" smtClean="0"/>
            <a:t>)</a:t>
          </a:r>
          <a:endParaRPr lang="fr-FR" sz="2000" kern="1200" dirty="0"/>
        </a:p>
      </dsp:txBody>
      <dsp:txXfrm>
        <a:off x="434619" y="1082827"/>
        <a:ext cx="3834841" cy="841706"/>
      </dsp:txXfrm>
    </dsp:sp>
    <dsp:sp modelId="{E54543D8-F6B5-4B08-9FCC-7B6A80256714}">
      <dsp:nvSpPr>
        <dsp:cNvPr id="0" name=""/>
        <dsp:cNvSpPr/>
      </dsp:nvSpPr>
      <dsp:spPr>
        <a:xfrm>
          <a:off x="810768" y="2113280"/>
          <a:ext cx="4876800" cy="894080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 smtClean="0"/>
            <a:t>Have a </a:t>
          </a:r>
          <a:r>
            <a:rPr lang="fr-FR" sz="2000" kern="1200" dirty="0" err="1" smtClean="0"/>
            <a:t>subtler</a:t>
          </a:r>
          <a:r>
            <a:rPr lang="fr-FR" sz="2000" kern="1200" dirty="0" smtClean="0"/>
            <a:t> </a:t>
          </a:r>
          <a:r>
            <a:rPr lang="fr-FR" sz="2000" kern="1200" dirty="0" err="1" smtClean="0"/>
            <a:t>desire</a:t>
          </a:r>
          <a:r>
            <a:rPr lang="fr-FR" sz="2000" kern="1200" dirty="0" smtClean="0"/>
            <a:t> to drink </a:t>
          </a:r>
          <a:r>
            <a:rPr lang="fr-FR" sz="2000" kern="1200" dirty="0" err="1" smtClean="0"/>
            <a:t>conditioned</a:t>
          </a:r>
          <a:r>
            <a:rPr lang="fr-FR" sz="2000" kern="1200" dirty="0" smtClean="0"/>
            <a:t> by </a:t>
          </a:r>
          <a:r>
            <a:rPr lang="fr-FR" sz="2000" kern="1200" dirty="0" err="1" smtClean="0"/>
            <a:t>context</a:t>
          </a:r>
          <a:r>
            <a:rPr lang="fr-FR" sz="2000" kern="1200" dirty="0" smtClean="0"/>
            <a:t> </a:t>
          </a:r>
          <a:r>
            <a:rPr lang="fr-FR" sz="2000" kern="1200" dirty="0" err="1" smtClean="0"/>
            <a:t>incentives</a:t>
          </a:r>
          <a:r>
            <a:rPr lang="fr-FR" sz="2000" kern="1200" dirty="0" smtClean="0"/>
            <a:t> to use </a:t>
          </a:r>
          <a:r>
            <a:rPr lang="fr-FR" sz="2000" kern="1200" dirty="0" err="1" smtClean="0"/>
            <a:t>alcohol</a:t>
          </a:r>
          <a:r>
            <a:rPr lang="fr-FR" sz="2000" kern="1200" dirty="0" smtClean="0"/>
            <a:t> (</a:t>
          </a:r>
          <a:r>
            <a:rPr lang="fr-FR" sz="2000" kern="1200" dirty="0" err="1" smtClean="0"/>
            <a:t>Inclined</a:t>
          </a:r>
          <a:r>
            <a:rPr lang="fr-FR" sz="2000" kern="1200" dirty="0" smtClean="0"/>
            <a:t>/Indulgent)</a:t>
          </a:r>
          <a:endParaRPr lang="fr-FR" sz="2000" kern="1200" dirty="0"/>
        </a:p>
      </dsp:txBody>
      <dsp:txXfrm>
        <a:off x="836955" y="2139467"/>
        <a:ext cx="3840937" cy="841706"/>
      </dsp:txXfrm>
    </dsp:sp>
    <dsp:sp modelId="{256B3FCC-CCAC-4D1B-B9A4-58D43D754504}">
      <dsp:nvSpPr>
        <dsp:cNvPr id="0" name=""/>
        <dsp:cNvSpPr/>
      </dsp:nvSpPr>
      <dsp:spPr>
        <a:xfrm>
          <a:off x="1219200" y="3169919"/>
          <a:ext cx="4876800" cy="894080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 smtClean="0"/>
            <a:t>More ambivalent </a:t>
          </a:r>
          <a:r>
            <a:rPr lang="fr-FR" sz="2000" kern="1200" dirty="0" err="1" smtClean="0"/>
            <a:t>toward</a:t>
          </a:r>
          <a:r>
            <a:rPr lang="fr-FR" sz="2000" kern="1200" dirty="0" smtClean="0"/>
            <a:t> </a:t>
          </a:r>
          <a:r>
            <a:rPr lang="fr-FR" sz="2000" kern="1200" dirty="0" err="1" smtClean="0"/>
            <a:t>their</a:t>
          </a:r>
          <a:r>
            <a:rPr lang="fr-FR" sz="2000" kern="1200" dirty="0" smtClean="0"/>
            <a:t> intention to change</a:t>
          </a:r>
          <a:endParaRPr lang="fr-FR" sz="2000" kern="1200" dirty="0"/>
        </a:p>
      </dsp:txBody>
      <dsp:txXfrm>
        <a:off x="1245387" y="3196106"/>
        <a:ext cx="3834841" cy="841706"/>
      </dsp:txXfrm>
    </dsp:sp>
    <dsp:sp modelId="{9FC9825C-4462-42EB-8EC5-977E67149355}">
      <dsp:nvSpPr>
        <dsp:cNvPr id="0" name=""/>
        <dsp:cNvSpPr/>
      </dsp:nvSpPr>
      <dsp:spPr>
        <a:xfrm>
          <a:off x="4295647" y="684783"/>
          <a:ext cx="581152" cy="581152"/>
        </a:xfrm>
        <a:prstGeom prst="downArrow">
          <a:avLst>
            <a:gd name="adj1" fmla="val 55000"/>
            <a:gd name="adj2" fmla="val 45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600" kern="1200"/>
        </a:p>
      </dsp:txBody>
      <dsp:txXfrm>
        <a:off x="4426406" y="684783"/>
        <a:ext cx="319634" cy="437317"/>
      </dsp:txXfrm>
    </dsp:sp>
    <dsp:sp modelId="{1DD835FD-C016-4B53-8465-CF86794579B9}">
      <dsp:nvSpPr>
        <dsp:cNvPr id="0" name=""/>
        <dsp:cNvSpPr/>
      </dsp:nvSpPr>
      <dsp:spPr>
        <a:xfrm>
          <a:off x="4704080" y="1741423"/>
          <a:ext cx="581152" cy="581152"/>
        </a:xfrm>
        <a:prstGeom prst="downArrow">
          <a:avLst>
            <a:gd name="adj1" fmla="val 55000"/>
            <a:gd name="adj2" fmla="val 45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600" kern="1200"/>
        </a:p>
      </dsp:txBody>
      <dsp:txXfrm>
        <a:off x="4834839" y="1741423"/>
        <a:ext cx="319634" cy="437317"/>
      </dsp:txXfrm>
    </dsp:sp>
    <dsp:sp modelId="{494BC380-C236-4A21-9B15-B4F21ADD95CE}">
      <dsp:nvSpPr>
        <dsp:cNvPr id="0" name=""/>
        <dsp:cNvSpPr/>
      </dsp:nvSpPr>
      <dsp:spPr>
        <a:xfrm>
          <a:off x="5106415" y="2798064"/>
          <a:ext cx="581152" cy="581152"/>
        </a:xfrm>
        <a:prstGeom prst="downArrow">
          <a:avLst>
            <a:gd name="adj1" fmla="val 55000"/>
            <a:gd name="adj2" fmla="val 45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600" kern="1200"/>
        </a:p>
      </dsp:txBody>
      <dsp:txXfrm>
        <a:off x="5237174" y="2798064"/>
        <a:ext cx="319634" cy="43731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52593" cy="496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5723" tIns="47862" rIns="95723" bIns="47862" numCol="1" anchor="t" anchorCtr="0" compatLnSpc="1">
            <a:prstTxWarp prst="textNoShape">
              <a:avLst/>
            </a:prstTxWarp>
          </a:bodyPr>
          <a:lstStyle>
            <a:lvl1pPr defTabSz="957201" eaLnBrk="0" hangingPunct="0">
              <a:defRPr sz="1300">
                <a:latin typeface="Arial" charset="0"/>
                <a:ea typeface="ヒラギノ角ゴ Pro W3" charset="0"/>
                <a:cs typeface="ヒラギノ角ゴ Pro W3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9371" y="1"/>
            <a:ext cx="2952593" cy="496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95723" tIns="47862" rIns="95723" bIns="47862" numCol="1" anchor="t" anchorCtr="0" compatLnSpc="1">
            <a:prstTxWarp prst="textNoShape">
              <a:avLst/>
            </a:prstTxWarp>
          </a:bodyPr>
          <a:lstStyle>
            <a:lvl1pPr algn="r" defTabSz="957201" eaLnBrk="0" hangingPunct="0">
              <a:defRPr sz="1300"/>
            </a:lvl1pPr>
          </a:lstStyle>
          <a:p>
            <a:fld id="{B8BE7478-6EA0-4E9E-835E-2F448C526612}" type="datetime1">
              <a:rPr lang="fr-FR" altLang="fr-FR"/>
              <a:pPr/>
              <a:t>23/10/2017</a:t>
            </a:fld>
            <a:endParaRPr lang="fr-FR" altLang="fr-FR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6500"/>
            <a:ext cx="2952593" cy="496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5723" tIns="47862" rIns="95723" bIns="47862" numCol="1" anchor="b" anchorCtr="0" compatLnSpc="1">
            <a:prstTxWarp prst="textNoShape">
              <a:avLst/>
            </a:prstTxWarp>
          </a:bodyPr>
          <a:lstStyle>
            <a:lvl1pPr defTabSz="957201" eaLnBrk="0" hangingPunct="0">
              <a:defRPr sz="1300">
                <a:latin typeface="Arial" charset="0"/>
                <a:ea typeface="ヒラギノ角ゴ Pro W3" charset="0"/>
                <a:cs typeface="ヒラギノ角ゴ Pro W3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9371" y="9446500"/>
            <a:ext cx="2952593" cy="496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95723" tIns="47862" rIns="95723" bIns="47862" numCol="1" anchor="b" anchorCtr="0" compatLnSpc="1">
            <a:prstTxWarp prst="textNoShape">
              <a:avLst/>
            </a:prstTxWarp>
          </a:bodyPr>
          <a:lstStyle>
            <a:lvl1pPr algn="r" defTabSz="957201" eaLnBrk="0" hangingPunct="0">
              <a:defRPr sz="1300"/>
            </a:lvl1pPr>
          </a:lstStyle>
          <a:p>
            <a:fld id="{8465A09C-2B02-4BB9-9085-9B9482D4D82E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10757958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52593" cy="496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5723" tIns="47862" rIns="95723" bIns="47862" numCol="1" anchor="t" anchorCtr="0" compatLnSpc="1">
            <a:prstTxWarp prst="textNoShape">
              <a:avLst/>
            </a:prstTxWarp>
          </a:bodyPr>
          <a:lstStyle>
            <a:lvl1pPr defTabSz="957201" eaLnBrk="0" hangingPunct="0">
              <a:defRPr sz="1300">
                <a:latin typeface="Arial" charset="0"/>
                <a:ea typeface="ヒラギノ角ゴ Pro W3" charset="0"/>
                <a:cs typeface="ヒラギノ角ゴ Pro W3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9371" y="1"/>
            <a:ext cx="2952593" cy="496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5723" tIns="47862" rIns="95723" bIns="47862" numCol="1" anchor="t" anchorCtr="0" compatLnSpc="1">
            <a:prstTxWarp prst="textNoShape">
              <a:avLst/>
            </a:prstTxWarp>
          </a:bodyPr>
          <a:lstStyle>
            <a:lvl1pPr algn="r" defTabSz="957201" eaLnBrk="0" hangingPunct="0">
              <a:defRPr sz="1300"/>
            </a:lvl1pPr>
          </a:lstStyle>
          <a:p>
            <a:fld id="{BDF8ED77-389D-4161-A5CE-3305830372A8}" type="datetime1">
              <a:rPr lang="fr-FR" altLang="fr-FR"/>
              <a:pPr/>
              <a:t>23/10/2017</a:t>
            </a:fld>
            <a:endParaRPr lang="fr-FR" altLang="fr-FR"/>
          </a:p>
        </p:txBody>
      </p:sp>
      <p:sp>
        <p:nvSpPr>
          <p:cNvPr id="317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2338" y="747713"/>
            <a:ext cx="4968875" cy="37258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317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8370" y="4721662"/>
            <a:ext cx="4995227" cy="4473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5723" tIns="47862" rIns="95723" bIns="478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smtClean="0"/>
              <a:t>Cliquez pour modifier les styles du texte du masque</a:t>
            </a:r>
          </a:p>
          <a:p>
            <a:pPr lvl="1"/>
            <a:r>
              <a:rPr lang="fr-FR" altLang="fr-FR" smtClean="0"/>
              <a:t>Deuxième niveau</a:t>
            </a:r>
          </a:p>
          <a:p>
            <a:pPr lvl="2"/>
            <a:r>
              <a:rPr lang="fr-FR" altLang="fr-FR" smtClean="0"/>
              <a:t>Troisième niveau</a:t>
            </a:r>
          </a:p>
          <a:p>
            <a:pPr lvl="3"/>
            <a:r>
              <a:rPr lang="fr-FR" altLang="fr-FR" smtClean="0"/>
              <a:t>Quatrième niveau</a:t>
            </a:r>
          </a:p>
          <a:p>
            <a:pPr lvl="4"/>
            <a:r>
              <a:rPr lang="fr-FR" altLang="fr-FR" smtClean="0"/>
              <a:t>Cinquième niveau</a:t>
            </a:r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6500"/>
            <a:ext cx="2952593" cy="496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5723" tIns="47862" rIns="95723" bIns="47862" numCol="1" anchor="b" anchorCtr="0" compatLnSpc="1">
            <a:prstTxWarp prst="textNoShape">
              <a:avLst/>
            </a:prstTxWarp>
          </a:bodyPr>
          <a:lstStyle>
            <a:lvl1pPr defTabSz="957201" eaLnBrk="0" hangingPunct="0">
              <a:defRPr sz="1300">
                <a:latin typeface="Arial" charset="0"/>
                <a:ea typeface="ヒラギノ角ゴ Pro W3" charset="0"/>
                <a:cs typeface="ヒラギノ角ゴ Pro W3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17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9371" y="9446500"/>
            <a:ext cx="2952593" cy="496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5723" tIns="47862" rIns="95723" bIns="47862" numCol="1" anchor="b" anchorCtr="0" compatLnSpc="1">
            <a:prstTxWarp prst="textNoShape">
              <a:avLst/>
            </a:prstTxWarp>
          </a:bodyPr>
          <a:lstStyle>
            <a:lvl1pPr algn="r" defTabSz="957201" eaLnBrk="0" hangingPunct="0">
              <a:defRPr sz="1300"/>
            </a:lvl1pPr>
          </a:lstStyle>
          <a:p>
            <a:fld id="{92A12DD1-003E-4F9F-ADAA-2F0B77905C9D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58102202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du diapora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5" descr="patern pp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>
            <a:spLocks noChangeArrowheads="1"/>
          </p:cNvSpPr>
          <p:nvPr userDrawn="1"/>
        </p:nvSpPr>
        <p:spPr bwMode="auto">
          <a:xfrm>
            <a:off x="0" y="5229225"/>
            <a:ext cx="9144000" cy="1628775"/>
          </a:xfrm>
          <a:prstGeom prst="rect">
            <a:avLst/>
          </a:prstGeom>
          <a:solidFill>
            <a:srgbClr val="003667"/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>
              <a:defRPr/>
            </a:pPr>
            <a:endParaRPr lang="fr-FR" altLang="fr-FR" smtClean="0">
              <a:solidFill>
                <a:prstClr val="black"/>
              </a:solidFill>
            </a:endParaRPr>
          </a:p>
        </p:txBody>
      </p:sp>
      <p:sp>
        <p:nvSpPr>
          <p:cNvPr id="4" name="Text Box 22"/>
          <p:cNvSpPr txBox="1">
            <a:spLocks noChangeArrowheads="1"/>
          </p:cNvSpPr>
          <p:nvPr userDrawn="1"/>
        </p:nvSpPr>
        <p:spPr bwMode="auto">
          <a:xfrm>
            <a:off x="2555875" y="4941888"/>
            <a:ext cx="3598863" cy="28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90000" tIns="0" rIns="90000" bIns="0"/>
          <a:lstStyle>
            <a:lvl1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eaLnBrk="0" hangingPunct="0">
              <a:buClr>
                <a:srgbClr val="000000"/>
              </a:buClr>
              <a:buSzPct val="100000"/>
              <a:buFont typeface="Times New Roman" charset="0"/>
              <a:buNone/>
              <a:defRPr/>
            </a:pPr>
            <a:r>
              <a:rPr lang="fr-FR" sz="1700" b="1" dirty="0" err="1" smtClean="0">
                <a:solidFill>
                  <a:srgbClr val="17375E"/>
                </a:solidFill>
                <a:latin typeface="Trebuchet MS" charset="0"/>
              </a:rPr>
              <a:t>www.univ-nantes.fr</a:t>
            </a:r>
            <a:endParaRPr lang="fr-FR" sz="1700" b="1" dirty="0" smtClean="0">
              <a:solidFill>
                <a:srgbClr val="17375E"/>
              </a:solidFill>
              <a:latin typeface="Trebuchet MS" charset="0"/>
            </a:endParaRPr>
          </a:p>
          <a:p>
            <a:pPr eaLnBrk="0" hangingPunct="0">
              <a:spcBef>
                <a:spcPts val="1063"/>
              </a:spcBef>
              <a:buClr>
                <a:srgbClr val="000000"/>
              </a:buClr>
              <a:buSzPct val="100000"/>
              <a:buFont typeface="Times New Roman" charset="0"/>
              <a:buNone/>
              <a:defRPr/>
            </a:pPr>
            <a:endParaRPr lang="fr-FR" sz="1700" b="1" dirty="0" smtClean="0">
              <a:solidFill>
                <a:srgbClr val="0D2343"/>
              </a:solidFill>
              <a:latin typeface="Trebuchet MS" charset="0"/>
            </a:endParaRPr>
          </a:p>
        </p:txBody>
      </p:sp>
      <p:sp>
        <p:nvSpPr>
          <p:cNvPr id="5" name="AutoShape 11"/>
          <p:cNvSpPr>
            <a:spLocks noChangeArrowheads="1"/>
          </p:cNvSpPr>
          <p:nvPr userDrawn="1"/>
        </p:nvSpPr>
        <p:spPr bwMode="auto">
          <a:xfrm>
            <a:off x="1933574" y="4938713"/>
            <a:ext cx="7210800" cy="288925"/>
          </a:xfrm>
          <a:prstGeom prst="flowChartProcess">
            <a:avLst/>
          </a:prstGeom>
          <a:solidFill>
            <a:srgbClr val="D0D700"/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>
              <a:defRPr/>
            </a:pPr>
            <a:endParaRPr lang="fr-FR" altLang="fr-FR" smtClean="0">
              <a:solidFill>
                <a:prstClr val="black"/>
              </a:solidFill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 userDrawn="1"/>
        </p:nvSpPr>
        <p:spPr bwMode="auto">
          <a:xfrm>
            <a:off x="2411412" y="4898023"/>
            <a:ext cx="424881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eaLnBrk="0" hangingPunct="0">
              <a:spcBef>
                <a:spcPts val="700"/>
              </a:spcBef>
              <a:defRPr/>
            </a:pPr>
            <a:r>
              <a:rPr lang="fr-FR" sz="1600" b="1" dirty="0" smtClean="0">
                <a:solidFill>
                  <a:srgbClr val="003667"/>
                </a:solidFill>
                <a:latin typeface="Trebuchet MS" panose="020B0603020202020204" pitchFamily="34" charset="0"/>
                <a:cs typeface="Avenir Next Condensed Demi Bold"/>
              </a:rPr>
              <a:t>www.psychologie.univ-nantes.fr/</a:t>
            </a:r>
          </a:p>
        </p:txBody>
      </p:sp>
      <p:sp>
        <p:nvSpPr>
          <p:cNvPr id="15" name="Espace réservé du texte 9"/>
          <p:cNvSpPr>
            <a:spLocks noGrp="1"/>
          </p:cNvSpPr>
          <p:nvPr>
            <p:ph type="body" sz="quarter" idx="10" hasCustomPrompt="1"/>
          </p:nvPr>
        </p:nvSpPr>
        <p:spPr>
          <a:xfrm>
            <a:off x="1951184" y="836712"/>
            <a:ext cx="6178971" cy="3019574"/>
          </a:xfrm>
        </p:spPr>
        <p:txBody>
          <a:bodyPr lIns="450000" rIns="450000" anchor="ctr" anchorCtr="0"/>
          <a:lstStyle>
            <a:lvl1pPr marL="0" indent="0" algn="ctr">
              <a:spcBef>
                <a:spcPts val="0"/>
              </a:spcBef>
              <a:buNone/>
              <a:defRPr sz="3200" baseline="0">
                <a:solidFill>
                  <a:schemeClr val="tx2"/>
                </a:solidFill>
                <a:latin typeface="Trebuchet MS" panose="020B0603020202020204" pitchFamily="34" charset="0"/>
              </a:defRPr>
            </a:lvl1pPr>
          </a:lstStyle>
          <a:p>
            <a:pPr lvl="0"/>
            <a:r>
              <a:rPr lang="fr-FR" dirty="0" smtClean="0"/>
              <a:t>OUTPATIENT ADDICTION TREATMENT FOR PROBLEMATIC ALCOHOL USE:</a:t>
            </a:r>
          </a:p>
          <a:p>
            <a:pPr lvl="0"/>
            <a:r>
              <a:rPr lang="fr-FR" dirty="0" err="1" smtClean="0"/>
              <a:t>What</a:t>
            </a:r>
            <a:r>
              <a:rPr lang="fr-FR" dirty="0" smtClean="0"/>
              <a:t> </a:t>
            </a:r>
            <a:r>
              <a:rPr lang="fr-FR" dirty="0" err="1" smtClean="0"/>
              <a:t>makes</a:t>
            </a:r>
            <a:r>
              <a:rPr lang="fr-FR" dirty="0" smtClean="0"/>
              <a:t> patients </a:t>
            </a:r>
            <a:r>
              <a:rPr lang="fr-FR" dirty="0" err="1" smtClean="0"/>
              <a:t>who</a:t>
            </a:r>
            <a:r>
              <a:rPr lang="fr-FR" dirty="0" smtClean="0"/>
              <a:t> </a:t>
            </a:r>
            <a:r>
              <a:rPr lang="fr-FR" dirty="0" err="1" smtClean="0"/>
              <a:t>dropped</a:t>
            </a:r>
            <a:r>
              <a:rPr lang="fr-FR" dirty="0" smtClean="0"/>
              <a:t> out </a:t>
            </a:r>
            <a:r>
              <a:rPr lang="fr-FR" dirty="0" err="1" smtClean="0"/>
              <a:t>different</a:t>
            </a:r>
            <a:r>
              <a:rPr lang="fr-FR" dirty="0" smtClean="0"/>
              <a:t> </a:t>
            </a:r>
            <a:r>
              <a:rPr lang="fr-FR" dirty="0" err="1" smtClean="0"/>
              <a:t>from</a:t>
            </a:r>
            <a:r>
              <a:rPr lang="fr-FR" dirty="0" smtClean="0"/>
              <a:t> </a:t>
            </a:r>
            <a:r>
              <a:rPr lang="fr-FR" dirty="0" err="1" smtClean="0"/>
              <a:t>those</a:t>
            </a:r>
            <a:r>
              <a:rPr lang="fr-FR" dirty="0" smtClean="0"/>
              <a:t> </a:t>
            </a:r>
            <a:r>
              <a:rPr lang="fr-FR" dirty="0" err="1" smtClean="0"/>
              <a:t>who</a:t>
            </a:r>
            <a:r>
              <a:rPr lang="fr-FR" dirty="0" smtClean="0"/>
              <a:t> </a:t>
            </a:r>
            <a:r>
              <a:rPr lang="fr-FR" dirty="0" err="1" smtClean="0"/>
              <a:t>did</a:t>
            </a:r>
            <a:r>
              <a:rPr lang="fr-FR" dirty="0" smtClean="0"/>
              <a:t> not?</a:t>
            </a:r>
          </a:p>
        </p:txBody>
      </p:sp>
      <p:sp>
        <p:nvSpPr>
          <p:cNvPr id="24" name="Espace réservé du texte 9"/>
          <p:cNvSpPr>
            <a:spLocks noGrp="1"/>
          </p:cNvSpPr>
          <p:nvPr>
            <p:ph type="body" sz="quarter" idx="11" hasCustomPrompt="1"/>
          </p:nvPr>
        </p:nvSpPr>
        <p:spPr>
          <a:xfrm>
            <a:off x="2195736" y="3861048"/>
            <a:ext cx="6480720" cy="432048"/>
          </a:xfrm>
        </p:spPr>
        <p:txBody>
          <a:bodyPr lIns="450000" rIns="450000" anchor="ctr" anchorCtr="0"/>
          <a:lstStyle>
            <a:lvl1pPr marL="0" indent="0" algn="r">
              <a:spcBef>
                <a:spcPts val="0"/>
              </a:spcBef>
              <a:buNone/>
              <a:defRPr sz="1800" b="0" u="none" baseline="0">
                <a:solidFill>
                  <a:srgbClr val="003667"/>
                </a:solidFill>
                <a:latin typeface="Trebuchet MS" panose="020B0603020202020204" pitchFamily="34" charset="0"/>
              </a:defRPr>
            </a:lvl1pPr>
          </a:lstStyle>
          <a:p>
            <a:pPr lvl="0"/>
            <a:r>
              <a:rPr lang="fr-FR" dirty="0" smtClean="0">
                <a:latin typeface="Trebuchet MS" panose="020B0603020202020204" pitchFamily="34" charset="0"/>
              </a:rPr>
              <a:t>Vincent Wagner, Didier Acier, and Jean-</a:t>
            </a:r>
            <a:r>
              <a:rPr lang="fr-FR" dirty="0" err="1" smtClean="0">
                <a:latin typeface="Trebuchet MS" panose="020B0603020202020204" pitchFamily="34" charset="0"/>
              </a:rPr>
              <a:t>Eric</a:t>
            </a:r>
            <a:r>
              <a:rPr lang="fr-FR" dirty="0" smtClean="0">
                <a:latin typeface="Trebuchet MS" panose="020B0603020202020204" pitchFamily="34" charset="0"/>
              </a:rPr>
              <a:t> </a:t>
            </a:r>
            <a:r>
              <a:rPr lang="fr-FR" dirty="0" err="1" smtClean="0">
                <a:latin typeface="Trebuchet MS" panose="020B0603020202020204" pitchFamily="34" charset="0"/>
              </a:rPr>
              <a:t>Dietlin</a:t>
            </a:r>
            <a:endParaRPr lang="fr-FR" dirty="0" smtClean="0"/>
          </a:p>
        </p:txBody>
      </p:sp>
      <p:pic>
        <p:nvPicPr>
          <p:cNvPr id="13" name="Imag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8089" y="5418405"/>
            <a:ext cx="1712166" cy="792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4" name="Image 1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939357" y="5403519"/>
            <a:ext cx="1391351" cy="792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" name="Imag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8284" y="5404013"/>
            <a:ext cx="2693692" cy="791872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418405"/>
            <a:ext cx="2503767" cy="1250955"/>
          </a:xfrm>
          <a:prstGeom prst="rect">
            <a:avLst/>
          </a:prstGeom>
        </p:spPr>
      </p:pic>
      <p:sp>
        <p:nvSpPr>
          <p:cNvPr id="18" name="Espace réservé du texte 9"/>
          <p:cNvSpPr>
            <a:spLocks noGrp="1"/>
          </p:cNvSpPr>
          <p:nvPr>
            <p:ph type="body" sz="quarter" idx="12" hasCustomPrompt="1"/>
          </p:nvPr>
        </p:nvSpPr>
        <p:spPr>
          <a:xfrm>
            <a:off x="2195736" y="4383935"/>
            <a:ext cx="6480720" cy="432048"/>
          </a:xfrm>
        </p:spPr>
        <p:txBody>
          <a:bodyPr lIns="450000" rIns="450000" anchor="ctr" anchorCtr="0"/>
          <a:lstStyle>
            <a:lvl1pPr marL="0" indent="0" algn="r">
              <a:spcBef>
                <a:spcPts val="0"/>
              </a:spcBef>
              <a:buNone/>
              <a:defRPr sz="1800" b="0" u="none" baseline="0">
                <a:solidFill>
                  <a:srgbClr val="003667"/>
                </a:solidFill>
                <a:latin typeface="Trebuchet MS" panose="020B0603020202020204" pitchFamily="34" charset="0"/>
              </a:defRPr>
            </a:lvl1pPr>
          </a:lstStyle>
          <a:p>
            <a:pPr lvl="0"/>
            <a:r>
              <a:rPr lang="fr-FR" dirty="0" err="1" smtClean="0">
                <a:latin typeface="Trebuchet MS" panose="020B0603020202020204" pitchFamily="34" charset="0"/>
              </a:rPr>
              <a:t>October</a:t>
            </a:r>
            <a:r>
              <a:rPr lang="fr-FR" dirty="0" smtClean="0">
                <a:latin typeface="Trebuchet MS" panose="020B0603020202020204" pitchFamily="34" charset="0"/>
              </a:rPr>
              <a:t> 24-26, 2017</a:t>
            </a:r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17292662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4"/>
          <p:cNvSpPr>
            <a:spLocks noChangeArrowheads="1"/>
          </p:cNvSpPr>
          <p:nvPr userDrawn="1"/>
        </p:nvSpPr>
        <p:spPr bwMode="auto">
          <a:xfrm>
            <a:off x="2318666" y="2132856"/>
            <a:ext cx="4643264" cy="1944216"/>
          </a:xfrm>
          <a:prstGeom prst="rect">
            <a:avLst/>
          </a:prstGeom>
          <a:solidFill>
            <a:schemeClr val="bg1">
              <a:lumMod val="85000"/>
              <a:alpha val="59000"/>
            </a:schemeClr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>
              <a:defRPr/>
            </a:pPr>
            <a:endParaRPr lang="fr-FR" altLang="fr-FR" smtClean="0">
              <a:solidFill>
                <a:prstClr val="black"/>
              </a:solidFill>
            </a:endParaRPr>
          </a:p>
        </p:txBody>
      </p:sp>
      <p:cxnSp>
        <p:nvCxnSpPr>
          <p:cNvPr id="3" name="Connecteur droit 2"/>
          <p:cNvCxnSpPr/>
          <p:nvPr userDrawn="1"/>
        </p:nvCxnSpPr>
        <p:spPr>
          <a:xfrm>
            <a:off x="179388" y="6308725"/>
            <a:ext cx="8783637" cy="0"/>
          </a:xfrm>
          <a:prstGeom prst="line">
            <a:avLst/>
          </a:prstGeom>
          <a:ln w="6350" cmpd="sng">
            <a:solidFill>
              <a:srgbClr val="003667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 Box 17"/>
          <p:cNvSpPr txBox="1">
            <a:spLocks noChangeArrowheads="1"/>
          </p:cNvSpPr>
          <p:nvPr userDrawn="1"/>
        </p:nvSpPr>
        <p:spPr bwMode="auto">
          <a:xfrm>
            <a:off x="1921791" y="1291530"/>
            <a:ext cx="793750" cy="3077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fr-FR" sz="20000" dirty="0" smtClean="0">
                <a:solidFill>
                  <a:srgbClr val="D0D700"/>
                </a:solidFill>
                <a:latin typeface="Avenir Next Condensed Demi Bold"/>
                <a:cs typeface="Avenir Next Condensed Demi Bold"/>
              </a:rPr>
              <a:t>[</a:t>
            </a:r>
          </a:p>
        </p:txBody>
      </p:sp>
      <p:sp>
        <p:nvSpPr>
          <p:cNvPr id="2" name="ZoneTexte 1"/>
          <p:cNvSpPr txBox="1"/>
          <p:nvPr userDrawn="1"/>
        </p:nvSpPr>
        <p:spPr>
          <a:xfrm>
            <a:off x="179388" y="6345238"/>
            <a:ext cx="8642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84F77ABF-56C8-4756-B851-E52D4061CEF5}" type="slidenum">
              <a:rPr lang="fr-FR" sz="1400" b="1" smtClean="0">
                <a:solidFill>
                  <a:srgbClr val="003667"/>
                </a:solidFill>
                <a:latin typeface="Trebuchet MS" panose="020B0603020202020204" pitchFamily="34" charset="0"/>
              </a:rPr>
              <a:t>‹N°›</a:t>
            </a:fld>
            <a:endParaRPr lang="fr-FR" sz="1400" b="1" dirty="0">
              <a:solidFill>
                <a:srgbClr val="003667"/>
              </a:solidFill>
              <a:latin typeface="Trebuchet MS" panose="020B0603020202020204" pitchFamily="34" charset="0"/>
            </a:endParaRPr>
          </a:p>
        </p:txBody>
      </p:sp>
      <p:sp>
        <p:nvSpPr>
          <p:cNvPr id="9" name="Text Box 17"/>
          <p:cNvSpPr txBox="1">
            <a:spLocks noChangeArrowheads="1"/>
          </p:cNvSpPr>
          <p:nvPr userDrawn="1"/>
        </p:nvSpPr>
        <p:spPr bwMode="auto">
          <a:xfrm rot="10800000">
            <a:off x="6514554" y="1863402"/>
            <a:ext cx="793750" cy="3077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fr-FR" sz="20000" dirty="0" smtClean="0">
                <a:solidFill>
                  <a:srgbClr val="D0D700"/>
                </a:solidFill>
                <a:latin typeface="Avenir Next Condensed Demi Bold"/>
                <a:cs typeface="Avenir Next Condensed Demi Bold"/>
              </a:rPr>
              <a:t>[</a:t>
            </a:r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0" hasCustomPrompt="1"/>
          </p:nvPr>
        </p:nvSpPr>
        <p:spPr>
          <a:xfrm>
            <a:off x="2339752" y="2132856"/>
            <a:ext cx="4536504" cy="1944216"/>
          </a:xfrm>
        </p:spPr>
        <p:txBody>
          <a:bodyPr lIns="450000" rIns="450000" anchor="ctr" anchorCtr="0"/>
          <a:lstStyle>
            <a:lvl1pPr marL="0" indent="0" algn="ctr">
              <a:spcBef>
                <a:spcPts val="0"/>
              </a:spcBef>
              <a:buNone/>
              <a:defRPr sz="2800" baseline="0">
                <a:solidFill>
                  <a:schemeClr val="tx2"/>
                </a:solidFill>
                <a:latin typeface="Trebuchet MS" panose="020B0603020202020204" pitchFamily="34" charset="0"/>
              </a:defRPr>
            </a:lvl1pPr>
          </a:lstStyle>
          <a:p>
            <a:pPr lvl="0"/>
            <a:r>
              <a:rPr lang="fr-FR" dirty="0" smtClean="0"/>
              <a:t>TITRE DE PARTIE</a:t>
            </a:r>
          </a:p>
        </p:txBody>
      </p:sp>
      <p:pic>
        <p:nvPicPr>
          <p:cNvPr id="11" name="Imag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094" y="6345238"/>
            <a:ext cx="865163" cy="432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1640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e 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cteur droit 1"/>
          <p:cNvCxnSpPr/>
          <p:nvPr userDrawn="1"/>
        </p:nvCxnSpPr>
        <p:spPr>
          <a:xfrm>
            <a:off x="179388" y="6308725"/>
            <a:ext cx="8783637" cy="0"/>
          </a:xfrm>
          <a:prstGeom prst="line">
            <a:avLst/>
          </a:prstGeom>
          <a:ln w="6350" cmpd="sng">
            <a:solidFill>
              <a:srgbClr val="00408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908720"/>
            <a:ext cx="5724128" cy="0"/>
          </a:xfrm>
          <a:prstGeom prst="line">
            <a:avLst/>
          </a:prstGeom>
          <a:ln w="25400">
            <a:solidFill>
              <a:srgbClr val="D0D7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ZoneTexte 6"/>
          <p:cNvSpPr txBox="1"/>
          <p:nvPr userDrawn="1"/>
        </p:nvSpPr>
        <p:spPr>
          <a:xfrm>
            <a:off x="75973" y="6400797"/>
            <a:ext cx="8642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84F77ABF-56C8-4756-B851-E52D4061CEF5}" type="slidenum">
              <a:rPr lang="fr-FR" sz="1200" b="1" smtClean="0">
                <a:solidFill>
                  <a:srgbClr val="003667"/>
                </a:solidFill>
                <a:latin typeface="Trebuchet MS" panose="020B0603020202020204" pitchFamily="34" charset="0"/>
              </a:rPr>
              <a:t>‹N°›</a:t>
            </a:fld>
            <a:endParaRPr lang="fr-FR" sz="1200" b="1" dirty="0">
              <a:solidFill>
                <a:srgbClr val="003667"/>
              </a:solidFill>
              <a:latin typeface="Trebuchet MS" panose="020B0603020202020204" pitchFamily="34" charset="0"/>
            </a:endParaRPr>
          </a:p>
        </p:txBody>
      </p:sp>
      <p:sp>
        <p:nvSpPr>
          <p:cNvPr id="10" name="Espace réservé du texte 11"/>
          <p:cNvSpPr>
            <a:spLocks noGrp="1"/>
          </p:cNvSpPr>
          <p:nvPr>
            <p:ph type="body" sz="quarter" idx="11" hasCustomPrompt="1"/>
          </p:nvPr>
        </p:nvSpPr>
        <p:spPr>
          <a:xfrm>
            <a:off x="168722" y="0"/>
            <a:ext cx="8048712" cy="908720"/>
          </a:xfrm>
        </p:spPr>
        <p:txBody>
          <a:bodyPr wrap="square" anchor="ctr" anchorCtr="0">
            <a:noAutofit/>
          </a:bodyPr>
          <a:lstStyle>
            <a:lvl1pPr marL="0" indent="0">
              <a:spcBef>
                <a:spcPts val="0"/>
              </a:spcBef>
              <a:buNone/>
              <a:defRPr sz="2800" baseline="0">
                <a:solidFill>
                  <a:srgbClr val="003667"/>
                </a:solidFill>
                <a:latin typeface="Trebuchet MS" panose="020B0603020202020204" pitchFamily="34" charset="0"/>
              </a:defRPr>
            </a:lvl1pPr>
          </a:lstStyle>
          <a:p>
            <a:pPr lvl="0"/>
            <a:r>
              <a:rPr lang="fr-FR" dirty="0" smtClean="0"/>
              <a:t>TITRE DE SECTION</a:t>
            </a:r>
          </a:p>
        </p:txBody>
      </p:sp>
      <p:sp>
        <p:nvSpPr>
          <p:cNvPr id="8" name="Espace réservé du texte 10"/>
          <p:cNvSpPr>
            <a:spLocks noGrp="1"/>
          </p:cNvSpPr>
          <p:nvPr>
            <p:ph type="body" sz="quarter" idx="12" hasCustomPrompt="1"/>
          </p:nvPr>
        </p:nvSpPr>
        <p:spPr>
          <a:xfrm>
            <a:off x="611560" y="1412776"/>
            <a:ext cx="7632848" cy="4535488"/>
          </a:xfrm>
        </p:spPr>
        <p:txBody>
          <a:bodyPr/>
          <a:lstStyle>
            <a:lvl1pPr marL="342900" indent="-342900">
              <a:spcBef>
                <a:spcPts val="1600"/>
              </a:spcBef>
              <a:buClr>
                <a:srgbClr val="D0D700"/>
              </a:buClr>
              <a:buFont typeface="Trebuchet MS" panose="020B0603020202020204" pitchFamily="34" charset="0"/>
              <a:buChar char="●"/>
              <a:defRPr sz="2000">
                <a:latin typeface="Trebuchet MS" panose="020B0603020202020204" pitchFamily="34" charset="0"/>
              </a:defRPr>
            </a:lvl1pPr>
            <a:lvl2pPr marL="742950" indent="-285750">
              <a:spcBef>
                <a:spcPts val="800"/>
              </a:spcBef>
              <a:buClr>
                <a:schemeClr val="tx1">
                  <a:lumMod val="50000"/>
                  <a:lumOff val="50000"/>
                </a:schemeClr>
              </a:buClr>
              <a:buFont typeface="Lucida Grande"/>
              <a:buChar char="-"/>
              <a:defRPr sz="1800">
                <a:latin typeface="Trebuchet MS" panose="020B0603020202020204" pitchFamily="34" charset="0"/>
              </a:defRPr>
            </a:lvl2pPr>
            <a:lvl3pPr marL="1143000" indent="-228600">
              <a:spcBef>
                <a:spcPts val="600"/>
              </a:spcBef>
              <a:buClr>
                <a:schemeClr val="tx1">
                  <a:lumMod val="50000"/>
                  <a:lumOff val="50000"/>
                </a:schemeClr>
              </a:buClr>
              <a:buFont typeface="Courier New"/>
              <a:buChar char="o"/>
              <a:defRPr sz="1600"/>
            </a:lvl3pPr>
            <a:lvl4pPr marL="1600200" indent="-228600">
              <a:spcBef>
                <a:spcPts val="400"/>
              </a:spcBef>
              <a:buClr>
                <a:schemeClr val="tx1">
                  <a:lumMod val="50000"/>
                  <a:lumOff val="50000"/>
                </a:schemeClr>
              </a:buClr>
              <a:buFont typeface="Lucida Grande"/>
              <a:buChar char="-"/>
              <a:defRPr sz="1400">
                <a:latin typeface="Trebuchet MS" panose="020B0603020202020204" pitchFamily="34" charset="0"/>
              </a:defRPr>
            </a:lvl4pPr>
            <a:lvl5pPr marL="2057400" indent="-228600">
              <a:spcBef>
                <a:spcPts val="300"/>
              </a:spcBef>
              <a:buClr>
                <a:schemeClr val="tx1">
                  <a:lumMod val="50000"/>
                  <a:lumOff val="50000"/>
                </a:schemeClr>
              </a:buClr>
              <a:buFont typeface="Trebuchet MS" panose="020B0603020202020204" pitchFamily="34" charset="0"/>
              <a:buChar char="—"/>
              <a:defRPr sz="1000">
                <a:latin typeface="Trebuchet MS" panose="020B0603020202020204" pitchFamily="34" charset="0"/>
              </a:defRPr>
            </a:lvl5pPr>
          </a:lstStyle>
          <a:p>
            <a:pPr lvl="0"/>
            <a:r>
              <a:rPr lang="fr-FR" dirty="0" smtClean="0"/>
              <a:t>Titre niveau 1</a:t>
            </a:r>
          </a:p>
          <a:p>
            <a:pPr lvl="1"/>
            <a:r>
              <a:rPr lang="fr-FR" dirty="0" smtClean="0"/>
              <a:t>Titre niveau 2</a:t>
            </a: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7862" y="6384583"/>
            <a:ext cx="865163" cy="432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3821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e court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cteur droit 1"/>
          <p:cNvCxnSpPr/>
          <p:nvPr userDrawn="1"/>
        </p:nvCxnSpPr>
        <p:spPr>
          <a:xfrm>
            <a:off x="179388" y="6308725"/>
            <a:ext cx="8783637" cy="0"/>
          </a:xfrm>
          <a:prstGeom prst="line">
            <a:avLst/>
          </a:prstGeom>
          <a:ln w="6350" cmpd="sng">
            <a:solidFill>
              <a:srgbClr val="00408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908720"/>
            <a:ext cx="5724128" cy="0"/>
          </a:xfrm>
          <a:prstGeom prst="line">
            <a:avLst/>
          </a:prstGeom>
          <a:ln w="25400">
            <a:solidFill>
              <a:srgbClr val="D0D7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ZoneTexte 6"/>
          <p:cNvSpPr txBox="1"/>
          <p:nvPr userDrawn="1"/>
        </p:nvSpPr>
        <p:spPr>
          <a:xfrm>
            <a:off x="83121" y="6401274"/>
            <a:ext cx="8642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84F77ABF-56C8-4756-B851-E52D4061CEF5}" type="slidenum">
              <a:rPr lang="fr-FR" sz="1200" b="1" smtClean="0">
                <a:solidFill>
                  <a:srgbClr val="003667"/>
                </a:solidFill>
                <a:latin typeface="Trebuchet MS" panose="020B0603020202020204" pitchFamily="34" charset="0"/>
              </a:rPr>
              <a:t>‹N°›</a:t>
            </a:fld>
            <a:endParaRPr lang="fr-FR" sz="1200" b="1" dirty="0">
              <a:solidFill>
                <a:srgbClr val="003667"/>
              </a:solidFill>
              <a:latin typeface="Trebuchet MS" panose="020B0603020202020204" pitchFamily="34" charset="0"/>
            </a:endParaRPr>
          </a:p>
        </p:txBody>
      </p:sp>
      <p:sp>
        <p:nvSpPr>
          <p:cNvPr id="17" name="Espace réservé du texte 10"/>
          <p:cNvSpPr>
            <a:spLocks noGrp="1"/>
          </p:cNvSpPr>
          <p:nvPr>
            <p:ph type="body" sz="quarter" idx="12" hasCustomPrompt="1"/>
          </p:nvPr>
        </p:nvSpPr>
        <p:spPr>
          <a:xfrm>
            <a:off x="611560" y="1412776"/>
            <a:ext cx="5184576" cy="4535488"/>
          </a:xfrm>
        </p:spPr>
        <p:txBody>
          <a:bodyPr/>
          <a:lstStyle>
            <a:lvl1pPr marL="342900" indent="-342900">
              <a:spcBef>
                <a:spcPts val="1600"/>
              </a:spcBef>
              <a:buClr>
                <a:srgbClr val="D0D700"/>
              </a:buClr>
              <a:buFont typeface="Trebuchet MS" panose="020B0603020202020204" pitchFamily="34" charset="0"/>
              <a:buChar char="●"/>
              <a:defRPr sz="2000">
                <a:latin typeface="Trebuchet MS" panose="020B0603020202020204" pitchFamily="34" charset="0"/>
              </a:defRPr>
            </a:lvl1pPr>
            <a:lvl2pPr marL="742950" indent="-285750">
              <a:spcBef>
                <a:spcPts val="800"/>
              </a:spcBef>
              <a:buClr>
                <a:schemeClr val="tx1">
                  <a:lumMod val="50000"/>
                  <a:lumOff val="50000"/>
                </a:schemeClr>
              </a:buClr>
              <a:buFont typeface="Lucida Grande"/>
              <a:buChar char="-"/>
              <a:defRPr sz="1800">
                <a:latin typeface="Trebuchet MS" panose="020B0603020202020204" pitchFamily="34" charset="0"/>
              </a:defRPr>
            </a:lvl2pPr>
            <a:lvl3pPr marL="1143000" indent="-228600">
              <a:spcBef>
                <a:spcPts val="600"/>
              </a:spcBef>
              <a:buClr>
                <a:schemeClr val="tx1">
                  <a:lumMod val="50000"/>
                  <a:lumOff val="50000"/>
                </a:schemeClr>
              </a:buClr>
              <a:buFont typeface="Courier New"/>
              <a:buChar char="o"/>
              <a:defRPr sz="1600"/>
            </a:lvl3pPr>
            <a:lvl4pPr marL="1600200" indent="-228600">
              <a:spcBef>
                <a:spcPts val="400"/>
              </a:spcBef>
              <a:buClr>
                <a:schemeClr val="tx1">
                  <a:lumMod val="50000"/>
                  <a:lumOff val="50000"/>
                </a:schemeClr>
              </a:buClr>
              <a:buFont typeface="Lucida Grande"/>
              <a:buChar char="-"/>
              <a:defRPr sz="1400">
                <a:latin typeface="Trebuchet MS" panose="020B0603020202020204" pitchFamily="34" charset="0"/>
              </a:defRPr>
            </a:lvl4pPr>
            <a:lvl5pPr marL="2057400" indent="-228600">
              <a:spcBef>
                <a:spcPts val="300"/>
              </a:spcBef>
              <a:buClr>
                <a:schemeClr val="tx1">
                  <a:lumMod val="50000"/>
                  <a:lumOff val="50000"/>
                </a:schemeClr>
              </a:buClr>
              <a:buFont typeface="Trebuchet MS" panose="020B0603020202020204" pitchFamily="34" charset="0"/>
              <a:buChar char="—"/>
              <a:defRPr sz="1000">
                <a:latin typeface="Trebuchet MS" panose="020B0603020202020204" pitchFamily="34" charset="0"/>
              </a:defRPr>
            </a:lvl5pPr>
          </a:lstStyle>
          <a:p>
            <a:pPr lvl="0"/>
            <a:r>
              <a:rPr lang="fr-FR" dirty="0" smtClean="0"/>
              <a:t>Titre niveau 1</a:t>
            </a:r>
          </a:p>
          <a:p>
            <a:pPr lvl="1"/>
            <a:r>
              <a:rPr lang="fr-FR" dirty="0" smtClean="0"/>
              <a:t>Titre niveau 2</a:t>
            </a:r>
          </a:p>
        </p:txBody>
      </p:sp>
      <p:sp>
        <p:nvSpPr>
          <p:cNvPr id="19" name="Espace réservé pour une image  18"/>
          <p:cNvSpPr>
            <a:spLocks noGrp="1"/>
          </p:cNvSpPr>
          <p:nvPr>
            <p:ph type="pic" sz="quarter" idx="13"/>
          </p:nvPr>
        </p:nvSpPr>
        <p:spPr>
          <a:xfrm>
            <a:off x="5796136" y="0"/>
            <a:ext cx="3347864" cy="6858000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22" name="Espace réservé du texte 11"/>
          <p:cNvSpPr>
            <a:spLocks noGrp="1"/>
          </p:cNvSpPr>
          <p:nvPr>
            <p:ph type="body" sz="quarter" idx="11" hasCustomPrompt="1"/>
          </p:nvPr>
        </p:nvSpPr>
        <p:spPr>
          <a:xfrm>
            <a:off x="179561" y="0"/>
            <a:ext cx="5616575" cy="907654"/>
          </a:xfrm>
        </p:spPr>
        <p:txBody>
          <a:bodyPr anchor="ctr" anchorCtr="0"/>
          <a:lstStyle>
            <a:lvl1pPr marL="0" indent="0">
              <a:buNone/>
              <a:defRPr sz="2800">
                <a:solidFill>
                  <a:srgbClr val="003667"/>
                </a:solidFill>
                <a:latin typeface="Trebuchet MS" panose="020B0603020202020204" pitchFamily="34" charset="0"/>
              </a:defRPr>
            </a:lvl1pPr>
          </a:lstStyle>
          <a:p>
            <a:pPr lvl="0"/>
            <a:r>
              <a:rPr lang="fr-FR" dirty="0" smtClean="0"/>
              <a:t>TITRE</a:t>
            </a: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8965" y="6398643"/>
            <a:ext cx="865163" cy="432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8959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 smtClean="0"/>
              <a:t>Cliquez pour modifier les styles du texte du masque</a:t>
            </a:r>
          </a:p>
          <a:p>
            <a:pPr lvl="1"/>
            <a:r>
              <a:rPr lang="fr-FR" altLang="fr-FR" dirty="0" smtClean="0"/>
              <a:t>Premier niveau</a:t>
            </a:r>
          </a:p>
          <a:p>
            <a:pPr lvl="2"/>
            <a:r>
              <a:rPr lang="fr-FR" altLang="fr-FR" dirty="0" smtClean="0"/>
              <a:t>Deuxième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Trebuchet MS" panose="020B0603020202020204" pitchFamily="34" charset="0"/>
              </a:defRPr>
            </a:lvl1pPr>
          </a:lstStyle>
          <a:p>
            <a:fld id="{BFAF637E-D29C-4260-9207-EAA4818370B7}" type="datetime1">
              <a:rPr lang="fr-FR" altLang="fr-FR" smtClean="0"/>
              <a:pPr/>
              <a:t>23/10/2017</a:t>
            </a:fld>
            <a:endParaRPr lang="fr-FR" alt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Trebuchet MS" panose="020B0603020202020204" pitchFamily="34" charset="0"/>
              </a:defRPr>
            </a:lvl1pPr>
          </a:lstStyle>
          <a:p>
            <a:r>
              <a:rPr lang="fr-FR" altLang="fr-FR" dirty="0" smtClean="0"/>
              <a:t>1</a:t>
            </a:r>
            <a:endParaRPr lang="fr-FR" altLang="fr-F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28" r:id="rId1"/>
    <p:sldLayoutId id="2147485225" r:id="rId2"/>
    <p:sldLayoutId id="2147485227" r:id="rId3"/>
    <p:sldLayoutId id="2147485226" r:id="rId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0" indent="0" algn="l" defTabSz="457200" rtl="0" eaLnBrk="0" fontAlgn="base" hangingPunct="0">
        <a:spcBef>
          <a:spcPct val="20000"/>
        </a:spcBef>
        <a:spcAft>
          <a:spcPct val="0"/>
        </a:spcAft>
        <a:buClr>
          <a:srgbClr val="D0D700"/>
        </a:buClr>
        <a:buFont typeface="Arial" pitchFamily="34" charset="0"/>
        <a:buNone/>
        <a:defRPr sz="2400" kern="1200">
          <a:solidFill>
            <a:schemeClr val="tx1"/>
          </a:solidFill>
          <a:latin typeface="Trebuchet MS" panose="020B0603020202020204" pitchFamily="34" charset="0"/>
          <a:ea typeface="MS PGothic" pitchFamily="34" charset="-128"/>
          <a:cs typeface="Trebuchet MS" panose="020B0603020202020204" pitchFamily="34" charset="0"/>
        </a:defRPr>
      </a:lvl1pPr>
      <a:lvl2pPr marL="742950" indent="-285750" algn="l" defTabSz="457200" rtl="0" eaLnBrk="0" fontAlgn="base" hangingPunct="0">
        <a:spcBef>
          <a:spcPts val="1800"/>
        </a:spcBef>
        <a:spcAft>
          <a:spcPct val="0"/>
        </a:spcAft>
        <a:buClr>
          <a:srgbClr val="D0D700"/>
        </a:buClr>
        <a:buFont typeface="Arial" panose="020B0604020202020204" pitchFamily="34" charset="0"/>
        <a:buChar char="●"/>
        <a:defRPr sz="2000" kern="1200">
          <a:solidFill>
            <a:schemeClr val="tx1"/>
          </a:solidFill>
          <a:latin typeface="Trebuchet MS" panose="020B0603020202020204" pitchFamily="34" charset="0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Clr>
          <a:schemeClr val="tx1">
            <a:lumMod val="50000"/>
            <a:lumOff val="50000"/>
          </a:schemeClr>
        </a:buClr>
        <a:buFont typeface="Lucida Grande"/>
        <a:buChar char="-"/>
        <a:defRPr lang="fr-FR" altLang="fr-FR" sz="1800" kern="1200" dirty="0" smtClean="0">
          <a:solidFill>
            <a:schemeClr val="tx1"/>
          </a:solidFill>
          <a:latin typeface="Trebuchet MS" panose="020B0603020202020204" pitchFamily="34" charset="0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Clr>
          <a:schemeClr val="tx1">
            <a:lumMod val="50000"/>
            <a:lumOff val="50000"/>
          </a:schemeClr>
        </a:buClr>
        <a:buFont typeface="Courier New"/>
        <a:buChar char="o"/>
        <a:defRPr sz="1600" kern="1200" baseline="0">
          <a:solidFill>
            <a:schemeClr val="tx1"/>
          </a:solidFill>
          <a:latin typeface="Trebuchet MS" panose="020B0603020202020204" pitchFamily="34" charset="0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Clr>
          <a:schemeClr val="tx1">
            <a:lumMod val="50000"/>
            <a:lumOff val="50000"/>
          </a:schemeClr>
        </a:buClr>
        <a:buFont typeface="Lucida Grande"/>
        <a:buChar char="-"/>
        <a:defRPr sz="1400" kern="1200" baseline="0">
          <a:solidFill>
            <a:schemeClr val="tx1"/>
          </a:solidFill>
          <a:latin typeface="Trebuchet MS" panose="020B0603020202020204" pitchFamily="34" charset="0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Trebuchet MS" panose="020B0603020202020204" pitchFamily="34" charset="0"/>
        <a:buChar char="—"/>
        <a:defRPr sz="1200" kern="1200">
          <a:solidFill>
            <a:schemeClr val="tx1"/>
          </a:solidFill>
          <a:latin typeface="Trebuchet MS" panose="020B0603020202020204" pitchFamily="34" charset="0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sz="quarter" idx="10"/>
          </p:nvPr>
        </p:nvSpPr>
        <p:spPr>
          <a:xfrm>
            <a:off x="539552" y="443720"/>
            <a:ext cx="7272808" cy="3056718"/>
          </a:xfrm>
        </p:spPr>
        <p:txBody>
          <a:bodyPr/>
          <a:lstStyle/>
          <a:p>
            <a:pPr algn="just"/>
            <a:r>
              <a:rPr lang="fr-FR" b="1" dirty="0" smtClean="0">
                <a:latin typeface="+mn-lt"/>
              </a:rPr>
              <a:t>OUTPATIENT ADDICTION TREATMENT FOR </a:t>
            </a:r>
            <a:r>
              <a:rPr lang="fr-FR" b="1" dirty="0" smtClean="0">
                <a:latin typeface="+mn-lt"/>
              </a:rPr>
              <a:t>ALCOHOL USE DISORDER</a:t>
            </a:r>
            <a:r>
              <a:rPr lang="fr-FR" dirty="0" smtClean="0">
                <a:latin typeface="+mn-lt"/>
              </a:rPr>
              <a:t>:</a:t>
            </a:r>
            <a:endParaRPr lang="fr-FR" dirty="0" smtClean="0">
              <a:latin typeface="+mn-lt"/>
            </a:endParaRPr>
          </a:p>
          <a:p>
            <a:pPr algn="just"/>
            <a:r>
              <a:rPr lang="fr-FR" sz="2800" dirty="0" smtClean="0">
                <a:latin typeface="+mn-lt"/>
              </a:rPr>
              <a:t>What makes patients </a:t>
            </a:r>
            <a:r>
              <a:rPr lang="en-US" sz="2800" dirty="0" smtClean="0">
                <a:latin typeface="+mn-lt"/>
              </a:rPr>
              <a:t>who</a:t>
            </a:r>
            <a:r>
              <a:rPr lang="fr-FR" sz="2800" dirty="0" smtClean="0">
                <a:latin typeface="+mn-lt"/>
              </a:rPr>
              <a:t> dropped out different from those who did not?</a:t>
            </a:r>
            <a:endParaRPr lang="fr-FR" sz="2800" dirty="0">
              <a:latin typeface="+mn-lt"/>
            </a:endParaRPr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u="sng" dirty="0" smtClean="0">
                <a:latin typeface="+mn-lt"/>
              </a:rPr>
              <a:t>Vincent Wagner</a:t>
            </a:r>
            <a:r>
              <a:rPr lang="fr-FR" dirty="0" smtClean="0">
                <a:latin typeface="+mn-lt"/>
              </a:rPr>
              <a:t>, Didier Acier, and Jean-Eric Dietlin</a:t>
            </a:r>
            <a:endParaRPr lang="fr-FR" dirty="0">
              <a:latin typeface="+mn-lt"/>
            </a:endParaRPr>
          </a:p>
        </p:txBody>
      </p:sp>
      <p:sp>
        <p:nvSpPr>
          <p:cNvPr id="4" name="Espace réservé du texte 2"/>
          <p:cNvSpPr>
            <a:spLocks noGrp="1"/>
          </p:cNvSpPr>
          <p:nvPr>
            <p:ph type="body" sz="quarter" idx="11"/>
          </p:nvPr>
        </p:nvSpPr>
        <p:spPr>
          <a:xfrm>
            <a:off x="2195736" y="4293096"/>
            <a:ext cx="6480720" cy="432048"/>
          </a:xfrm>
        </p:spPr>
        <p:txBody>
          <a:bodyPr/>
          <a:lstStyle/>
          <a:p>
            <a:r>
              <a:rPr lang="fr-FR" dirty="0" smtClean="0">
                <a:latin typeface="+mn-lt"/>
              </a:rPr>
              <a:t>Lisbon, October 24-26, 2017</a:t>
            </a:r>
            <a:endParaRPr lang="fr-FR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46286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b="1" dirty="0" smtClean="0">
                <a:latin typeface="+mn-lt"/>
              </a:rPr>
              <a:t>MAIN RESULTS (2)</a:t>
            </a:r>
            <a:endParaRPr lang="fr-FR" b="1" dirty="0">
              <a:latin typeface="+mn-lt"/>
            </a:endParaRPr>
          </a:p>
        </p:txBody>
      </p:sp>
      <p:sp>
        <p:nvSpPr>
          <p:cNvPr id="4" name="Espace réservé du pied de page 4"/>
          <p:cNvSpPr txBox="1">
            <a:spLocks/>
          </p:cNvSpPr>
          <p:nvPr/>
        </p:nvSpPr>
        <p:spPr>
          <a:xfrm>
            <a:off x="0" y="6356350"/>
            <a:ext cx="914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9pPr>
          </a:lstStyle>
          <a:p>
            <a:pPr>
              <a:defRPr/>
            </a:pPr>
            <a:r>
              <a:rPr lang="fr-FR" b="1" dirty="0" smtClean="0">
                <a:solidFill>
                  <a:srgbClr val="D0D700"/>
                </a:solidFill>
                <a:latin typeface="Trebuchet MS" panose="020B0603020202020204" pitchFamily="34" charset="0"/>
              </a:rPr>
              <a:t>[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What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makes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patients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who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dropped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out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different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from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those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who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did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not?</a:t>
            </a:r>
            <a:r>
              <a:rPr lang="fr-FR" b="1" dirty="0" smtClean="0">
                <a:solidFill>
                  <a:srgbClr val="D0D700"/>
                </a:solidFill>
                <a:latin typeface="Trebuchet MS" panose="020B0603020202020204" pitchFamily="34" charset="0"/>
              </a:rPr>
              <a:t>]</a:t>
            </a:r>
            <a:endParaRPr lang="fr-FR" b="1" dirty="0">
              <a:solidFill>
                <a:srgbClr val="D0D700"/>
              </a:solidFill>
              <a:latin typeface="Trebuchet MS" panose="020B0603020202020204" pitchFamily="34" charset="0"/>
            </a:endParaRPr>
          </a:p>
        </p:txBody>
      </p:sp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7265606"/>
              </p:ext>
            </p:extLst>
          </p:nvPr>
        </p:nvGraphicFramePr>
        <p:xfrm>
          <a:off x="539552" y="2066757"/>
          <a:ext cx="7920000" cy="2900841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84000">
                  <a:extLst>
                    <a:ext uri="{9D8B030D-6E8A-4147-A177-3AD203B41FA5}">
                      <a16:colId xmlns:a16="http://schemas.microsoft.com/office/drawing/2014/main" xmlns="" val="1111528506"/>
                    </a:ext>
                  </a:extLst>
                </a:gridCol>
                <a:gridCol w="1584000">
                  <a:extLst>
                    <a:ext uri="{9D8B030D-6E8A-4147-A177-3AD203B41FA5}">
                      <a16:colId xmlns:a16="http://schemas.microsoft.com/office/drawing/2014/main" xmlns="" val="3268470305"/>
                    </a:ext>
                  </a:extLst>
                </a:gridCol>
                <a:gridCol w="1584000">
                  <a:extLst>
                    <a:ext uri="{9D8B030D-6E8A-4147-A177-3AD203B41FA5}">
                      <a16:colId xmlns:a16="http://schemas.microsoft.com/office/drawing/2014/main" xmlns="" val="859494266"/>
                    </a:ext>
                  </a:extLst>
                </a:gridCol>
                <a:gridCol w="1584000">
                  <a:extLst>
                    <a:ext uri="{9D8B030D-6E8A-4147-A177-3AD203B41FA5}">
                      <a16:colId xmlns:a16="http://schemas.microsoft.com/office/drawing/2014/main" xmlns="" val="1546943265"/>
                    </a:ext>
                  </a:extLst>
                </a:gridCol>
                <a:gridCol w="1584000">
                  <a:extLst>
                    <a:ext uri="{9D8B030D-6E8A-4147-A177-3AD203B41FA5}">
                      <a16:colId xmlns:a16="http://schemas.microsoft.com/office/drawing/2014/main" xmlns="" val="1596219711"/>
                    </a:ext>
                  </a:extLst>
                </a:gridCol>
              </a:tblGrid>
              <a:tr h="643415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dirty="0" err="1" smtClean="0"/>
                        <a:t>Remaining</a:t>
                      </a:r>
                      <a:r>
                        <a:rPr lang="fr-FR" dirty="0" smtClean="0"/>
                        <a:t> in care</a:t>
                      </a:r>
                    </a:p>
                    <a:p>
                      <a:pPr algn="ctr"/>
                      <a:r>
                        <a:rPr lang="fr-FR" dirty="0" smtClean="0"/>
                        <a:t>(</a:t>
                      </a:r>
                      <a:r>
                        <a:rPr lang="fr-FR" i="1" dirty="0" smtClean="0"/>
                        <a:t>N1</a:t>
                      </a:r>
                      <a:r>
                        <a:rPr lang="fr-FR" baseline="0" dirty="0" smtClean="0"/>
                        <a:t> = 81)</a:t>
                      </a:r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Dropout</a:t>
                      </a:r>
                    </a:p>
                    <a:p>
                      <a:pPr algn="ctr"/>
                      <a:r>
                        <a:rPr lang="fr-FR" dirty="0" smtClean="0"/>
                        <a:t>(</a:t>
                      </a:r>
                      <a:r>
                        <a:rPr lang="fr-FR" i="1" dirty="0" smtClean="0"/>
                        <a:t>N2</a:t>
                      </a:r>
                      <a:r>
                        <a:rPr lang="fr-FR" dirty="0" smtClean="0"/>
                        <a:t> = 69)</a:t>
                      </a:r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6103922"/>
                  </a:ext>
                </a:extLst>
              </a:tr>
              <a:tr h="367666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i="1" dirty="0" smtClean="0"/>
                        <a:t>M</a:t>
                      </a:r>
                      <a:endParaRPr lang="en-US" i="1" dirty="0"/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i="1" dirty="0" smtClean="0"/>
                        <a:t>SD</a:t>
                      </a:r>
                      <a:endParaRPr lang="en-US" i="1" dirty="0"/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i="1" dirty="0" smtClean="0"/>
                        <a:t>M</a:t>
                      </a:r>
                      <a:endParaRPr lang="en-US" i="1" dirty="0"/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i="1" dirty="0" smtClean="0"/>
                        <a:t>SD</a:t>
                      </a:r>
                      <a:endParaRPr lang="en-US" i="1" dirty="0"/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1178337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AUDIT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20.04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8.69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23.14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6.99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92235516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err="1" smtClean="0"/>
                        <a:t>Obsessed</a:t>
                      </a:r>
                      <a:r>
                        <a:rPr lang="fr-FR" sz="1600" dirty="0" smtClean="0"/>
                        <a:t>/</a:t>
                      </a:r>
                    </a:p>
                    <a:p>
                      <a:pPr algn="ctr"/>
                      <a:r>
                        <a:rPr lang="fr-FR" sz="1600" dirty="0" err="1" smtClean="0"/>
                        <a:t>Compelled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14.73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9.50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17.75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9.12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68154673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err="1" smtClean="0"/>
                        <a:t>Inclined</a:t>
                      </a:r>
                      <a:r>
                        <a:rPr lang="fr-FR" sz="1600" dirty="0" smtClean="0"/>
                        <a:t>/</a:t>
                      </a:r>
                    </a:p>
                    <a:p>
                      <a:pPr algn="ctr"/>
                      <a:r>
                        <a:rPr lang="fr-FR" sz="1600" dirty="0" smtClean="0"/>
                        <a:t>Indulgent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19.81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12.11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25.17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10.95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4385072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Ambivalence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15.27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3.69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16.94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2.67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928118701"/>
                  </a:ext>
                </a:extLst>
              </a:tr>
            </a:tbl>
          </a:graphicData>
        </a:graphic>
      </p:graphicFrame>
      <p:sp>
        <p:nvSpPr>
          <p:cNvPr id="7" name="ZoneTexte 6"/>
          <p:cNvSpPr txBox="1"/>
          <p:nvPr/>
        </p:nvSpPr>
        <p:spPr>
          <a:xfrm>
            <a:off x="539552" y="1207582"/>
            <a:ext cx="79382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1600" dirty="0" smtClean="0">
                <a:latin typeface="+mn-lt"/>
              </a:rPr>
              <a:t>Table </a:t>
            </a:r>
            <a:r>
              <a:rPr lang="fr-FR" sz="1600" dirty="0">
                <a:latin typeface="+mn-lt"/>
              </a:rPr>
              <a:t>1</a:t>
            </a:r>
            <a:endParaRPr lang="fr-FR" sz="1600" dirty="0" smtClean="0">
              <a:latin typeface="+mn-lt"/>
            </a:endParaRPr>
          </a:p>
          <a:p>
            <a:pPr algn="just"/>
            <a:r>
              <a:rPr lang="fr-FR" sz="1600" i="1" dirty="0" err="1" smtClean="0">
                <a:latin typeface="+mn-lt"/>
              </a:rPr>
              <a:t>Comparisons</a:t>
            </a:r>
            <a:r>
              <a:rPr lang="fr-FR" sz="1600" i="1" dirty="0" smtClean="0">
                <a:latin typeface="+mn-lt"/>
              </a:rPr>
              <a:t> </a:t>
            </a:r>
            <a:r>
              <a:rPr lang="fr-FR" sz="1600" i="1" dirty="0" err="1" smtClean="0">
                <a:latin typeface="+mn-lt"/>
              </a:rPr>
              <a:t>between</a:t>
            </a:r>
            <a:r>
              <a:rPr lang="fr-FR" sz="1600" i="1" dirty="0" smtClean="0">
                <a:latin typeface="+mn-lt"/>
              </a:rPr>
              <a:t> </a:t>
            </a:r>
            <a:r>
              <a:rPr lang="fr-FR" sz="1600" i="1" dirty="0" err="1" smtClean="0">
                <a:latin typeface="+mn-lt"/>
              </a:rPr>
              <a:t>dropouts</a:t>
            </a:r>
            <a:r>
              <a:rPr lang="fr-FR" sz="1600" i="1" dirty="0" smtClean="0">
                <a:latin typeface="+mn-lt"/>
              </a:rPr>
              <a:t> and patients </a:t>
            </a:r>
            <a:r>
              <a:rPr lang="fr-FR" sz="1600" i="1" dirty="0" err="1" smtClean="0">
                <a:latin typeface="+mn-lt"/>
              </a:rPr>
              <a:t>remaining</a:t>
            </a:r>
            <a:r>
              <a:rPr lang="fr-FR" sz="1600" i="1" dirty="0" smtClean="0">
                <a:latin typeface="+mn-lt"/>
              </a:rPr>
              <a:t> in care </a:t>
            </a:r>
            <a:r>
              <a:rPr lang="fr-FR" sz="1600" i="1" dirty="0" err="1" smtClean="0">
                <a:latin typeface="+mn-lt"/>
              </a:rPr>
              <a:t>regarding</a:t>
            </a:r>
            <a:r>
              <a:rPr lang="fr-FR" sz="1600" i="1" dirty="0" smtClean="0">
                <a:latin typeface="+mn-lt"/>
              </a:rPr>
              <a:t> </a:t>
            </a:r>
            <a:r>
              <a:rPr lang="fr-FR" sz="1600" i="1" dirty="0" err="1" smtClean="0">
                <a:latin typeface="+mn-lt"/>
              </a:rPr>
              <a:t>various</a:t>
            </a:r>
            <a:r>
              <a:rPr lang="fr-FR" sz="1600" i="1" dirty="0" smtClean="0">
                <a:latin typeface="+mn-lt"/>
              </a:rPr>
              <a:t> </a:t>
            </a:r>
            <a:r>
              <a:rPr lang="fr-FR" sz="1600" i="1" dirty="0" err="1" smtClean="0">
                <a:latin typeface="+mn-lt"/>
              </a:rPr>
              <a:t>psychological</a:t>
            </a:r>
            <a:r>
              <a:rPr lang="fr-FR" sz="1600" i="1" dirty="0" smtClean="0">
                <a:latin typeface="+mn-lt"/>
              </a:rPr>
              <a:t> variables</a:t>
            </a:r>
            <a:endParaRPr lang="en-US" sz="1600" i="1" dirty="0">
              <a:latin typeface="+mn-lt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539552" y="4995776"/>
            <a:ext cx="79382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1600" i="1" dirty="0" smtClean="0">
                <a:latin typeface="+mn-lt"/>
              </a:rPr>
              <a:t>Note</a:t>
            </a:r>
            <a:r>
              <a:rPr lang="fr-FR" sz="1600" dirty="0" smtClean="0">
                <a:latin typeface="+mn-lt"/>
              </a:rPr>
              <a:t>. </a:t>
            </a:r>
            <a:r>
              <a:rPr lang="fr-FR" sz="1600" i="1" dirty="0" smtClean="0">
                <a:latin typeface="+mn-lt"/>
              </a:rPr>
              <a:t>N</a:t>
            </a:r>
            <a:r>
              <a:rPr lang="fr-FR" sz="1600" dirty="0" smtClean="0">
                <a:latin typeface="+mn-lt"/>
              </a:rPr>
              <a:t> = 150. Total score on the AUDIT (</a:t>
            </a:r>
            <a:r>
              <a:rPr lang="fr-FR" sz="1600" dirty="0" err="1" smtClean="0">
                <a:latin typeface="+mn-lt"/>
              </a:rPr>
              <a:t>Babor</a:t>
            </a:r>
            <a:r>
              <a:rPr lang="fr-FR" sz="1600" dirty="0" smtClean="0">
                <a:latin typeface="+mn-lt"/>
              </a:rPr>
              <a:t> et al., 2001); </a:t>
            </a:r>
            <a:r>
              <a:rPr lang="fr-FR" sz="1600" dirty="0" err="1" smtClean="0">
                <a:latin typeface="+mn-lt"/>
              </a:rPr>
              <a:t>Obsessed</a:t>
            </a:r>
            <a:r>
              <a:rPr lang="fr-FR" sz="1600" dirty="0" smtClean="0">
                <a:latin typeface="+mn-lt"/>
              </a:rPr>
              <a:t>/</a:t>
            </a:r>
            <a:r>
              <a:rPr lang="fr-FR" sz="1600" dirty="0" err="1" smtClean="0">
                <a:latin typeface="+mn-lt"/>
              </a:rPr>
              <a:t>Compelled</a:t>
            </a:r>
            <a:r>
              <a:rPr lang="fr-FR" sz="1600" dirty="0" smtClean="0">
                <a:latin typeface="+mn-lt"/>
              </a:rPr>
              <a:t> and </a:t>
            </a:r>
            <a:r>
              <a:rPr lang="fr-FR" sz="1600" dirty="0" err="1" smtClean="0">
                <a:latin typeface="+mn-lt"/>
              </a:rPr>
              <a:t>Inclined</a:t>
            </a:r>
            <a:r>
              <a:rPr lang="fr-FR" sz="1600" dirty="0" smtClean="0">
                <a:latin typeface="+mn-lt"/>
              </a:rPr>
              <a:t>/Indulgent dimensions </a:t>
            </a:r>
            <a:r>
              <a:rPr lang="fr-FR" sz="1600" dirty="0" err="1" smtClean="0">
                <a:latin typeface="+mn-lt"/>
              </a:rPr>
              <a:t>from</a:t>
            </a:r>
            <a:r>
              <a:rPr lang="fr-FR" sz="1600" dirty="0" smtClean="0">
                <a:latin typeface="+mn-lt"/>
              </a:rPr>
              <a:t> the AAAQ (</a:t>
            </a:r>
            <a:r>
              <a:rPr lang="fr-FR" sz="1600" dirty="0" err="1" smtClean="0">
                <a:latin typeface="+mn-lt"/>
              </a:rPr>
              <a:t>McEvoy</a:t>
            </a:r>
            <a:r>
              <a:rPr lang="fr-FR" sz="1600" dirty="0" smtClean="0">
                <a:latin typeface="+mn-lt"/>
              </a:rPr>
              <a:t> et al., 2004); Ambivalence dimension </a:t>
            </a:r>
            <a:r>
              <a:rPr lang="fr-FR" sz="1600" dirty="0" err="1" smtClean="0">
                <a:latin typeface="+mn-lt"/>
              </a:rPr>
              <a:t>from</a:t>
            </a:r>
            <a:r>
              <a:rPr lang="fr-FR" sz="1600" dirty="0" smtClean="0">
                <a:latin typeface="+mn-lt"/>
              </a:rPr>
              <a:t> the SOCRATES (Miller &amp; </a:t>
            </a:r>
            <a:r>
              <a:rPr lang="fr-FR" sz="1600" dirty="0" err="1" smtClean="0">
                <a:latin typeface="+mn-lt"/>
              </a:rPr>
              <a:t>Tonigan</a:t>
            </a:r>
            <a:r>
              <a:rPr lang="fr-FR" sz="1600" dirty="0" smtClean="0">
                <a:latin typeface="+mn-lt"/>
              </a:rPr>
              <a:t>, 1996). </a:t>
            </a:r>
            <a:r>
              <a:rPr lang="fr-FR" sz="1600" dirty="0" err="1" smtClean="0">
                <a:latin typeface="+mn-lt"/>
              </a:rPr>
              <a:t>Comparisons</a:t>
            </a:r>
            <a:r>
              <a:rPr lang="fr-FR" sz="1600" dirty="0" smtClean="0">
                <a:latin typeface="+mn-lt"/>
              </a:rPr>
              <a:t> </a:t>
            </a:r>
            <a:r>
              <a:rPr lang="fr-FR" sz="1600" dirty="0" err="1" smtClean="0">
                <a:latin typeface="+mn-lt"/>
              </a:rPr>
              <a:t>with</a:t>
            </a:r>
            <a:r>
              <a:rPr lang="fr-FR" sz="1600" dirty="0" smtClean="0">
                <a:latin typeface="+mn-lt"/>
              </a:rPr>
              <a:t> </a:t>
            </a:r>
            <a:r>
              <a:rPr lang="fr-FR" sz="1600" dirty="0" err="1">
                <a:latin typeface="+mn-lt"/>
              </a:rPr>
              <a:t>Tukey</a:t>
            </a:r>
            <a:r>
              <a:rPr lang="fr-FR" sz="1600" dirty="0">
                <a:latin typeface="+mn-lt"/>
              </a:rPr>
              <a:t>-Kramer </a:t>
            </a:r>
            <a:r>
              <a:rPr lang="fr-FR" sz="1600" dirty="0" err="1" smtClean="0">
                <a:latin typeface="+mn-lt"/>
              </a:rPr>
              <a:t>method</a:t>
            </a:r>
            <a:r>
              <a:rPr lang="fr-FR" sz="1600" dirty="0" smtClean="0">
                <a:latin typeface="+mn-lt"/>
              </a:rPr>
              <a:t>. All </a:t>
            </a:r>
            <a:r>
              <a:rPr lang="fr-FR" sz="1600" dirty="0" err="1" smtClean="0">
                <a:latin typeface="+mn-lt"/>
              </a:rPr>
              <a:t>comparisons</a:t>
            </a:r>
            <a:r>
              <a:rPr lang="fr-FR" sz="1600" dirty="0" smtClean="0">
                <a:latin typeface="+mn-lt"/>
              </a:rPr>
              <a:t> </a:t>
            </a:r>
            <a:r>
              <a:rPr lang="fr-FR" sz="1600" dirty="0" err="1" smtClean="0">
                <a:latin typeface="+mn-lt"/>
              </a:rPr>
              <a:t>significant</a:t>
            </a:r>
            <a:r>
              <a:rPr lang="fr-FR" sz="1600" dirty="0" smtClean="0">
                <a:latin typeface="+mn-lt"/>
              </a:rPr>
              <a:t> at </a:t>
            </a:r>
            <a:r>
              <a:rPr lang="fr-FR" sz="1600" i="1" dirty="0" smtClean="0">
                <a:latin typeface="+mn-lt"/>
              </a:rPr>
              <a:t>p</a:t>
            </a:r>
            <a:r>
              <a:rPr lang="fr-FR" sz="1600" dirty="0" smtClean="0">
                <a:latin typeface="+mn-lt"/>
              </a:rPr>
              <a:t> &lt; .05.</a:t>
            </a:r>
          </a:p>
        </p:txBody>
      </p:sp>
    </p:spTree>
    <p:extLst>
      <p:ext uri="{BB962C8B-B14F-4D97-AF65-F5344CB8AC3E}">
        <p14:creationId xmlns:p14="http://schemas.microsoft.com/office/powerpoint/2010/main" val="3415379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b="1" dirty="0" smtClean="0">
                <a:latin typeface="+mn-lt"/>
              </a:rPr>
              <a:t>MAIN RESULTS (3)</a:t>
            </a:r>
            <a:endParaRPr lang="fr-FR" b="1" dirty="0">
              <a:latin typeface="+mn-lt"/>
            </a:endParaRPr>
          </a:p>
        </p:txBody>
      </p:sp>
      <p:sp>
        <p:nvSpPr>
          <p:cNvPr id="4" name="Espace réservé du pied de page 4"/>
          <p:cNvSpPr txBox="1">
            <a:spLocks/>
          </p:cNvSpPr>
          <p:nvPr/>
        </p:nvSpPr>
        <p:spPr>
          <a:xfrm>
            <a:off x="0" y="6356350"/>
            <a:ext cx="914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9pPr>
          </a:lstStyle>
          <a:p>
            <a:pPr>
              <a:defRPr/>
            </a:pPr>
            <a:r>
              <a:rPr lang="fr-FR" b="1" dirty="0" smtClean="0">
                <a:solidFill>
                  <a:srgbClr val="D0D700"/>
                </a:solidFill>
                <a:latin typeface="Trebuchet MS" panose="020B0603020202020204" pitchFamily="34" charset="0"/>
              </a:rPr>
              <a:t>[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What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makes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patients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who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dropped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out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different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from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those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who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did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not?</a:t>
            </a:r>
            <a:r>
              <a:rPr lang="fr-FR" b="1" dirty="0" smtClean="0">
                <a:solidFill>
                  <a:srgbClr val="D0D700"/>
                </a:solidFill>
                <a:latin typeface="Trebuchet MS" panose="020B0603020202020204" pitchFamily="34" charset="0"/>
              </a:rPr>
              <a:t>]</a:t>
            </a:r>
            <a:endParaRPr lang="fr-FR" b="1" dirty="0">
              <a:solidFill>
                <a:srgbClr val="D0D700"/>
              </a:solidFill>
              <a:latin typeface="Trebuchet MS" panose="020B0603020202020204" pitchFamily="34" charset="0"/>
            </a:endParaRPr>
          </a:p>
        </p:txBody>
      </p:sp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1925931"/>
              </p:ext>
            </p:extLst>
          </p:nvPr>
        </p:nvGraphicFramePr>
        <p:xfrm>
          <a:off x="612000" y="2180873"/>
          <a:ext cx="7920000" cy="289560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84000">
                  <a:extLst>
                    <a:ext uri="{9D8B030D-6E8A-4147-A177-3AD203B41FA5}">
                      <a16:colId xmlns:a16="http://schemas.microsoft.com/office/drawing/2014/main" xmlns="" val="1111528506"/>
                    </a:ext>
                  </a:extLst>
                </a:gridCol>
                <a:gridCol w="1584000">
                  <a:extLst>
                    <a:ext uri="{9D8B030D-6E8A-4147-A177-3AD203B41FA5}">
                      <a16:colId xmlns:a16="http://schemas.microsoft.com/office/drawing/2014/main" xmlns="" val="3268470305"/>
                    </a:ext>
                  </a:extLst>
                </a:gridCol>
                <a:gridCol w="1584000">
                  <a:extLst>
                    <a:ext uri="{9D8B030D-6E8A-4147-A177-3AD203B41FA5}">
                      <a16:colId xmlns:a16="http://schemas.microsoft.com/office/drawing/2014/main" xmlns="" val="859494266"/>
                    </a:ext>
                  </a:extLst>
                </a:gridCol>
                <a:gridCol w="1584000">
                  <a:extLst>
                    <a:ext uri="{9D8B030D-6E8A-4147-A177-3AD203B41FA5}">
                      <a16:colId xmlns:a16="http://schemas.microsoft.com/office/drawing/2014/main" xmlns="" val="1546943265"/>
                    </a:ext>
                  </a:extLst>
                </a:gridCol>
                <a:gridCol w="1584000">
                  <a:extLst>
                    <a:ext uri="{9D8B030D-6E8A-4147-A177-3AD203B41FA5}">
                      <a16:colId xmlns:a16="http://schemas.microsoft.com/office/drawing/2014/main" xmlns="" val="1596219711"/>
                    </a:ext>
                  </a:extLst>
                </a:gridCol>
              </a:tblGrid>
              <a:tr h="638563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dirty="0" err="1" smtClean="0"/>
                        <a:t>Remaining</a:t>
                      </a:r>
                      <a:r>
                        <a:rPr lang="fr-FR" dirty="0" smtClean="0"/>
                        <a:t> in care</a:t>
                      </a:r>
                    </a:p>
                    <a:p>
                      <a:pPr algn="ctr"/>
                      <a:r>
                        <a:rPr lang="fr-FR" dirty="0" smtClean="0"/>
                        <a:t>(</a:t>
                      </a:r>
                      <a:r>
                        <a:rPr lang="fr-FR" i="1" dirty="0" smtClean="0"/>
                        <a:t>N1</a:t>
                      </a:r>
                      <a:r>
                        <a:rPr lang="fr-FR" baseline="0" dirty="0" smtClean="0"/>
                        <a:t> = 81)</a:t>
                      </a:r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Dropout</a:t>
                      </a:r>
                    </a:p>
                    <a:p>
                      <a:pPr algn="ctr"/>
                      <a:r>
                        <a:rPr lang="fr-FR" dirty="0" smtClean="0"/>
                        <a:t>(</a:t>
                      </a:r>
                      <a:r>
                        <a:rPr lang="fr-FR" i="1" dirty="0" smtClean="0"/>
                        <a:t>N2</a:t>
                      </a:r>
                      <a:r>
                        <a:rPr lang="fr-FR" dirty="0" smtClean="0"/>
                        <a:t> = 69)</a:t>
                      </a:r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6103922"/>
                  </a:ext>
                </a:extLst>
              </a:tr>
              <a:tr h="364893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i="1" dirty="0" smtClean="0"/>
                        <a:t>M</a:t>
                      </a:r>
                      <a:endParaRPr lang="en-US" i="1" dirty="0"/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i="1" dirty="0" smtClean="0"/>
                        <a:t>SD</a:t>
                      </a:r>
                      <a:endParaRPr lang="en-US" i="1" dirty="0"/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i="1" dirty="0" smtClean="0"/>
                        <a:t>M</a:t>
                      </a:r>
                      <a:endParaRPr lang="en-US" i="1" dirty="0"/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i="1" dirty="0" smtClean="0"/>
                        <a:t>SD</a:t>
                      </a:r>
                      <a:endParaRPr lang="en-US" i="1" dirty="0"/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11783378"/>
                  </a:ext>
                </a:extLst>
              </a:tr>
              <a:tr h="1296000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Time </a:t>
                      </a:r>
                      <a:r>
                        <a:rPr lang="fr-FR" sz="1600" dirty="0" err="1" smtClean="0"/>
                        <a:t>between</a:t>
                      </a:r>
                      <a:r>
                        <a:rPr lang="fr-FR" sz="1600" dirty="0" smtClean="0"/>
                        <a:t> first contact and first </a:t>
                      </a:r>
                      <a:r>
                        <a:rPr lang="fr-FR" sz="1600" dirty="0" err="1" smtClean="0"/>
                        <a:t>appointment</a:t>
                      </a:r>
                      <a:endParaRPr lang="fr-FR" sz="1600" dirty="0" smtClean="0"/>
                    </a:p>
                    <a:p>
                      <a:pPr algn="ctr"/>
                      <a:r>
                        <a:rPr lang="fr-FR" sz="1600" dirty="0" smtClean="0"/>
                        <a:t>(</a:t>
                      </a:r>
                      <a:r>
                        <a:rPr lang="fr-FR" sz="1600" dirty="0" err="1" smtClean="0"/>
                        <a:t>days</a:t>
                      </a:r>
                      <a:r>
                        <a:rPr lang="fr-FR" sz="1600" dirty="0" smtClean="0"/>
                        <a:t>)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35.60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21.96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27.30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13.64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68154673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err="1" smtClean="0"/>
                        <a:t>Missed</a:t>
                      </a:r>
                      <a:r>
                        <a:rPr lang="fr-FR" sz="1600" dirty="0" smtClean="0"/>
                        <a:t> </a:t>
                      </a:r>
                      <a:r>
                        <a:rPr lang="fr-FR" sz="1600" dirty="0" err="1" smtClean="0"/>
                        <a:t>appointments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1.02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1.45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1.96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1.47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43850722"/>
                  </a:ext>
                </a:extLst>
              </a:tr>
            </a:tbl>
          </a:graphicData>
        </a:graphic>
      </p:graphicFrame>
      <p:sp>
        <p:nvSpPr>
          <p:cNvPr id="7" name="ZoneTexte 6"/>
          <p:cNvSpPr txBox="1"/>
          <p:nvPr/>
        </p:nvSpPr>
        <p:spPr>
          <a:xfrm>
            <a:off x="612001" y="1363747"/>
            <a:ext cx="7865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1600" dirty="0" smtClean="0">
                <a:latin typeface="+mn-lt"/>
              </a:rPr>
              <a:t>Table 2</a:t>
            </a:r>
          </a:p>
          <a:p>
            <a:pPr algn="just"/>
            <a:r>
              <a:rPr lang="fr-FR" sz="1600" i="1" dirty="0" err="1">
                <a:latin typeface="+mn-lt"/>
              </a:rPr>
              <a:t>Comparisons</a:t>
            </a:r>
            <a:r>
              <a:rPr lang="fr-FR" sz="1600" i="1" dirty="0">
                <a:latin typeface="+mn-lt"/>
              </a:rPr>
              <a:t> </a:t>
            </a:r>
            <a:r>
              <a:rPr lang="fr-FR" sz="1600" i="1" dirty="0" err="1">
                <a:latin typeface="+mn-lt"/>
              </a:rPr>
              <a:t>between</a:t>
            </a:r>
            <a:r>
              <a:rPr lang="fr-FR" sz="1600" i="1" dirty="0">
                <a:latin typeface="+mn-lt"/>
              </a:rPr>
              <a:t> </a:t>
            </a:r>
            <a:r>
              <a:rPr lang="fr-FR" sz="1600" i="1" dirty="0" err="1">
                <a:latin typeface="+mn-lt"/>
              </a:rPr>
              <a:t>dropouts</a:t>
            </a:r>
            <a:r>
              <a:rPr lang="fr-FR" sz="1600" i="1" dirty="0">
                <a:latin typeface="+mn-lt"/>
              </a:rPr>
              <a:t> and patients </a:t>
            </a:r>
            <a:r>
              <a:rPr lang="fr-FR" sz="1600" i="1" dirty="0" err="1">
                <a:latin typeface="+mn-lt"/>
              </a:rPr>
              <a:t>remaining</a:t>
            </a:r>
            <a:r>
              <a:rPr lang="fr-FR" sz="1600" i="1" dirty="0">
                <a:latin typeface="+mn-lt"/>
              </a:rPr>
              <a:t> in care </a:t>
            </a:r>
            <a:r>
              <a:rPr lang="fr-FR" sz="1600" i="1" dirty="0" err="1">
                <a:latin typeface="+mn-lt"/>
              </a:rPr>
              <a:t>regarding</a:t>
            </a:r>
            <a:r>
              <a:rPr lang="fr-FR" sz="1600" i="1" dirty="0">
                <a:latin typeface="+mn-lt"/>
              </a:rPr>
              <a:t> </a:t>
            </a:r>
            <a:r>
              <a:rPr lang="fr-FR" sz="1600" i="1" dirty="0" err="1" smtClean="0">
                <a:latin typeface="+mn-lt"/>
              </a:rPr>
              <a:t>treatment-related</a:t>
            </a:r>
            <a:r>
              <a:rPr lang="fr-FR" sz="1600" i="1" dirty="0" smtClean="0">
                <a:latin typeface="+mn-lt"/>
              </a:rPr>
              <a:t> variables</a:t>
            </a:r>
            <a:endParaRPr lang="en-US" sz="1600" i="1" dirty="0">
              <a:latin typeface="+mn-lt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611999" y="5076473"/>
            <a:ext cx="78657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1600" i="1" dirty="0" smtClean="0">
                <a:latin typeface="+mn-lt"/>
              </a:rPr>
              <a:t>Note</a:t>
            </a:r>
            <a:r>
              <a:rPr lang="fr-FR" sz="1600" dirty="0" smtClean="0">
                <a:latin typeface="+mn-lt"/>
              </a:rPr>
              <a:t>. </a:t>
            </a:r>
            <a:r>
              <a:rPr lang="fr-FR" sz="1600" i="1" dirty="0" smtClean="0">
                <a:latin typeface="+mn-lt"/>
              </a:rPr>
              <a:t>N</a:t>
            </a:r>
            <a:r>
              <a:rPr lang="fr-FR" sz="1600" dirty="0" smtClean="0">
                <a:latin typeface="+mn-lt"/>
              </a:rPr>
              <a:t> = 150. </a:t>
            </a:r>
            <a:r>
              <a:rPr lang="fr-FR" sz="1600" dirty="0" err="1" smtClean="0">
                <a:latin typeface="+mn-lt"/>
              </a:rPr>
              <a:t>Comparisons</a:t>
            </a:r>
            <a:r>
              <a:rPr lang="fr-FR" sz="1600" dirty="0" smtClean="0">
                <a:latin typeface="+mn-lt"/>
              </a:rPr>
              <a:t> </a:t>
            </a:r>
            <a:r>
              <a:rPr lang="fr-FR" sz="1600" dirty="0" err="1" smtClean="0">
                <a:latin typeface="+mn-lt"/>
              </a:rPr>
              <a:t>with</a:t>
            </a:r>
            <a:r>
              <a:rPr lang="fr-FR" sz="1600" dirty="0" smtClean="0">
                <a:latin typeface="+mn-lt"/>
              </a:rPr>
              <a:t> </a:t>
            </a:r>
            <a:r>
              <a:rPr lang="fr-FR" sz="1600" dirty="0" err="1">
                <a:latin typeface="+mn-lt"/>
              </a:rPr>
              <a:t>Tukey</a:t>
            </a:r>
            <a:r>
              <a:rPr lang="fr-FR" sz="1600" dirty="0">
                <a:latin typeface="+mn-lt"/>
              </a:rPr>
              <a:t>-Kramer </a:t>
            </a:r>
            <a:r>
              <a:rPr lang="fr-FR" sz="1600" dirty="0" err="1" smtClean="0">
                <a:latin typeface="+mn-lt"/>
              </a:rPr>
              <a:t>method</a:t>
            </a:r>
            <a:r>
              <a:rPr lang="fr-FR" sz="1600" dirty="0" smtClean="0">
                <a:latin typeface="+mn-lt"/>
              </a:rPr>
              <a:t>. All </a:t>
            </a:r>
            <a:r>
              <a:rPr lang="fr-FR" sz="1600" dirty="0" err="1" smtClean="0">
                <a:latin typeface="+mn-lt"/>
              </a:rPr>
              <a:t>comparisons</a:t>
            </a:r>
            <a:r>
              <a:rPr lang="fr-FR" sz="1600" dirty="0" smtClean="0">
                <a:latin typeface="+mn-lt"/>
              </a:rPr>
              <a:t> </a:t>
            </a:r>
            <a:r>
              <a:rPr lang="fr-FR" sz="1600" dirty="0" err="1" smtClean="0">
                <a:latin typeface="+mn-lt"/>
              </a:rPr>
              <a:t>significant</a:t>
            </a:r>
            <a:r>
              <a:rPr lang="fr-FR" sz="1600" dirty="0" smtClean="0">
                <a:latin typeface="+mn-lt"/>
              </a:rPr>
              <a:t> at </a:t>
            </a:r>
            <a:r>
              <a:rPr lang="fr-FR" sz="1600" i="1" dirty="0" smtClean="0">
                <a:latin typeface="+mn-lt"/>
              </a:rPr>
              <a:t>p</a:t>
            </a:r>
            <a:r>
              <a:rPr lang="fr-FR" sz="1600" dirty="0" smtClean="0">
                <a:latin typeface="+mn-lt"/>
              </a:rPr>
              <a:t> &lt; .05.</a:t>
            </a:r>
          </a:p>
        </p:txBody>
      </p:sp>
    </p:spTree>
    <p:extLst>
      <p:ext uri="{BB962C8B-B14F-4D97-AF65-F5344CB8AC3E}">
        <p14:creationId xmlns:p14="http://schemas.microsoft.com/office/powerpoint/2010/main" val="2901625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b="1" dirty="0" smtClean="0">
                <a:latin typeface="+mn-lt"/>
              </a:rPr>
              <a:t>DISCUSSION (1)</a:t>
            </a:r>
            <a:endParaRPr lang="fr-FR" b="1" dirty="0">
              <a:latin typeface="+mn-lt"/>
            </a:endParaRPr>
          </a:p>
        </p:txBody>
      </p:sp>
      <p:sp>
        <p:nvSpPr>
          <p:cNvPr id="4" name="Espace réservé du pied de page 4"/>
          <p:cNvSpPr txBox="1">
            <a:spLocks/>
          </p:cNvSpPr>
          <p:nvPr/>
        </p:nvSpPr>
        <p:spPr>
          <a:xfrm>
            <a:off x="0" y="6356350"/>
            <a:ext cx="914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9pPr>
          </a:lstStyle>
          <a:p>
            <a:pPr>
              <a:defRPr/>
            </a:pPr>
            <a:r>
              <a:rPr lang="fr-FR" b="1" dirty="0" smtClean="0">
                <a:solidFill>
                  <a:srgbClr val="D0D700"/>
                </a:solidFill>
                <a:latin typeface="Trebuchet MS" panose="020B0603020202020204" pitchFamily="34" charset="0"/>
              </a:rPr>
              <a:t>[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What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makes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patients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who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dropped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out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different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from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those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who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did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not?</a:t>
            </a:r>
            <a:r>
              <a:rPr lang="fr-FR" b="1" dirty="0" smtClean="0">
                <a:solidFill>
                  <a:srgbClr val="D0D700"/>
                </a:solidFill>
                <a:latin typeface="Trebuchet MS" panose="020B0603020202020204" pitchFamily="34" charset="0"/>
              </a:rPr>
              <a:t>]</a:t>
            </a:r>
            <a:endParaRPr lang="fr-FR" b="1" dirty="0">
              <a:solidFill>
                <a:srgbClr val="D0D700"/>
              </a:solidFill>
              <a:latin typeface="Trebuchet MS" panose="020B0603020202020204" pitchFamily="34" charset="0"/>
            </a:endParaRPr>
          </a:p>
        </p:txBody>
      </p:sp>
      <p:graphicFrame>
        <p:nvGraphicFramePr>
          <p:cNvPr id="5" name="Diagramme 4"/>
          <p:cNvGraphicFramePr/>
          <p:nvPr>
            <p:extLst>
              <p:ext uri="{D42A27DB-BD31-4B8C-83A1-F6EECF244321}">
                <p14:modId xmlns:p14="http://schemas.microsoft.com/office/powerpoint/2010/main" val="3379266733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23256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b="1" dirty="0" smtClean="0">
                <a:latin typeface="+mn-lt"/>
              </a:rPr>
              <a:t>DISCUSSION (2)</a:t>
            </a:r>
            <a:endParaRPr lang="fr-FR" b="1" dirty="0">
              <a:latin typeface="+mn-lt"/>
            </a:endParaRPr>
          </a:p>
        </p:txBody>
      </p:sp>
      <p:sp>
        <p:nvSpPr>
          <p:cNvPr id="4" name="Espace réservé du pied de page 4"/>
          <p:cNvSpPr txBox="1">
            <a:spLocks/>
          </p:cNvSpPr>
          <p:nvPr/>
        </p:nvSpPr>
        <p:spPr>
          <a:xfrm>
            <a:off x="0" y="6356350"/>
            <a:ext cx="914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9pPr>
          </a:lstStyle>
          <a:p>
            <a:pPr>
              <a:defRPr/>
            </a:pPr>
            <a:r>
              <a:rPr lang="fr-FR" b="1" dirty="0" smtClean="0">
                <a:solidFill>
                  <a:srgbClr val="D0D700"/>
                </a:solidFill>
                <a:latin typeface="Trebuchet MS" panose="020B0603020202020204" pitchFamily="34" charset="0"/>
              </a:rPr>
              <a:t>[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What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makes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patients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who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dropped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out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different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from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those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who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did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not?</a:t>
            </a:r>
            <a:r>
              <a:rPr lang="fr-FR" b="1" dirty="0" smtClean="0">
                <a:solidFill>
                  <a:srgbClr val="D0D700"/>
                </a:solidFill>
                <a:latin typeface="Trebuchet MS" panose="020B0603020202020204" pitchFamily="34" charset="0"/>
              </a:rPr>
              <a:t>]</a:t>
            </a:r>
            <a:endParaRPr lang="fr-FR" b="1" dirty="0">
              <a:solidFill>
                <a:srgbClr val="D0D700"/>
              </a:solidFill>
              <a:latin typeface="Trebuchet MS" panose="020B0603020202020204" pitchFamily="34" charset="0"/>
            </a:endParaRPr>
          </a:p>
        </p:txBody>
      </p:sp>
      <p:graphicFrame>
        <p:nvGraphicFramePr>
          <p:cNvPr id="5" name="Diagramme 4"/>
          <p:cNvGraphicFramePr/>
          <p:nvPr>
            <p:extLst>
              <p:ext uri="{D42A27DB-BD31-4B8C-83A1-F6EECF244321}">
                <p14:modId xmlns:p14="http://schemas.microsoft.com/office/powerpoint/2010/main" val="318939066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67576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b="1" dirty="0" smtClean="0">
                <a:latin typeface="+mn-lt"/>
              </a:rPr>
              <a:t>DISCUSSION (3)</a:t>
            </a:r>
            <a:endParaRPr lang="fr-FR" b="1" dirty="0">
              <a:latin typeface="+mn-lt"/>
            </a:endParaRPr>
          </a:p>
        </p:txBody>
      </p:sp>
      <p:sp>
        <p:nvSpPr>
          <p:cNvPr id="4" name="Espace réservé du pied de page 4"/>
          <p:cNvSpPr txBox="1">
            <a:spLocks/>
          </p:cNvSpPr>
          <p:nvPr/>
        </p:nvSpPr>
        <p:spPr>
          <a:xfrm>
            <a:off x="0" y="6356350"/>
            <a:ext cx="914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9pPr>
          </a:lstStyle>
          <a:p>
            <a:pPr>
              <a:defRPr/>
            </a:pPr>
            <a:r>
              <a:rPr lang="fr-FR" b="1" dirty="0" smtClean="0">
                <a:solidFill>
                  <a:srgbClr val="D0D700"/>
                </a:solidFill>
                <a:latin typeface="Trebuchet MS" panose="020B0603020202020204" pitchFamily="34" charset="0"/>
              </a:rPr>
              <a:t>[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What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makes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patients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who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dropped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out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different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from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those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who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did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not?</a:t>
            </a:r>
            <a:r>
              <a:rPr lang="fr-FR" b="1" dirty="0" smtClean="0">
                <a:solidFill>
                  <a:srgbClr val="D0D700"/>
                </a:solidFill>
                <a:latin typeface="Trebuchet MS" panose="020B0603020202020204" pitchFamily="34" charset="0"/>
              </a:rPr>
              <a:t>]</a:t>
            </a:r>
            <a:endParaRPr lang="fr-FR" b="1" dirty="0">
              <a:solidFill>
                <a:srgbClr val="D0D700"/>
              </a:solidFill>
              <a:latin typeface="Trebuchet MS" panose="020B0603020202020204" pitchFamily="34" charset="0"/>
            </a:endParaRPr>
          </a:p>
        </p:txBody>
      </p:sp>
      <p:graphicFrame>
        <p:nvGraphicFramePr>
          <p:cNvPr id="5" name="Diagramme 4"/>
          <p:cNvGraphicFramePr/>
          <p:nvPr>
            <p:extLst>
              <p:ext uri="{D42A27DB-BD31-4B8C-83A1-F6EECF244321}">
                <p14:modId xmlns:p14="http://schemas.microsoft.com/office/powerpoint/2010/main" val="3378321556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6152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b="1" dirty="0" smtClean="0">
                <a:latin typeface="+mn-lt"/>
              </a:rPr>
              <a:t>LIMITATIONS</a:t>
            </a:r>
            <a:endParaRPr lang="fr-FR" b="1" dirty="0">
              <a:latin typeface="+mn-lt"/>
            </a:endParaRPr>
          </a:p>
        </p:txBody>
      </p:sp>
      <p:sp>
        <p:nvSpPr>
          <p:cNvPr id="4" name="Espace réservé du pied de page 4"/>
          <p:cNvSpPr txBox="1">
            <a:spLocks/>
          </p:cNvSpPr>
          <p:nvPr/>
        </p:nvSpPr>
        <p:spPr>
          <a:xfrm>
            <a:off x="0" y="6356350"/>
            <a:ext cx="914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9pPr>
          </a:lstStyle>
          <a:p>
            <a:pPr>
              <a:defRPr/>
            </a:pPr>
            <a:r>
              <a:rPr lang="fr-FR" b="1" dirty="0" smtClean="0">
                <a:solidFill>
                  <a:srgbClr val="D0D700"/>
                </a:solidFill>
                <a:latin typeface="Trebuchet MS" panose="020B0603020202020204" pitchFamily="34" charset="0"/>
              </a:rPr>
              <a:t>[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What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makes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patients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who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dropped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out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different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from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those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who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did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not?</a:t>
            </a:r>
            <a:r>
              <a:rPr lang="fr-FR" b="1" dirty="0" smtClean="0">
                <a:solidFill>
                  <a:srgbClr val="D0D700"/>
                </a:solidFill>
                <a:latin typeface="Trebuchet MS" panose="020B0603020202020204" pitchFamily="34" charset="0"/>
              </a:rPr>
              <a:t>]</a:t>
            </a:r>
            <a:endParaRPr lang="fr-FR" b="1" dirty="0">
              <a:solidFill>
                <a:srgbClr val="D0D700"/>
              </a:solidFill>
              <a:latin typeface="Trebuchet MS" panose="020B0603020202020204" pitchFamily="34" charset="0"/>
            </a:endParaRPr>
          </a:p>
        </p:txBody>
      </p:sp>
      <p:graphicFrame>
        <p:nvGraphicFramePr>
          <p:cNvPr id="5" name="Diagramme 4"/>
          <p:cNvGraphicFramePr/>
          <p:nvPr>
            <p:extLst>
              <p:ext uri="{D42A27DB-BD31-4B8C-83A1-F6EECF244321}">
                <p14:modId xmlns:p14="http://schemas.microsoft.com/office/powerpoint/2010/main" val="3319370275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99864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b="1" dirty="0" smtClean="0">
                <a:latin typeface="+mn-lt"/>
              </a:rPr>
              <a:t>RECOMMENDATIONS</a:t>
            </a:r>
            <a:endParaRPr lang="fr-FR" b="1" dirty="0">
              <a:latin typeface="+mn-lt"/>
            </a:endParaRPr>
          </a:p>
        </p:txBody>
      </p:sp>
      <p:sp>
        <p:nvSpPr>
          <p:cNvPr id="4" name="Espace réservé du pied de page 4"/>
          <p:cNvSpPr txBox="1">
            <a:spLocks/>
          </p:cNvSpPr>
          <p:nvPr/>
        </p:nvSpPr>
        <p:spPr>
          <a:xfrm>
            <a:off x="0" y="6356350"/>
            <a:ext cx="914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9pPr>
          </a:lstStyle>
          <a:p>
            <a:pPr>
              <a:defRPr/>
            </a:pPr>
            <a:r>
              <a:rPr lang="fr-FR" b="1" dirty="0" smtClean="0">
                <a:solidFill>
                  <a:srgbClr val="D0D700"/>
                </a:solidFill>
                <a:latin typeface="Trebuchet MS" panose="020B0603020202020204" pitchFamily="34" charset="0"/>
              </a:rPr>
              <a:t>[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What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makes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patients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who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dropped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out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different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from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those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who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did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not?</a:t>
            </a:r>
            <a:r>
              <a:rPr lang="fr-FR" b="1" dirty="0" smtClean="0">
                <a:solidFill>
                  <a:srgbClr val="D0D700"/>
                </a:solidFill>
                <a:latin typeface="Trebuchet MS" panose="020B0603020202020204" pitchFamily="34" charset="0"/>
              </a:rPr>
              <a:t>]</a:t>
            </a:r>
            <a:endParaRPr lang="fr-FR" b="1" dirty="0">
              <a:solidFill>
                <a:srgbClr val="D0D700"/>
              </a:solidFill>
              <a:latin typeface="Trebuchet MS" panose="020B0603020202020204" pitchFamily="34" charset="0"/>
            </a:endParaRPr>
          </a:p>
        </p:txBody>
      </p:sp>
      <p:graphicFrame>
        <p:nvGraphicFramePr>
          <p:cNvPr id="5" name="Diagramme 4"/>
          <p:cNvGraphicFramePr/>
          <p:nvPr>
            <p:extLst>
              <p:ext uri="{D42A27DB-BD31-4B8C-83A1-F6EECF244321}">
                <p14:modId xmlns:p14="http://schemas.microsoft.com/office/powerpoint/2010/main" val="1146840495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2625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sz="3200" b="1" dirty="0" smtClean="0">
                <a:latin typeface="+mn-lt"/>
              </a:rPr>
              <a:t>FINAL WORDS</a:t>
            </a:r>
            <a:endParaRPr lang="fr-FR" sz="3200" b="1" dirty="0">
              <a:latin typeface="+mn-lt"/>
            </a:endParaRPr>
          </a:p>
        </p:txBody>
      </p:sp>
      <p:sp>
        <p:nvSpPr>
          <p:cNvPr id="4" name="Espace réservé du pied de page 4"/>
          <p:cNvSpPr txBox="1">
            <a:spLocks/>
          </p:cNvSpPr>
          <p:nvPr/>
        </p:nvSpPr>
        <p:spPr>
          <a:xfrm>
            <a:off x="0" y="6356350"/>
            <a:ext cx="914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9pPr>
          </a:lstStyle>
          <a:p>
            <a:pPr>
              <a:defRPr/>
            </a:pPr>
            <a:r>
              <a:rPr lang="fr-FR" b="1" dirty="0" smtClean="0">
                <a:solidFill>
                  <a:srgbClr val="D0D700"/>
                </a:solidFill>
                <a:latin typeface="Trebuchet MS" panose="020B0603020202020204" pitchFamily="34" charset="0"/>
              </a:rPr>
              <a:t>[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What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makes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patients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who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dropped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out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different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from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those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who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did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not?</a:t>
            </a:r>
            <a:r>
              <a:rPr lang="fr-FR" b="1" dirty="0" smtClean="0">
                <a:solidFill>
                  <a:srgbClr val="D0D700"/>
                </a:solidFill>
                <a:latin typeface="Trebuchet MS" panose="020B0603020202020204" pitchFamily="34" charset="0"/>
              </a:rPr>
              <a:t>]</a:t>
            </a:r>
            <a:endParaRPr lang="fr-FR" b="1" dirty="0">
              <a:solidFill>
                <a:srgbClr val="D0D700"/>
              </a:solidFill>
              <a:latin typeface="Trebuchet MS" panose="020B0603020202020204" pitchFamily="34" charset="0"/>
            </a:endParaRPr>
          </a:p>
        </p:txBody>
      </p:sp>
      <p:graphicFrame>
        <p:nvGraphicFramePr>
          <p:cNvPr id="5" name="Diagramme 4"/>
          <p:cNvGraphicFramePr/>
          <p:nvPr>
            <p:extLst>
              <p:ext uri="{D42A27DB-BD31-4B8C-83A1-F6EECF244321}">
                <p14:modId xmlns:p14="http://schemas.microsoft.com/office/powerpoint/2010/main" val="3896937427"/>
              </p:ext>
            </p:extLst>
          </p:nvPr>
        </p:nvGraphicFramePr>
        <p:xfrm>
          <a:off x="1524000" y="1397000"/>
          <a:ext cx="669343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95797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4"/>
          <p:cNvSpPr>
            <a:spLocks noChangeArrowheads="1"/>
          </p:cNvSpPr>
          <p:nvPr/>
        </p:nvSpPr>
        <p:spPr bwMode="auto">
          <a:xfrm>
            <a:off x="2318666" y="1772816"/>
            <a:ext cx="4643264" cy="1944216"/>
          </a:xfrm>
          <a:prstGeom prst="rect">
            <a:avLst/>
          </a:prstGeom>
          <a:solidFill>
            <a:schemeClr val="bg1">
              <a:lumMod val="85000"/>
              <a:alpha val="59000"/>
            </a:schemeClr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>
              <a:defRPr/>
            </a:pPr>
            <a:endParaRPr lang="fr-FR" altLang="fr-FR" smtClean="0">
              <a:solidFill>
                <a:prstClr val="black"/>
              </a:solidFill>
            </a:endParaRPr>
          </a:p>
        </p:txBody>
      </p:sp>
      <p:cxnSp>
        <p:nvCxnSpPr>
          <p:cNvPr id="5" name="Connecteur droit 4"/>
          <p:cNvCxnSpPr/>
          <p:nvPr/>
        </p:nvCxnSpPr>
        <p:spPr>
          <a:xfrm>
            <a:off x="179388" y="6308725"/>
            <a:ext cx="8783637" cy="0"/>
          </a:xfrm>
          <a:prstGeom prst="line">
            <a:avLst/>
          </a:prstGeom>
          <a:ln w="6350" cmpd="sng">
            <a:solidFill>
              <a:srgbClr val="003667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 Box 17"/>
          <p:cNvSpPr txBox="1">
            <a:spLocks noChangeArrowheads="1"/>
          </p:cNvSpPr>
          <p:nvPr/>
        </p:nvSpPr>
        <p:spPr bwMode="auto">
          <a:xfrm>
            <a:off x="1921791" y="931490"/>
            <a:ext cx="793750" cy="3077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fr-FR" sz="20000" dirty="0" smtClean="0">
                <a:solidFill>
                  <a:srgbClr val="D0D700"/>
                </a:solidFill>
                <a:latin typeface="Avenir Next Condensed Demi Bold"/>
                <a:cs typeface="Avenir Next Condensed Demi Bold"/>
              </a:rPr>
              <a:t>[</a:t>
            </a: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 rot="10800000">
            <a:off x="6514554" y="1503362"/>
            <a:ext cx="793750" cy="3077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fr-FR" sz="20000" dirty="0" smtClean="0">
                <a:solidFill>
                  <a:srgbClr val="D0D700"/>
                </a:solidFill>
                <a:latin typeface="Avenir Next Condensed Demi Bold"/>
                <a:cs typeface="Avenir Next Condensed Demi Bold"/>
              </a:rPr>
              <a:t>[</a:t>
            </a:r>
          </a:p>
        </p:txBody>
      </p:sp>
      <p:sp>
        <p:nvSpPr>
          <p:cNvPr id="10" name="Espace réservé du texte 9"/>
          <p:cNvSpPr txBox="1">
            <a:spLocks/>
          </p:cNvSpPr>
          <p:nvPr/>
        </p:nvSpPr>
        <p:spPr>
          <a:xfrm>
            <a:off x="2339752" y="1772816"/>
            <a:ext cx="4536504" cy="1944216"/>
          </a:xfrm>
          <a:prstGeom prst="rect">
            <a:avLst/>
          </a:prstGeom>
        </p:spPr>
        <p:txBody>
          <a:bodyPr lIns="450000" rIns="450000" anchor="ctr" anchorCtr="0"/>
          <a:lstStyle>
            <a:lvl1pPr marL="0" indent="0" algn="ctr" defTabSz="457200" rtl="0" eaLnBrk="0" fontAlgn="base" hangingPunct="0">
              <a:spcBef>
                <a:spcPts val="0"/>
              </a:spcBef>
              <a:spcAft>
                <a:spcPct val="0"/>
              </a:spcAft>
              <a:buClr>
                <a:srgbClr val="D0D700"/>
              </a:buClr>
              <a:buFont typeface="Arial" pitchFamily="34" charset="0"/>
              <a:buNone/>
              <a:defRPr sz="2800" kern="1200" baseline="0">
                <a:solidFill>
                  <a:schemeClr val="tx2"/>
                </a:solidFill>
                <a:latin typeface="Franklin Gothic Medium Cond" panose="020B0606030402020204" pitchFamily="34" charset="0"/>
                <a:ea typeface="MS PGothic" pitchFamily="34" charset="-128"/>
                <a:cs typeface="Trebuchet MS" panose="020B0603020202020204" pitchFamily="34" charset="0"/>
              </a:defRPr>
            </a:lvl1pPr>
            <a:lvl2pPr marL="742950" indent="-285750" algn="l" defTabSz="457200" rtl="0" eaLnBrk="0" fontAlgn="base" hangingPunct="0">
              <a:spcBef>
                <a:spcPts val="1800"/>
              </a:spcBef>
              <a:spcAft>
                <a:spcPct val="0"/>
              </a:spcAft>
              <a:buClr>
                <a:srgbClr val="D0D700"/>
              </a:buClr>
              <a:buFont typeface="Arial" panose="020B0604020202020204" pitchFamily="34" charset="0"/>
              <a:buChar char="●"/>
              <a:defRPr sz="2000" kern="1200">
                <a:solidFill>
                  <a:schemeClr val="tx1"/>
                </a:solidFill>
                <a:latin typeface="Trebuchet MS" panose="020B0603020202020204" pitchFamily="34" charset="0"/>
                <a:ea typeface="MS PGothic" pitchFamily="34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>
                  <a:lumMod val="50000"/>
                  <a:lumOff val="50000"/>
                </a:schemeClr>
              </a:buClr>
              <a:buFont typeface="Lucida Grande"/>
              <a:buChar char="-"/>
              <a:defRPr lang="fr-FR" altLang="fr-FR" sz="1800" kern="1200" dirty="0" smtClean="0">
                <a:solidFill>
                  <a:schemeClr val="tx1"/>
                </a:solidFill>
                <a:latin typeface="Trebuchet MS" panose="020B0603020202020204" pitchFamily="34" charset="0"/>
                <a:ea typeface="MS PGothic" pitchFamily="34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>
                  <a:lumMod val="50000"/>
                  <a:lumOff val="50000"/>
                </a:schemeClr>
              </a:buClr>
              <a:buFont typeface="Courier New"/>
              <a:buChar char="o"/>
              <a:defRPr sz="1600" kern="1200" baseline="0">
                <a:solidFill>
                  <a:schemeClr val="tx1"/>
                </a:solidFill>
                <a:latin typeface="Trebuchet MS" panose="020B0603020202020204" pitchFamily="34" charset="0"/>
                <a:ea typeface="MS PGothic" pitchFamily="34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>
                  <a:lumMod val="50000"/>
                  <a:lumOff val="50000"/>
                </a:schemeClr>
              </a:buClr>
              <a:buFont typeface="Lucida Grande"/>
              <a:buChar char="-"/>
              <a:defRPr sz="1400" kern="1200" baseline="0">
                <a:solidFill>
                  <a:schemeClr val="tx1"/>
                </a:solidFill>
                <a:latin typeface="Trebuchet MS" panose="020B0603020202020204" pitchFamily="34" charset="0"/>
                <a:ea typeface="MS PGothic" pitchFamily="3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Trebuchet MS" panose="020B0603020202020204" pitchFamily="34" charset="0"/>
              <a:buChar char="—"/>
              <a:defRPr sz="1200" kern="1200">
                <a:solidFill>
                  <a:schemeClr val="tx1"/>
                </a:solidFill>
                <a:latin typeface="Trebuchet MS" panose="020B0603020202020204" pitchFamily="34" charset="0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THANK YOU FOR YOUR ATTENTION!</a:t>
            </a:r>
          </a:p>
        </p:txBody>
      </p:sp>
      <p:sp>
        <p:nvSpPr>
          <p:cNvPr id="11" name="Titre 1"/>
          <p:cNvSpPr txBox="1">
            <a:spLocks/>
          </p:cNvSpPr>
          <p:nvPr/>
        </p:nvSpPr>
        <p:spPr>
          <a:xfrm>
            <a:off x="1097642" y="4299369"/>
            <a:ext cx="6947127" cy="1630655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1800" b="1" dirty="0" smtClean="0">
                <a:latin typeface="+mn-lt"/>
              </a:rPr>
              <a:t>Vincent Wagner </a:t>
            </a:r>
            <a:r>
              <a:rPr lang="en-US" sz="1800" dirty="0" smtClean="0">
                <a:latin typeface="+mn-lt"/>
              </a:rPr>
              <a:t>(</a:t>
            </a:r>
            <a:r>
              <a:rPr lang="en-US" sz="1800" u="sng" dirty="0" smtClean="0">
                <a:latin typeface="+mn-lt"/>
              </a:rPr>
              <a:t>vincent.wagner@univ-nantes.fr</a:t>
            </a:r>
            <a:r>
              <a:rPr lang="en-US" sz="1800" dirty="0" smtClean="0">
                <a:latin typeface="+mn-lt"/>
              </a:rPr>
              <a:t>)</a:t>
            </a:r>
            <a:br>
              <a:rPr lang="en-US" sz="1800" dirty="0" smtClean="0">
                <a:latin typeface="+mn-lt"/>
              </a:rPr>
            </a:br>
            <a:r>
              <a:rPr lang="en-US" sz="1600" i="1" dirty="0" smtClean="0">
                <a:latin typeface="+mn-lt"/>
              </a:rPr>
              <a:t>Ph.D</a:t>
            </a:r>
            <a:r>
              <a:rPr lang="en-US" sz="1600" dirty="0" smtClean="0">
                <a:latin typeface="+mn-lt"/>
              </a:rPr>
              <a:t>. candidate in psychology – Psychologist</a:t>
            </a:r>
          </a:p>
          <a:p>
            <a:r>
              <a:rPr lang="en-US" sz="1600" dirty="0" smtClean="0">
                <a:latin typeface="+mn-lt"/>
              </a:rPr>
              <a:t>BEPSYLAB Research Team (“Bien-</a:t>
            </a:r>
            <a:r>
              <a:rPr lang="en-US" sz="1600" dirty="0" err="1" smtClean="0">
                <a:latin typeface="+mn-lt"/>
              </a:rPr>
              <a:t>être</a:t>
            </a:r>
            <a:r>
              <a:rPr lang="en-US" sz="1600" dirty="0" smtClean="0">
                <a:latin typeface="+mn-lt"/>
              </a:rPr>
              <a:t> et </a:t>
            </a:r>
            <a:r>
              <a:rPr lang="en-US" sz="1600" dirty="0" err="1" smtClean="0">
                <a:latin typeface="+mn-lt"/>
              </a:rPr>
              <a:t>processus</a:t>
            </a:r>
            <a:r>
              <a:rPr lang="en-US" sz="1600" dirty="0" smtClean="0">
                <a:latin typeface="+mn-lt"/>
              </a:rPr>
              <a:t> de </a:t>
            </a:r>
            <a:r>
              <a:rPr lang="en-US" sz="1600" dirty="0" err="1" smtClean="0">
                <a:latin typeface="+mn-lt"/>
              </a:rPr>
              <a:t>subjectivation</a:t>
            </a:r>
            <a:r>
              <a:rPr lang="en-US" sz="1600" dirty="0" smtClean="0">
                <a:latin typeface="+mn-lt"/>
              </a:rPr>
              <a:t>”)</a:t>
            </a:r>
            <a:br>
              <a:rPr lang="en-US" sz="1600" dirty="0" smtClean="0">
                <a:latin typeface="+mn-lt"/>
              </a:rPr>
            </a:br>
            <a:r>
              <a:rPr lang="en-US" sz="1600" dirty="0" err="1" smtClean="0">
                <a:latin typeface="+mn-lt"/>
              </a:rPr>
              <a:t>Laboratoire</a:t>
            </a:r>
            <a:r>
              <a:rPr lang="en-US" sz="1600" dirty="0" smtClean="0">
                <a:latin typeface="+mn-lt"/>
              </a:rPr>
              <a:t> de </a:t>
            </a:r>
            <a:r>
              <a:rPr lang="en-US" sz="1600" dirty="0" err="1" smtClean="0">
                <a:latin typeface="+mn-lt"/>
              </a:rPr>
              <a:t>Psychologie</a:t>
            </a:r>
            <a:r>
              <a:rPr lang="en-US" sz="1600" dirty="0" smtClean="0">
                <a:latin typeface="+mn-lt"/>
              </a:rPr>
              <a:t> des Pays de la Loire (LPPL – EA 4638)</a:t>
            </a:r>
            <a:br>
              <a:rPr lang="en-US" sz="1600" dirty="0" smtClean="0">
                <a:latin typeface="+mn-lt"/>
              </a:rPr>
            </a:br>
            <a:r>
              <a:rPr lang="en-US" sz="1600" dirty="0" smtClean="0">
                <a:latin typeface="+mn-lt"/>
              </a:rPr>
              <a:t>Department of Clinical Psychology - University of Nantes</a:t>
            </a:r>
            <a:br>
              <a:rPr lang="en-US" sz="1600" dirty="0" smtClean="0">
                <a:latin typeface="+mn-lt"/>
              </a:rPr>
            </a:br>
            <a:r>
              <a:rPr lang="en-US" sz="1600" dirty="0" err="1" smtClean="0">
                <a:latin typeface="+mn-lt"/>
              </a:rPr>
              <a:t>Nantes</a:t>
            </a:r>
            <a:r>
              <a:rPr lang="en-US" sz="1600" dirty="0" smtClean="0">
                <a:latin typeface="+mn-lt"/>
              </a:rPr>
              <a:t>, France</a:t>
            </a:r>
            <a:endParaRPr lang="en-US" sz="1600" dirty="0">
              <a:latin typeface="+mn-lt"/>
            </a:endParaRPr>
          </a:p>
        </p:txBody>
      </p:sp>
      <p:pic>
        <p:nvPicPr>
          <p:cNvPr id="14" name="Imag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88" y="188640"/>
            <a:ext cx="559596" cy="559596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154" y="166637"/>
            <a:ext cx="603602" cy="603602"/>
          </a:xfrm>
          <a:prstGeom prst="rect">
            <a:avLst/>
          </a:prstGeom>
        </p:spPr>
      </p:pic>
      <p:pic>
        <p:nvPicPr>
          <p:cNvPr id="1026" name="Picture 2" descr="linkedin-logo-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700" y="197527"/>
            <a:ext cx="610454" cy="541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2020098" y="267265"/>
            <a:ext cx="16156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latin typeface="+mn-lt"/>
              </a:rPr>
              <a:t>@Vinrryu973</a:t>
            </a:r>
            <a:endParaRPr lang="en-US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71557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b="1" dirty="0" smtClean="0">
                <a:latin typeface="+mn-lt"/>
              </a:rPr>
              <a:t>CONFLICT OF INTEREST</a:t>
            </a:r>
            <a:endParaRPr lang="fr-FR" b="1" dirty="0">
              <a:latin typeface="+mn-lt"/>
            </a:endParaRPr>
          </a:p>
        </p:txBody>
      </p:sp>
      <p:sp>
        <p:nvSpPr>
          <p:cNvPr id="4" name="Espace réservé du pied de page 4"/>
          <p:cNvSpPr txBox="1">
            <a:spLocks/>
          </p:cNvSpPr>
          <p:nvPr/>
        </p:nvSpPr>
        <p:spPr>
          <a:xfrm>
            <a:off x="0" y="6356350"/>
            <a:ext cx="914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9pPr>
          </a:lstStyle>
          <a:p>
            <a:pPr>
              <a:defRPr/>
            </a:pPr>
            <a:r>
              <a:rPr lang="en-US" b="1" dirty="0" smtClean="0">
                <a:solidFill>
                  <a:srgbClr val="D0D700"/>
                </a:solidFill>
                <a:latin typeface="Trebuchet MS" panose="020B0603020202020204" pitchFamily="34" charset="0"/>
              </a:rPr>
              <a:t>[</a:t>
            </a:r>
            <a:r>
              <a:rPr lang="en-US" dirty="0" smtClean="0">
                <a:solidFill>
                  <a:srgbClr val="003667"/>
                </a:solidFill>
                <a:latin typeface="Trebuchet MS" panose="020B0603020202020204" pitchFamily="34" charset="0"/>
              </a:rPr>
              <a:t>What makes patients who dropped out different from those who did not?</a:t>
            </a:r>
            <a:r>
              <a:rPr lang="en-US" b="1" dirty="0" smtClean="0">
                <a:solidFill>
                  <a:srgbClr val="D0D700"/>
                </a:solidFill>
                <a:latin typeface="Trebuchet MS" panose="020B0603020202020204" pitchFamily="34" charset="0"/>
              </a:rPr>
              <a:t>]</a:t>
            </a:r>
            <a:endParaRPr lang="en-US" b="1" dirty="0">
              <a:solidFill>
                <a:srgbClr val="D0D700"/>
              </a:solidFill>
              <a:latin typeface="Trebuchet MS" panose="020B0603020202020204" pitchFamily="34" charset="0"/>
            </a:endParaRPr>
          </a:p>
        </p:txBody>
      </p:sp>
      <p:graphicFrame>
        <p:nvGraphicFramePr>
          <p:cNvPr id="5" name="Diagramme 4"/>
          <p:cNvGraphicFramePr/>
          <p:nvPr>
            <p:extLst>
              <p:ext uri="{D42A27DB-BD31-4B8C-83A1-F6EECF244321}">
                <p14:modId xmlns:p14="http://schemas.microsoft.com/office/powerpoint/2010/main" val="2130004679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87175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b="1" dirty="0" smtClean="0">
                <a:latin typeface="+mn-lt"/>
              </a:rPr>
              <a:t>BACKGROUND</a:t>
            </a:r>
            <a:endParaRPr lang="fr-FR" b="1" dirty="0">
              <a:latin typeface="+mn-lt"/>
            </a:endParaRPr>
          </a:p>
        </p:txBody>
      </p:sp>
      <p:sp>
        <p:nvSpPr>
          <p:cNvPr id="4" name="Espace réservé du pied de page 4"/>
          <p:cNvSpPr txBox="1">
            <a:spLocks/>
          </p:cNvSpPr>
          <p:nvPr/>
        </p:nvSpPr>
        <p:spPr>
          <a:xfrm>
            <a:off x="0" y="6356350"/>
            <a:ext cx="914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9pPr>
          </a:lstStyle>
          <a:p>
            <a:pPr>
              <a:defRPr/>
            </a:pPr>
            <a:r>
              <a:rPr lang="fr-FR" b="1" dirty="0" smtClean="0">
                <a:solidFill>
                  <a:srgbClr val="D0D700"/>
                </a:solidFill>
                <a:latin typeface="Trebuchet MS" panose="020B0603020202020204" pitchFamily="34" charset="0"/>
              </a:rPr>
              <a:t>[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What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makes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patients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who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dropped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out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different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from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those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who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did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not?</a:t>
            </a:r>
            <a:r>
              <a:rPr lang="fr-FR" b="1" dirty="0" smtClean="0">
                <a:solidFill>
                  <a:srgbClr val="D0D700"/>
                </a:solidFill>
                <a:latin typeface="Trebuchet MS" panose="020B0603020202020204" pitchFamily="34" charset="0"/>
              </a:rPr>
              <a:t>]</a:t>
            </a:r>
            <a:endParaRPr lang="fr-FR" b="1" dirty="0">
              <a:solidFill>
                <a:srgbClr val="D0D700"/>
              </a:solidFill>
              <a:latin typeface="Trebuchet MS" panose="020B0603020202020204" pitchFamily="34" charset="0"/>
            </a:endParaRPr>
          </a:p>
        </p:txBody>
      </p:sp>
      <p:graphicFrame>
        <p:nvGraphicFramePr>
          <p:cNvPr id="5" name="Diagramme 4"/>
          <p:cNvGraphicFramePr/>
          <p:nvPr>
            <p:extLst>
              <p:ext uri="{D42A27DB-BD31-4B8C-83A1-F6EECF244321}">
                <p14:modId xmlns:p14="http://schemas.microsoft.com/office/powerpoint/2010/main" val="698237358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98653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b="1" dirty="0" smtClean="0">
                <a:latin typeface="+mn-lt"/>
              </a:rPr>
              <a:t>AIM OF THE STUDY</a:t>
            </a:r>
            <a:endParaRPr lang="fr-FR" b="1" dirty="0">
              <a:latin typeface="+mn-lt"/>
            </a:endParaRPr>
          </a:p>
        </p:txBody>
      </p:sp>
      <p:sp>
        <p:nvSpPr>
          <p:cNvPr id="4" name="Espace réservé du pied de page 4"/>
          <p:cNvSpPr txBox="1">
            <a:spLocks/>
          </p:cNvSpPr>
          <p:nvPr/>
        </p:nvSpPr>
        <p:spPr>
          <a:xfrm>
            <a:off x="0" y="6356350"/>
            <a:ext cx="914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9pPr>
          </a:lstStyle>
          <a:p>
            <a:pPr>
              <a:defRPr/>
            </a:pPr>
            <a:r>
              <a:rPr lang="fr-FR" b="1" dirty="0" smtClean="0">
                <a:solidFill>
                  <a:srgbClr val="D0D700"/>
                </a:solidFill>
                <a:latin typeface="Trebuchet MS" panose="020B0603020202020204" pitchFamily="34" charset="0"/>
              </a:rPr>
              <a:t>[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What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makes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patients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who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dropped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out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different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from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those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who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did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not?</a:t>
            </a:r>
            <a:r>
              <a:rPr lang="fr-FR" b="1" dirty="0" smtClean="0">
                <a:solidFill>
                  <a:srgbClr val="D0D700"/>
                </a:solidFill>
                <a:latin typeface="Trebuchet MS" panose="020B0603020202020204" pitchFamily="34" charset="0"/>
              </a:rPr>
              <a:t>]</a:t>
            </a:r>
            <a:endParaRPr lang="fr-FR" b="1" dirty="0">
              <a:solidFill>
                <a:srgbClr val="D0D700"/>
              </a:solidFill>
              <a:latin typeface="Trebuchet MS" panose="020B0603020202020204" pitchFamily="34" charset="0"/>
            </a:endParaRPr>
          </a:p>
        </p:txBody>
      </p:sp>
      <p:graphicFrame>
        <p:nvGraphicFramePr>
          <p:cNvPr id="5" name="Diagramme 4"/>
          <p:cNvGraphicFramePr/>
          <p:nvPr>
            <p:extLst>
              <p:ext uri="{D42A27DB-BD31-4B8C-83A1-F6EECF244321}">
                <p14:modId xmlns:p14="http://schemas.microsoft.com/office/powerpoint/2010/main" val="1191725348"/>
              </p:ext>
            </p:extLst>
          </p:nvPr>
        </p:nvGraphicFramePr>
        <p:xfrm>
          <a:off x="1524000" y="1469008"/>
          <a:ext cx="6096000" cy="4192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46428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b="1" dirty="0" smtClean="0">
                <a:latin typeface="+mn-lt"/>
              </a:rPr>
              <a:t>SAMPLE</a:t>
            </a:r>
            <a:endParaRPr lang="fr-FR" b="1" dirty="0">
              <a:latin typeface="+mn-lt"/>
            </a:endParaRPr>
          </a:p>
        </p:txBody>
      </p:sp>
      <p:sp>
        <p:nvSpPr>
          <p:cNvPr id="4" name="Espace réservé du pied de page 4"/>
          <p:cNvSpPr txBox="1">
            <a:spLocks/>
          </p:cNvSpPr>
          <p:nvPr/>
        </p:nvSpPr>
        <p:spPr>
          <a:xfrm>
            <a:off x="0" y="6356350"/>
            <a:ext cx="914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9pPr>
          </a:lstStyle>
          <a:p>
            <a:pPr>
              <a:defRPr/>
            </a:pPr>
            <a:r>
              <a:rPr lang="fr-FR" b="1" dirty="0" smtClean="0">
                <a:solidFill>
                  <a:srgbClr val="D0D700"/>
                </a:solidFill>
                <a:latin typeface="Trebuchet MS" panose="020B0603020202020204" pitchFamily="34" charset="0"/>
              </a:rPr>
              <a:t>[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What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makes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patients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who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dropped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out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different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from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those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who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did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not?</a:t>
            </a:r>
            <a:r>
              <a:rPr lang="fr-FR" b="1" dirty="0" smtClean="0">
                <a:solidFill>
                  <a:srgbClr val="D0D700"/>
                </a:solidFill>
                <a:latin typeface="Trebuchet MS" panose="020B0603020202020204" pitchFamily="34" charset="0"/>
              </a:rPr>
              <a:t>]</a:t>
            </a:r>
            <a:endParaRPr lang="fr-FR" b="1" dirty="0">
              <a:solidFill>
                <a:srgbClr val="D0D700"/>
              </a:solidFill>
              <a:latin typeface="Trebuchet MS" panose="020B0603020202020204" pitchFamily="34" charset="0"/>
            </a:endParaRPr>
          </a:p>
        </p:txBody>
      </p:sp>
      <p:graphicFrame>
        <p:nvGraphicFramePr>
          <p:cNvPr id="5" name="Diagramme 4"/>
          <p:cNvGraphicFramePr/>
          <p:nvPr>
            <p:extLst>
              <p:ext uri="{D42A27DB-BD31-4B8C-83A1-F6EECF244321}">
                <p14:modId xmlns:p14="http://schemas.microsoft.com/office/powerpoint/2010/main" val="2431241454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08663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b="1" dirty="0" smtClean="0">
                <a:latin typeface="+mn-lt"/>
              </a:rPr>
              <a:t>MATERIAL</a:t>
            </a:r>
            <a:endParaRPr lang="fr-FR" b="1" dirty="0">
              <a:latin typeface="+mn-lt"/>
            </a:endParaRPr>
          </a:p>
        </p:txBody>
      </p:sp>
      <p:sp>
        <p:nvSpPr>
          <p:cNvPr id="4" name="Espace réservé du pied de page 4"/>
          <p:cNvSpPr txBox="1">
            <a:spLocks/>
          </p:cNvSpPr>
          <p:nvPr/>
        </p:nvSpPr>
        <p:spPr>
          <a:xfrm>
            <a:off x="0" y="6356350"/>
            <a:ext cx="914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9pPr>
          </a:lstStyle>
          <a:p>
            <a:pPr>
              <a:defRPr/>
            </a:pPr>
            <a:r>
              <a:rPr lang="fr-FR" b="1" dirty="0" smtClean="0">
                <a:solidFill>
                  <a:srgbClr val="D0D700"/>
                </a:solidFill>
                <a:latin typeface="Trebuchet MS" panose="020B0603020202020204" pitchFamily="34" charset="0"/>
              </a:rPr>
              <a:t>[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What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makes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patients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who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dropped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out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different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from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those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who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did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not?</a:t>
            </a:r>
            <a:r>
              <a:rPr lang="fr-FR" b="1" dirty="0" smtClean="0">
                <a:solidFill>
                  <a:srgbClr val="D0D700"/>
                </a:solidFill>
                <a:latin typeface="Trebuchet MS" panose="020B0603020202020204" pitchFamily="34" charset="0"/>
              </a:rPr>
              <a:t>]</a:t>
            </a:r>
            <a:endParaRPr lang="fr-FR" b="1" dirty="0">
              <a:solidFill>
                <a:srgbClr val="D0D700"/>
              </a:solidFill>
              <a:latin typeface="Trebuchet MS" panose="020B0603020202020204" pitchFamily="34" charset="0"/>
            </a:endParaRPr>
          </a:p>
        </p:txBody>
      </p:sp>
      <p:graphicFrame>
        <p:nvGraphicFramePr>
          <p:cNvPr id="5" name="Diagramme 4"/>
          <p:cNvGraphicFramePr/>
          <p:nvPr>
            <p:extLst>
              <p:ext uri="{D42A27DB-BD31-4B8C-83A1-F6EECF244321}">
                <p14:modId xmlns:p14="http://schemas.microsoft.com/office/powerpoint/2010/main" val="2357514262"/>
              </p:ext>
            </p:extLst>
          </p:nvPr>
        </p:nvGraphicFramePr>
        <p:xfrm>
          <a:off x="1524000" y="1397000"/>
          <a:ext cx="6096000" cy="4408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26088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b="1" dirty="0" smtClean="0">
                <a:latin typeface="+mn-lt"/>
              </a:rPr>
              <a:t>PROCEDURE</a:t>
            </a:r>
            <a:endParaRPr lang="fr-FR" b="1" dirty="0">
              <a:latin typeface="+mn-lt"/>
            </a:endParaRPr>
          </a:p>
        </p:txBody>
      </p:sp>
      <p:sp>
        <p:nvSpPr>
          <p:cNvPr id="4" name="Espace réservé du pied de page 4"/>
          <p:cNvSpPr txBox="1">
            <a:spLocks/>
          </p:cNvSpPr>
          <p:nvPr/>
        </p:nvSpPr>
        <p:spPr>
          <a:xfrm>
            <a:off x="0" y="6356350"/>
            <a:ext cx="914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9pPr>
          </a:lstStyle>
          <a:p>
            <a:pPr>
              <a:defRPr/>
            </a:pPr>
            <a:r>
              <a:rPr lang="fr-FR" b="1" dirty="0" smtClean="0">
                <a:solidFill>
                  <a:srgbClr val="D0D700"/>
                </a:solidFill>
                <a:latin typeface="Trebuchet MS" panose="020B0603020202020204" pitchFamily="34" charset="0"/>
              </a:rPr>
              <a:t>[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What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makes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patients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who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dropped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out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different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from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those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who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did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not?</a:t>
            </a:r>
            <a:r>
              <a:rPr lang="fr-FR" b="1" dirty="0" smtClean="0">
                <a:solidFill>
                  <a:srgbClr val="D0D700"/>
                </a:solidFill>
                <a:latin typeface="Trebuchet MS" panose="020B0603020202020204" pitchFamily="34" charset="0"/>
              </a:rPr>
              <a:t>]</a:t>
            </a:r>
            <a:endParaRPr lang="fr-FR" b="1" dirty="0">
              <a:solidFill>
                <a:srgbClr val="D0D700"/>
              </a:solidFill>
              <a:latin typeface="Trebuchet MS" panose="020B0603020202020204" pitchFamily="34" charset="0"/>
            </a:endParaRPr>
          </a:p>
        </p:txBody>
      </p:sp>
      <p:graphicFrame>
        <p:nvGraphicFramePr>
          <p:cNvPr id="5" name="Diagramme 4"/>
          <p:cNvGraphicFramePr/>
          <p:nvPr>
            <p:extLst>
              <p:ext uri="{D42A27DB-BD31-4B8C-83A1-F6EECF244321}">
                <p14:modId xmlns:p14="http://schemas.microsoft.com/office/powerpoint/2010/main" val="1501115242"/>
              </p:ext>
            </p:extLst>
          </p:nvPr>
        </p:nvGraphicFramePr>
        <p:xfrm>
          <a:off x="1524000" y="980728"/>
          <a:ext cx="6096000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22080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b="1" dirty="0" smtClean="0">
                <a:latin typeface="+mn-lt"/>
              </a:rPr>
              <a:t>ANALYSIS AND ETHICAL APPROVAL</a:t>
            </a:r>
            <a:endParaRPr lang="fr-FR" b="1" dirty="0">
              <a:latin typeface="+mn-lt"/>
            </a:endParaRPr>
          </a:p>
        </p:txBody>
      </p:sp>
      <p:sp>
        <p:nvSpPr>
          <p:cNvPr id="4" name="Espace réservé du pied de page 4"/>
          <p:cNvSpPr txBox="1">
            <a:spLocks/>
          </p:cNvSpPr>
          <p:nvPr/>
        </p:nvSpPr>
        <p:spPr>
          <a:xfrm>
            <a:off x="0" y="6356350"/>
            <a:ext cx="914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9pPr>
          </a:lstStyle>
          <a:p>
            <a:pPr>
              <a:defRPr/>
            </a:pPr>
            <a:r>
              <a:rPr lang="fr-FR" b="1" dirty="0" smtClean="0">
                <a:solidFill>
                  <a:srgbClr val="D0D700"/>
                </a:solidFill>
                <a:latin typeface="Trebuchet MS" panose="020B0603020202020204" pitchFamily="34" charset="0"/>
              </a:rPr>
              <a:t>[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What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makes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patients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who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dropped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out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different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from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those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who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did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not?</a:t>
            </a:r>
            <a:r>
              <a:rPr lang="fr-FR" b="1" dirty="0" smtClean="0">
                <a:solidFill>
                  <a:srgbClr val="D0D700"/>
                </a:solidFill>
                <a:latin typeface="Trebuchet MS" panose="020B0603020202020204" pitchFamily="34" charset="0"/>
              </a:rPr>
              <a:t>]</a:t>
            </a:r>
            <a:endParaRPr lang="fr-FR" b="1" dirty="0">
              <a:solidFill>
                <a:srgbClr val="D0D700"/>
              </a:solidFill>
              <a:latin typeface="Trebuchet MS" panose="020B0603020202020204" pitchFamily="34" charset="0"/>
            </a:endParaRPr>
          </a:p>
        </p:txBody>
      </p:sp>
      <p:graphicFrame>
        <p:nvGraphicFramePr>
          <p:cNvPr id="5" name="Diagramme 4"/>
          <p:cNvGraphicFramePr/>
          <p:nvPr>
            <p:extLst>
              <p:ext uri="{D42A27DB-BD31-4B8C-83A1-F6EECF244321}">
                <p14:modId xmlns:p14="http://schemas.microsoft.com/office/powerpoint/2010/main" val="1825862035"/>
              </p:ext>
            </p:extLst>
          </p:nvPr>
        </p:nvGraphicFramePr>
        <p:xfrm>
          <a:off x="1524000" y="1453232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91164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b="1" dirty="0" smtClean="0">
                <a:latin typeface="+mn-lt"/>
              </a:rPr>
              <a:t>MAIN RESULTS (1)</a:t>
            </a:r>
            <a:endParaRPr lang="fr-FR" b="1" dirty="0">
              <a:latin typeface="+mn-lt"/>
            </a:endParaRPr>
          </a:p>
        </p:txBody>
      </p:sp>
      <p:sp>
        <p:nvSpPr>
          <p:cNvPr id="4" name="Espace réservé du pied de page 4"/>
          <p:cNvSpPr txBox="1">
            <a:spLocks/>
          </p:cNvSpPr>
          <p:nvPr/>
        </p:nvSpPr>
        <p:spPr>
          <a:xfrm>
            <a:off x="0" y="6356350"/>
            <a:ext cx="914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ヒラギノ角ゴ Pro W3" charset="-128"/>
                <a:cs typeface="+mn-cs"/>
              </a:defRPr>
            </a:lvl9pPr>
          </a:lstStyle>
          <a:p>
            <a:pPr>
              <a:defRPr/>
            </a:pPr>
            <a:r>
              <a:rPr lang="fr-FR" b="1" dirty="0" smtClean="0">
                <a:solidFill>
                  <a:srgbClr val="D0D700"/>
                </a:solidFill>
                <a:latin typeface="Trebuchet MS" panose="020B0603020202020204" pitchFamily="34" charset="0"/>
              </a:rPr>
              <a:t>[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What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makes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patients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who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dropped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out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different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from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those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who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3667"/>
                </a:solidFill>
                <a:latin typeface="Trebuchet MS" panose="020B0603020202020204" pitchFamily="34" charset="0"/>
              </a:rPr>
              <a:t>did</a:t>
            </a:r>
            <a:r>
              <a:rPr lang="fr-FR" dirty="0">
                <a:solidFill>
                  <a:srgbClr val="003667"/>
                </a:solidFill>
                <a:latin typeface="Trebuchet MS" panose="020B0603020202020204" pitchFamily="34" charset="0"/>
              </a:rPr>
              <a:t> not?</a:t>
            </a:r>
            <a:r>
              <a:rPr lang="fr-FR" b="1" dirty="0" smtClean="0">
                <a:solidFill>
                  <a:srgbClr val="D0D700"/>
                </a:solidFill>
                <a:latin typeface="Trebuchet MS" panose="020B0603020202020204" pitchFamily="34" charset="0"/>
              </a:rPr>
              <a:t>]</a:t>
            </a:r>
            <a:endParaRPr lang="fr-FR" b="1" dirty="0">
              <a:solidFill>
                <a:srgbClr val="D0D700"/>
              </a:solidFill>
              <a:latin typeface="Trebuchet MS" panose="020B0603020202020204" pitchFamily="34" charset="0"/>
            </a:endParaRPr>
          </a:p>
        </p:txBody>
      </p:sp>
      <p:graphicFrame>
        <p:nvGraphicFramePr>
          <p:cNvPr id="5" name="Diagramme 4"/>
          <p:cNvGraphicFramePr/>
          <p:nvPr>
            <p:extLst>
              <p:ext uri="{D42A27DB-BD31-4B8C-83A1-F6EECF244321}">
                <p14:modId xmlns:p14="http://schemas.microsoft.com/office/powerpoint/2010/main" val="3805368731"/>
              </p:ext>
            </p:extLst>
          </p:nvPr>
        </p:nvGraphicFramePr>
        <p:xfrm>
          <a:off x="569640" y="1196752"/>
          <a:ext cx="8004720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2240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dele_Bienvenu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9580</TotalTime>
  <Words>1124</Words>
  <Application>Microsoft Office PowerPoint</Application>
  <PresentationFormat>Affichage à l'écran (4:3)</PresentationFormat>
  <Paragraphs>173</Paragraphs>
  <Slides>18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11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18</vt:i4>
      </vt:variant>
    </vt:vector>
  </HeadingPairs>
  <TitlesOfParts>
    <vt:vector size="30" baseType="lpstr">
      <vt:lpstr>ＭＳ Ｐゴシック</vt:lpstr>
      <vt:lpstr>ＭＳ Ｐゴシック</vt:lpstr>
      <vt:lpstr>Arial</vt:lpstr>
      <vt:lpstr>Avenir Next Condensed Demi Bold</vt:lpstr>
      <vt:lpstr>Calibri</vt:lpstr>
      <vt:lpstr>Courier New</vt:lpstr>
      <vt:lpstr>Franklin Gothic Medium Cond</vt:lpstr>
      <vt:lpstr>Lucida Grande</vt:lpstr>
      <vt:lpstr>Times New Roman</vt:lpstr>
      <vt:lpstr>Trebuchet MS</vt:lpstr>
      <vt:lpstr>ヒラギノ角ゴ Pro W3</vt:lpstr>
      <vt:lpstr>Modele_Bienvenue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DIRECTION COMMUNICATION UNIVERSITE DE NANTES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Gabarits</dc:title>
  <dc:creator>DIRECTION COMMUNICATION UNIVERSITE DE NANTES</dc:creator>
  <cp:lastModifiedBy>Vincent Wagner</cp:lastModifiedBy>
  <cp:revision>1103</cp:revision>
  <cp:lastPrinted>2016-06-07T12:30:55Z</cp:lastPrinted>
  <dcterms:created xsi:type="dcterms:W3CDTF">2010-09-24T07:14:30Z</dcterms:created>
  <dcterms:modified xsi:type="dcterms:W3CDTF">2017-10-23T21:10:21Z</dcterms:modified>
</cp:coreProperties>
</file>