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2" r:id="rId2"/>
    <p:sldId id="270" r:id="rId3"/>
    <p:sldId id="273" r:id="rId4"/>
    <p:sldId id="303" r:id="rId5"/>
    <p:sldId id="299" r:id="rId6"/>
    <p:sldId id="305" r:id="rId7"/>
    <p:sldId id="282" r:id="rId8"/>
    <p:sldId id="280" r:id="rId9"/>
    <p:sldId id="276" r:id="rId10"/>
    <p:sldId id="278" r:id="rId11"/>
    <p:sldId id="296" r:id="rId12"/>
    <p:sldId id="304" r:id="rId13"/>
    <p:sldId id="277" r:id="rId14"/>
    <p:sldId id="285" r:id="rId15"/>
    <p:sldId id="300" r:id="rId16"/>
    <p:sldId id="286" r:id="rId17"/>
    <p:sldId id="287" r:id="rId18"/>
    <p:sldId id="306" r:id="rId19"/>
    <p:sldId id="288" r:id="rId20"/>
    <p:sldId id="307" r:id="rId21"/>
    <p:sldId id="308" r:id="rId22"/>
    <p:sldId id="302" r:id="rId23"/>
    <p:sldId id="290" r:id="rId24"/>
    <p:sldId id="271" r:id="rId2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E1E1FF"/>
    <a:srgbClr val="CC99FF"/>
    <a:srgbClr val="9900CC"/>
    <a:srgbClr val="E60000"/>
    <a:srgbClr val="0000FF"/>
    <a:srgbClr val="CC00FF"/>
    <a:srgbClr val="CC66FF"/>
    <a:srgbClr val="D33D39"/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7" autoAdjust="0"/>
    <p:restoredTop sz="94622" autoAdjust="0"/>
  </p:normalViewPr>
  <p:slideViewPr>
    <p:cSldViewPr>
      <p:cViewPr>
        <p:scale>
          <a:sx n="125" d="100"/>
          <a:sy n="125" d="100"/>
        </p:scale>
        <p:origin x="-1362" y="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B6D8F2-EDF9-4C02-8C0B-76AB23022EF4}" type="datetimeFigureOut">
              <a:rPr lang="es-ES" smtClean="0"/>
              <a:t>23/10/2017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49F93-877E-42EA-AA90-DBA616A6F4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4858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49F93-877E-42EA-AA90-DBA616A6F408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7297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I </a:t>
            </a:r>
            <a:r>
              <a:rPr lang="es-ES" dirty="0" err="1" smtClean="0"/>
              <a:t>would</a:t>
            </a:r>
            <a:r>
              <a:rPr lang="es-ES" dirty="0" smtClean="0"/>
              <a:t> </a:t>
            </a:r>
            <a:r>
              <a:rPr lang="es-ES" dirty="0" err="1" smtClean="0"/>
              <a:t>like</a:t>
            </a:r>
            <a:r>
              <a:rPr lang="es-ES" dirty="0" smtClean="0"/>
              <a:t> to </a:t>
            </a:r>
            <a:r>
              <a:rPr lang="es-ES" dirty="0" err="1" smtClean="0"/>
              <a:t>thank</a:t>
            </a:r>
            <a:r>
              <a:rPr lang="es-ES" baseline="0" dirty="0" smtClean="0"/>
              <a:t> to 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49F93-877E-42EA-AA90-DBA616A6F408}" type="slidenum">
              <a:rPr lang="es-ES" smtClean="0"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8806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Trabajo\Vicerrectorado de Planificación\Presentación Reestructuración de Departamentos\Rec\Fondo Azul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1"/>
            <a:ext cx="9143999" cy="6869843"/>
          </a:xfrm>
          <a:prstGeom prst="rect">
            <a:avLst/>
          </a:prstGeom>
          <a:noFill/>
        </p:spPr>
      </p:pic>
      <p:pic>
        <p:nvPicPr>
          <p:cNvPr id="3" name="Picture 2" descr="E:\Recursos\Logos\Logo UCM 2012\Marca UCM logo Blanco.gif"/>
          <p:cNvPicPr>
            <a:picLocks noChangeAspect="1" noChangeArrowheads="1"/>
          </p:cNvPicPr>
          <p:nvPr userDrawn="1"/>
        </p:nvPicPr>
        <p:blipFill>
          <a:blip r:embed="rId3" cstate="print"/>
          <a:stretch>
            <a:fillRect/>
          </a:stretch>
        </p:blipFill>
        <p:spPr bwMode="auto">
          <a:xfrm>
            <a:off x="3779912" y="332656"/>
            <a:ext cx="1584176" cy="1455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59810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E:\Trabajo\Vicerrectorado de Planificación\Presentación Reestructuración de Departamentos\Rec\Fondo Azul.jpg"/>
          <p:cNvPicPr>
            <a:picLocks noChangeAspect="1" noChangeArrowheads="1"/>
          </p:cNvPicPr>
          <p:nvPr userDrawn="1"/>
        </p:nvPicPr>
        <p:blipFill>
          <a:blip r:embed="rId2" cstate="print"/>
          <a:srcRect t="94985"/>
          <a:stretch>
            <a:fillRect/>
          </a:stretch>
        </p:blipFill>
        <p:spPr bwMode="auto">
          <a:xfrm>
            <a:off x="0" y="6525344"/>
            <a:ext cx="9143999" cy="344500"/>
          </a:xfrm>
          <a:prstGeom prst="rect">
            <a:avLst/>
          </a:prstGeom>
          <a:noFill/>
        </p:spPr>
      </p:pic>
      <p:pic>
        <p:nvPicPr>
          <p:cNvPr id="13" name="Picture 2" descr="E:\Trabajo\Vicerrectorado de Planificación\Presentación Reestructuración de Departamentos\Rec\Fondo Azul.jpg"/>
          <p:cNvPicPr>
            <a:picLocks noChangeAspect="1" noChangeArrowheads="1"/>
          </p:cNvPicPr>
          <p:nvPr userDrawn="1"/>
        </p:nvPicPr>
        <p:blipFill>
          <a:blip r:embed="rId2" cstate="print"/>
          <a:srcRect b="89917"/>
          <a:stretch>
            <a:fillRect/>
          </a:stretch>
        </p:blipFill>
        <p:spPr bwMode="auto">
          <a:xfrm>
            <a:off x="0" y="0"/>
            <a:ext cx="9143999" cy="692696"/>
          </a:xfrm>
          <a:prstGeom prst="rect">
            <a:avLst/>
          </a:prstGeom>
          <a:noFill/>
        </p:spPr>
      </p:pic>
      <p:pic>
        <p:nvPicPr>
          <p:cNvPr id="20481" name="Picture 1" descr="E:\Recursos\Logos\Logo UCM 2012\Marca UCM Alternativa logo blanco.gif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428" y="150540"/>
            <a:ext cx="1800200" cy="463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2183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E:\Trabajo\Vicerrectorado de Planificación\Presentación Reestructuración de Departamentos\Rec\Fondo muy claro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1"/>
            <a:ext cx="9143999" cy="6869844"/>
          </a:xfrm>
          <a:prstGeom prst="rect">
            <a:avLst/>
          </a:prstGeom>
          <a:noFill/>
        </p:spPr>
      </p:pic>
      <p:pic>
        <p:nvPicPr>
          <p:cNvPr id="14" name="Picture 2" descr="E:\Trabajo\Vicerrectorado de Planificación\Presentación Reestructuración de Departamentos\Rec\Fondo Azul.jpg"/>
          <p:cNvPicPr>
            <a:picLocks noChangeAspect="1" noChangeArrowheads="1"/>
          </p:cNvPicPr>
          <p:nvPr userDrawn="1"/>
        </p:nvPicPr>
        <p:blipFill>
          <a:blip r:embed="rId3" cstate="print"/>
          <a:srcRect t="94985"/>
          <a:stretch>
            <a:fillRect/>
          </a:stretch>
        </p:blipFill>
        <p:spPr bwMode="auto">
          <a:xfrm>
            <a:off x="0" y="6525344"/>
            <a:ext cx="9143999" cy="344500"/>
          </a:xfrm>
          <a:prstGeom prst="rect">
            <a:avLst/>
          </a:prstGeom>
          <a:noFill/>
        </p:spPr>
      </p:pic>
      <p:pic>
        <p:nvPicPr>
          <p:cNvPr id="13" name="Picture 2" descr="E:\Trabajo\Vicerrectorado de Planificación\Presentación Reestructuración de Departamentos\Rec\Fondo Azul.jpg"/>
          <p:cNvPicPr>
            <a:picLocks noChangeAspect="1" noChangeArrowheads="1"/>
          </p:cNvPicPr>
          <p:nvPr userDrawn="1"/>
        </p:nvPicPr>
        <p:blipFill>
          <a:blip r:embed="rId3" cstate="print"/>
          <a:srcRect b="89917"/>
          <a:stretch>
            <a:fillRect/>
          </a:stretch>
        </p:blipFill>
        <p:spPr bwMode="auto">
          <a:xfrm>
            <a:off x="0" y="0"/>
            <a:ext cx="9143999" cy="692696"/>
          </a:xfrm>
          <a:prstGeom prst="rect">
            <a:avLst/>
          </a:prstGeom>
          <a:noFill/>
        </p:spPr>
      </p:pic>
      <p:pic>
        <p:nvPicPr>
          <p:cNvPr id="20481" name="Picture 1" descr="E:\Recursos\Logos\Logo UCM 2012\Marca UCM Alternativa logo blanco.gif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428" y="150540"/>
            <a:ext cx="1800200" cy="463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2183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74960" y="1916832"/>
            <a:ext cx="8459787" cy="3739485"/>
          </a:xfrm>
          <a:prstGeom prst="rect">
            <a:avLst/>
          </a:prstGeom>
          <a:ln>
            <a:solidFill>
              <a:srgbClr val="CC0000"/>
            </a:solidFill>
          </a:ln>
          <a:scene3d>
            <a:camera prst="orthographicFront"/>
            <a:lightRig rig="threePt" dir="t"/>
          </a:scene3d>
          <a:sp3d prstMaterial="matte">
            <a:bevelT w="127000" h="1270000" prst="cross"/>
            <a:bevelB w="127000" h="127000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bIns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Changes </a:t>
            </a:r>
            <a:r>
              <a:rPr lang="en-U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serum metabolites of tryptophan in abstinent cocaine and alcohol users and their relationship with co-morbid </a:t>
            </a:r>
            <a:r>
              <a:rPr lang="en-US" sz="4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disorders</a:t>
            </a:r>
            <a:endParaRPr lang="es-ES" sz="4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020272" y="6011996"/>
            <a:ext cx="19864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 i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October</a:t>
            </a:r>
            <a:r>
              <a:rPr lang="es-ES" sz="2000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24, 2017</a:t>
            </a:r>
            <a:endParaRPr lang="es-ES" sz="20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195480" y="6372036"/>
            <a:ext cx="15393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Rebeca Vidal</a:t>
            </a:r>
            <a:endParaRPr lang="es-ES" sz="20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2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40781" y="1247258"/>
            <a:ext cx="1845834" cy="1433719"/>
            <a:chOff x="323529" y="772265"/>
            <a:chExt cx="1845834" cy="1690028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797772" y="1081776"/>
              <a:ext cx="1371591" cy="1130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911823" y="1305108"/>
              <a:ext cx="457197" cy="901871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1026866" y="1209917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Line 11"/>
            <p:cNvSpPr>
              <a:spLocks noChangeShapeType="1"/>
            </p:cNvSpPr>
            <p:nvPr/>
          </p:nvSpPr>
          <p:spPr bwMode="auto">
            <a:xfrm>
              <a:off x="1140918" y="1209917"/>
              <a:ext cx="992" cy="19038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1026866" y="1400298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1598114" y="1286802"/>
              <a:ext cx="457197" cy="9201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1712166" y="1201375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Line 16"/>
            <p:cNvSpPr>
              <a:spLocks noChangeShapeType="1"/>
            </p:cNvSpPr>
            <p:nvPr/>
          </p:nvSpPr>
          <p:spPr bwMode="auto">
            <a:xfrm>
              <a:off x="1826217" y="1201375"/>
              <a:ext cx="992" cy="17085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1712166" y="1372230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038191" y="772265"/>
              <a:ext cx="93949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Tryptophan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Line 19"/>
            <p:cNvSpPr>
              <a:spLocks noChangeShapeType="1"/>
            </p:cNvSpPr>
            <p:nvPr/>
          </p:nvSpPr>
          <p:spPr bwMode="auto">
            <a:xfrm>
              <a:off x="797772" y="2206978"/>
              <a:ext cx="137159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Line 20"/>
            <p:cNvSpPr>
              <a:spLocks noChangeShapeType="1"/>
            </p:cNvSpPr>
            <p:nvPr/>
          </p:nvSpPr>
          <p:spPr bwMode="auto">
            <a:xfrm flipV="1">
              <a:off x="797772" y="1081776"/>
              <a:ext cx="0" cy="11252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Line 21"/>
            <p:cNvSpPr>
              <a:spLocks noChangeShapeType="1"/>
            </p:cNvSpPr>
            <p:nvPr/>
          </p:nvSpPr>
          <p:spPr bwMode="auto">
            <a:xfrm flipH="1">
              <a:off x="771987" y="2206978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644795" y="2086880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Line 23"/>
            <p:cNvSpPr>
              <a:spLocks noChangeShapeType="1"/>
            </p:cNvSpPr>
            <p:nvPr/>
          </p:nvSpPr>
          <p:spPr bwMode="auto">
            <a:xfrm flipH="1">
              <a:off x="771987" y="1832318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582985" y="1712220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Line 25"/>
            <p:cNvSpPr>
              <a:spLocks noChangeShapeType="1"/>
            </p:cNvSpPr>
            <p:nvPr/>
          </p:nvSpPr>
          <p:spPr bwMode="auto">
            <a:xfrm flipH="1">
              <a:off x="771987" y="1457657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582985" y="1336340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Line 27"/>
            <p:cNvSpPr>
              <a:spLocks noChangeShapeType="1"/>
            </p:cNvSpPr>
            <p:nvPr/>
          </p:nvSpPr>
          <p:spPr bwMode="auto">
            <a:xfrm flipH="1">
              <a:off x="771987" y="1081776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582985" y="961678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837179" y="2226474"/>
              <a:ext cx="646389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565103" y="2226474"/>
              <a:ext cx="60358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 rot="16200000">
              <a:off x="168123" y="1613083"/>
              <a:ext cx="459155" cy="148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25 Grupo"/>
          <p:cNvGrpSpPr/>
          <p:nvPr/>
        </p:nvGrpSpPr>
        <p:grpSpPr>
          <a:xfrm>
            <a:off x="307175" y="3218138"/>
            <a:ext cx="1888561" cy="1361048"/>
            <a:chOff x="333053" y="2756273"/>
            <a:chExt cx="1888561" cy="1604365"/>
          </a:xfrm>
        </p:grpSpPr>
        <p:sp>
          <p:nvSpPr>
            <p:cNvPr id="27" name="Rectangle 32"/>
            <p:cNvSpPr>
              <a:spLocks noChangeArrowheads="1"/>
            </p:cNvSpPr>
            <p:nvPr/>
          </p:nvSpPr>
          <p:spPr bwMode="auto">
            <a:xfrm>
              <a:off x="836186" y="2989645"/>
              <a:ext cx="1370599" cy="1127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950237" y="3216638"/>
              <a:ext cx="457197" cy="895768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1065280" y="3158059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Line 36"/>
            <p:cNvSpPr>
              <a:spLocks noChangeShapeType="1"/>
            </p:cNvSpPr>
            <p:nvPr/>
          </p:nvSpPr>
          <p:spPr bwMode="auto">
            <a:xfrm>
              <a:off x="1179331" y="3158059"/>
              <a:ext cx="992" cy="1159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1065280" y="3273997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635537" y="3232503"/>
              <a:ext cx="456205" cy="8799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1749588" y="3181247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Line 41"/>
            <p:cNvSpPr>
              <a:spLocks noChangeShapeType="1"/>
            </p:cNvSpPr>
            <p:nvPr/>
          </p:nvSpPr>
          <p:spPr bwMode="auto">
            <a:xfrm>
              <a:off x="1863639" y="3181247"/>
              <a:ext cx="992" cy="1037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Freeform 42"/>
            <p:cNvSpPr>
              <a:spLocks/>
            </p:cNvSpPr>
            <p:nvPr/>
          </p:nvSpPr>
          <p:spPr bwMode="auto">
            <a:xfrm>
              <a:off x="1749588" y="3284980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1111871" y="2756273"/>
              <a:ext cx="998529" cy="215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Kynurenine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Line 44"/>
            <p:cNvSpPr>
              <a:spLocks noChangeShapeType="1"/>
            </p:cNvSpPr>
            <p:nvPr/>
          </p:nvSpPr>
          <p:spPr bwMode="auto">
            <a:xfrm>
              <a:off x="836186" y="4112407"/>
              <a:ext cx="137059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Line 45"/>
            <p:cNvSpPr>
              <a:spLocks noChangeShapeType="1"/>
            </p:cNvSpPr>
            <p:nvPr/>
          </p:nvSpPr>
          <p:spPr bwMode="auto">
            <a:xfrm flipV="1">
              <a:off x="836186" y="2989645"/>
              <a:ext cx="992" cy="11227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Line 46"/>
            <p:cNvSpPr>
              <a:spLocks noChangeShapeType="1"/>
            </p:cNvSpPr>
            <p:nvPr/>
          </p:nvSpPr>
          <p:spPr bwMode="auto">
            <a:xfrm flipH="1">
              <a:off x="810400" y="4112407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47"/>
            <p:cNvSpPr>
              <a:spLocks noChangeArrowheads="1"/>
            </p:cNvSpPr>
            <p:nvPr/>
          </p:nvSpPr>
          <p:spPr bwMode="auto">
            <a:xfrm>
              <a:off x="577651" y="3990144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Line 48"/>
            <p:cNvSpPr>
              <a:spLocks noChangeShapeType="1"/>
            </p:cNvSpPr>
            <p:nvPr/>
          </p:nvSpPr>
          <p:spPr bwMode="auto">
            <a:xfrm flipH="1">
              <a:off x="810400" y="3832937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Rectangle 49"/>
            <p:cNvSpPr>
              <a:spLocks noChangeArrowheads="1"/>
            </p:cNvSpPr>
            <p:nvPr/>
          </p:nvSpPr>
          <p:spPr bwMode="auto">
            <a:xfrm>
              <a:off x="577651" y="3709454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Line 50"/>
            <p:cNvSpPr>
              <a:spLocks noChangeShapeType="1"/>
            </p:cNvSpPr>
            <p:nvPr/>
          </p:nvSpPr>
          <p:spPr bwMode="auto">
            <a:xfrm flipH="1">
              <a:off x="810400" y="3552246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Rectangle 51"/>
            <p:cNvSpPr>
              <a:spLocks noChangeArrowheads="1"/>
            </p:cNvSpPr>
            <p:nvPr/>
          </p:nvSpPr>
          <p:spPr bwMode="auto">
            <a:xfrm>
              <a:off x="577651" y="3428764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Line 52"/>
            <p:cNvSpPr>
              <a:spLocks noChangeShapeType="1"/>
            </p:cNvSpPr>
            <p:nvPr/>
          </p:nvSpPr>
          <p:spPr bwMode="auto">
            <a:xfrm flipH="1">
              <a:off x="810400" y="3270335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Rectangle 53"/>
            <p:cNvSpPr>
              <a:spLocks noChangeArrowheads="1"/>
            </p:cNvSpPr>
            <p:nvPr/>
          </p:nvSpPr>
          <p:spPr bwMode="auto">
            <a:xfrm>
              <a:off x="577651" y="3148073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1.5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Line 54"/>
            <p:cNvSpPr>
              <a:spLocks noChangeShapeType="1"/>
            </p:cNvSpPr>
            <p:nvPr/>
          </p:nvSpPr>
          <p:spPr bwMode="auto">
            <a:xfrm flipH="1">
              <a:off x="810400" y="2989645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Rectangle 55"/>
            <p:cNvSpPr>
              <a:spLocks noChangeArrowheads="1"/>
            </p:cNvSpPr>
            <p:nvPr/>
          </p:nvSpPr>
          <p:spPr bwMode="auto">
            <a:xfrm>
              <a:off x="577651" y="2867383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Rectangle 56"/>
            <p:cNvSpPr>
              <a:spLocks noChangeArrowheads="1"/>
            </p:cNvSpPr>
            <p:nvPr/>
          </p:nvSpPr>
          <p:spPr bwMode="auto">
            <a:xfrm>
              <a:off x="899592" y="4120505"/>
              <a:ext cx="584634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Rectangle 57"/>
            <p:cNvSpPr>
              <a:spLocks noChangeArrowheads="1"/>
            </p:cNvSpPr>
            <p:nvPr/>
          </p:nvSpPr>
          <p:spPr bwMode="auto">
            <a:xfrm>
              <a:off x="1597893" y="4124819"/>
              <a:ext cx="623721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 rot="16200000">
              <a:off x="177647" y="3485291"/>
              <a:ext cx="459155" cy="148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51 Grupo"/>
          <p:cNvGrpSpPr/>
          <p:nvPr/>
        </p:nvGrpSpPr>
        <p:grpSpPr>
          <a:xfrm>
            <a:off x="3422702" y="1238632"/>
            <a:ext cx="1905912" cy="1433719"/>
            <a:chOff x="2915816" y="772265"/>
            <a:chExt cx="1905912" cy="1690028"/>
          </a:xfrm>
        </p:grpSpPr>
        <p:sp>
          <p:nvSpPr>
            <p:cNvPr id="53" name="Rectangle 100"/>
            <p:cNvSpPr>
              <a:spLocks noChangeArrowheads="1"/>
            </p:cNvSpPr>
            <p:nvPr/>
          </p:nvSpPr>
          <p:spPr bwMode="auto">
            <a:xfrm>
              <a:off x="3736160" y="772265"/>
              <a:ext cx="83743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Serotonin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Rectangle 113"/>
            <p:cNvSpPr>
              <a:spLocks noChangeArrowheads="1"/>
            </p:cNvSpPr>
            <p:nvPr/>
          </p:nvSpPr>
          <p:spPr bwMode="auto">
            <a:xfrm>
              <a:off x="3535313" y="2226474"/>
              <a:ext cx="559988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Rectangle 114"/>
            <p:cNvSpPr>
              <a:spLocks noChangeArrowheads="1"/>
            </p:cNvSpPr>
            <p:nvPr/>
          </p:nvSpPr>
          <p:spPr bwMode="auto">
            <a:xfrm>
              <a:off x="4211960" y="2226474"/>
              <a:ext cx="597989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Rectangle 115"/>
            <p:cNvSpPr>
              <a:spLocks noChangeArrowheads="1"/>
            </p:cNvSpPr>
            <p:nvPr/>
          </p:nvSpPr>
          <p:spPr bwMode="auto">
            <a:xfrm rot="16200000">
              <a:off x="2760410" y="1563157"/>
              <a:ext cx="459155" cy="148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7" name="56 Grupo"/>
            <p:cNvGrpSpPr/>
            <p:nvPr/>
          </p:nvGrpSpPr>
          <p:grpSpPr>
            <a:xfrm>
              <a:off x="3162436" y="945187"/>
              <a:ext cx="1659292" cy="1344290"/>
              <a:chOff x="3607830" y="2994786"/>
              <a:chExt cx="2656039" cy="1827378"/>
            </a:xfrm>
          </p:grpSpPr>
          <p:sp>
            <p:nvSpPr>
              <p:cNvPr id="58" name="Rectangle 89"/>
              <p:cNvSpPr>
                <a:spLocks noChangeArrowheads="1"/>
              </p:cNvSpPr>
              <p:nvPr/>
            </p:nvSpPr>
            <p:spPr bwMode="auto">
              <a:xfrm>
                <a:off x="4071531" y="3262298"/>
                <a:ext cx="2192338" cy="1470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Rectangle 90"/>
              <p:cNvSpPr>
                <a:spLocks noChangeArrowheads="1"/>
              </p:cNvSpPr>
              <p:nvPr/>
            </p:nvSpPr>
            <p:spPr bwMode="auto">
              <a:xfrm>
                <a:off x="4254094" y="3794111"/>
                <a:ext cx="731838" cy="931863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4436656" y="3676636"/>
                <a:ext cx="3667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0" y="0"/>
                  </a:cxn>
                  <a:cxn ang="0">
                    <a:pos x="0" y="0"/>
                  </a:cxn>
                </a:cxnLst>
                <a:rect l="0" t="0" r="r" b="b"/>
                <a:pathLst>
                  <a:path w="240">
                    <a:moveTo>
                      <a:pt x="0" y="0"/>
                    </a:moveTo>
                    <a:lnTo>
                      <a:pt x="24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Line 93"/>
              <p:cNvSpPr>
                <a:spLocks noChangeShapeType="1"/>
              </p:cNvSpPr>
              <p:nvPr/>
            </p:nvSpPr>
            <p:spPr bwMode="auto">
              <a:xfrm>
                <a:off x="4620806" y="3676636"/>
                <a:ext cx="0" cy="22066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4436656" y="3897298"/>
                <a:ext cx="3667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0" y="0"/>
                  </a:cxn>
                  <a:cxn ang="0">
                    <a:pos x="0" y="0"/>
                  </a:cxn>
                </a:cxnLst>
                <a:rect l="0" t="0" r="r" b="b"/>
                <a:pathLst>
                  <a:path w="240">
                    <a:moveTo>
                      <a:pt x="0" y="0"/>
                    </a:moveTo>
                    <a:lnTo>
                      <a:pt x="24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Rectangle 95"/>
              <p:cNvSpPr>
                <a:spLocks noChangeArrowheads="1"/>
              </p:cNvSpPr>
              <p:nvPr/>
            </p:nvSpPr>
            <p:spPr bwMode="auto">
              <a:xfrm>
                <a:off x="5351056" y="3557573"/>
                <a:ext cx="730250" cy="11684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Freeform 97"/>
              <p:cNvSpPr>
                <a:spLocks/>
              </p:cNvSpPr>
              <p:nvPr/>
            </p:nvSpPr>
            <p:spPr bwMode="auto">
              <a:xfrm>
                <a:off x="5535206" y="3428986"/>
                <a:ext cx="36353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9" y="0"/>
                  </a:cxn>
                  <a:cxn ang="0">
                    <a:pos x="0" y="0"/>
                  </a:cxn>
                </a:cxnLst>
                <a:rect l="0" t="0" r="r" b="b"/>
                <a:pathLst>
                  <a:path w="239">
                    <a:moveTo>
                      <a:pt x="0" y="0"/>
                    </a:moveTo>
                    <a:lnTo>
                      <a:pt x="239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Line 98"/>
              <p:cNvSpPr>
                <a:spLocks noChangeShapeType="1"/>
              </p:cNvSpPr>
              <p:nvPr/>
            </p:nvSpPr>
            <p:spPr bwMode="auto">
              <a:xfrm>
                <a:off x="5717769" y="3428986"/>
                <a:ext cx="1588" cy="24606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Freeform 99"/>
              <p:cNvSpPr>
                <a:spLocks/>
              </p:cNvSpPr>
              <p:nvPr/>
            </p:nvSpPr>
            <p:spPr bwMode="auto">
              <a:xfrm>
                <a:off x="5535206" y="3675048"/>
                <a:ext cx="36353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9" y="0"/>
                  </a:cxn>
                  <a:cxn ang="0">
                    <a:pos x="0" y="0"/>
                  </a:cxn>
                </a:cxnLst>
                <a:rect l="0" t="0" r="r" b="b"/>
                <a:pathLst>
                  <a:path w="239">
                    <a:moveTo>
                      <a:pt x="0" y="0"/>
                    </a:moveTo>
                    <a:lnTo>
                      <a:pt x="239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Line 101"/>
              <p:cNvSpPr>
                <a:spLocks noChangeShapeType="1"/>
              </p:cNvSpPr>
              <p:nvPr/>
            </p:nvSpPr>
            <p:spPr bwMode="auto">
              <a:xfrm>
                <a:off x="4071531" y="4725973"/>
                <a:ext cx="219233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Line 102"/>
              <p:cNvSpPr>
                <a:spLocks noChangeShapeType="1"/>
              </p:cNvSpPr>
              <p:nvPr/>
            </p:nvSpPr>
            <p:spPr bwMode="auto">
              <a:xfrm flipV="1">
                <a:off x="4071531" y="3150118"/>
                <a:ext cx="0" cy="15732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Line 103"/>
              <p:cNvSpPr>
                <a:spLocks noChangeShapeType="1"/>
              </p:cNvSpPr>
              <p:nvPr/>
            </p:nvSpPr>
            <p:spPr bwMode="auto">
              <a:xfrm flipH="1">
                <a:off x="4030256" y="4725973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Rectangle 104"/>
              <p:cNvSpPr>
                <a:spLocks noChangeArrowheads="1"/>
              </p:cNvSpPr>
              <p:nvPr/>
            </p:nvSpPr>
            <p:spPr bwMode="auto">
              <a:xfrm>
                <a:off x="3874152" y="4550217"/>
                <a:ext cx="133428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Line 105"/>
              <p:cNvSpPr>
                <a:spLocks noChangeShapeType="1"/>
              </p:cNvSpPr>
              <p:nvPr/>
            </p:nvSpPr>
            <p:spPr bwMode="auto">
              <a:xfrm flipH="1">
                <a:off x="4030256" y="4326454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Rectangle 106"/>
              <p:cNvSpPr>
                <a:spLocks noChangeArrowheads="1"/>
              </p:cNvSpPr>
              <p:nvPr/>
            </p:nvSpPr>
            <p:spPr bwMode="auto">
              <a:xfrm>
                <a:off x="3706768" y="4167418"/>
                <a:ext cx="266857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Line 107"/>
              <p:cNvSpPr>
                <a:spLocks noChangeShapeType="1"/>
              </p:cNvSpPr>
              <p:nvPr/>
            </p:nvSpPr>
            <p:spPr bwMode="auto">
              <a:xfrm flipH="1">
                <a:off x="4030256" y="3938577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Rectangle 108"/>
              <p:cNvSpPr>
                <a:spLocks noChangeArrowheads="1"/>
              </p:cNvSpPr>
              <p:nvPr/>
            </p:nvSpPr>
            <p:spPr bwMode="auto">
              <a:xfrm>
                <a:off x="3607830" y="3781127"/>
                <a:ext cx="400285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Line 109"/>
              <p:cNvSpPr>
                <a:spLocks noChangeShapeType="1"/>
              </p:cNvSpPr>
              <p:nvPr/>
            </p:nvSpPr>
            <p:spPr bwMode="auto">
              <a:xfrm flipH="1">
                <a:off x="4030256" y="3552287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Rectangle 110"/>
              <p:cNvSpPr>
                <a:spLocks noChangeArrowheads="1"/>
              </p:cNvSpPr>
              <p:nvPr/>
            </p:nvSpPr>
            <p:spPr bwMode="auto">
              <a:xfrm>
                <a:off x="3607830" y="3394840"/>
                <a:ext cx="400285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" name="Line 111"/>
              <p:cNvSpPr>
                <a:spLocks noChangeShapeType="1"/>
              </p:cNvSpPr>
              <p:nvPr/>
            </p:nvSpPr>
            <p:spPr bwMode="auto">
              <a:xfrm flipH="1">
                <a:off x="4030256" y="3152233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Rectangle 112"/>
              <p:cNvSpPr>
                <a:spLocks noChangeArrowheads="1"/>
              </p:cNvSpPr>
              <p:nvPr/>
            </p:nvSpPr>
            <p:spPr bwMode="auto">
              <a:xfrm>
                <a:off x="3607830" y="2994786"/>
                <a:ext cx="400285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Rectangle 116"/>
              <p:cNvSpPr>
                <a:spLocks noChangeArrowheads="1"/>
              </p:cNvSpPr>
              <p:nvPr/>
            </p:nvSpPr>
            <p:spPr bwMode="auto">
              <a:xfrm>
                <a:off x="5580345" y="3207305"/>
                <a:ext cx="318400" cy="3452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**</a:t>
                </a:r>
                <a:endParaRPr kumimoji="0" lang="es-E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0" name="79 Rectángulo"/>
          <p:cNvSpPr/>
          <p:nvPr/>
        </p:nvSpPr>
        <p:spPr>
          <a:xfrm>
            <a:off x="55501" y="712030"/>
            <a:ext cx="90740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Plasma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levels in abstinent cocaine-addicted patients and control subjects</a:t>
            </a:r>
            <a:endParaRPr lang="es-E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1" name="80 Grupo"/>
          <p:cNvGrpSpPr/>
          <p:nvPr/>
        </p:nvGrpSpPr>
        <p:grpSpPr>
          <a:xfrm>
            <a:off x="3506564" y="3154388"/>
            <a:ext cx="1883402" cy="1418694"/>
            <a:chOff x="3203848" y="2832125"/>
            <a:chExt cx="1883402" cy="1672317"/>
          </a:xfrm>
        </p:grpSpPr>
        <p:sp>
          <p:nvSpPr>
            <p:cNvPr id="82" name="Rectangle 60"/>
            <p:cNvSpPr>
              <a:spLocks noChangeArrowheads="1"/>
            </p:cNvSpPr>
            <p:nvPr/>
          </p:nvSpPr>
          <p:spPr bwMode="auto">
            <a:xfrm>
              <a:off x="3654991" y="3083294"/>
              <a:ext cx="1356908" cy="1184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Rectangle 61"/>
            <p:cNvSpPr>
              <a:spLocks noChangeArrowheads="1"/>
            </p:cNvSpPr>
            <p:nvPr/>
          </p:nvSpPr>
          <p:spPr bwMode="auto">
            <a:xfrm>
              <a:off x="3767903" y="3479270"/>
              <a:ext cx="452630" cy="78298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Freeform 63"/>
            <p:cNvSpPr>
              <a:spLocks/>
            </p:cNvSpPr>
            <p:nvPr/>
          </p:nvSpPr>
          <p:spPr bwMode="auto">
            <a:xfrm>
              <a:off x="3881796" y="3387004"/>
              <a:ext cx="225824" cy="1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Line 64"/>
            <p:cNvSpPr>
              <a:spLocks noChangeShapeType="1"/>
            </p:cNvSpPr>
            <p:nvPr/>
          </p:nvSpPr>
          <p:spPr bwMode="auto">
            <a:xfrm>
              <a:off x="3994709" y="3387004"/>
              <a:ext cx="0" cy="17428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Freeform 65"/>
            <p:cNvSpPr>
              <a:spLocks/>
            </p:cNvSpPr>
            <p:nvPr/>
          </p:nvSpPr>
          <p:spPr bwMode="auto">
            <a:xfrm>
              <a:off x="3881796" y="3561285"/>
              <a:ext cx="225824" cy="1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Rectangle 66"/>
            <p:cNvSpPr>
              <a:spLocks noChangeArrowheads="1"/>
            </p:cNvSpPr>
            <p:nvPr/>
          </p:nvSpPr>
          <p:spPr bwMode="auto">
            <a:xfrm>
              <a:off x="4447338" y="3589477"/>
              <a:ext cx="451648" cy="6727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4560251" y="3518997"/>
              <a:ext cx="224843" cy="1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9" y="0"/>
                </a:cxn>
                <a:cxn ang="0">
                  <a:pos x="0" y="0"/>
                </a:cxn>
              </a:cxnLst>
              <a:rect l="0" t="0" r="r" b="b"/>
              <a:pathLst>
                <a:path w="239">
                  <a:moveTo>
                    <a:pt x="0" y="0"/>
                  </a:moveTo>
                  <a:lnTo>
                    <a:pt x="239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Line 69"/>
            <p:cNvSpPr>
              <a:spLocks noChangeShapeType="1"/>
            </p:cNvSpPr>
            <p:nvPr/>
          </p:nvSpPr>
          <p:spPr bwMode="auto">
            <a:xfrm>
              <a:off x="4673163" y="3518997"/>
              <a:ext cx="0" cy="13327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Freeform 70"/>
            <p:cNvSpPr>
              <a:spLocks/>
            </p:cNvSpPr>
            <p:nvPr/>
          </p:nvSpPr>
          <p:spPr bwMode="auto">
            <a:xfrm>
              <a:off x="4560251" y="3652270"/>
              <a:ext cx="224843" cy="1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9" y="0"/>
                </a:cxn>
                <a:cxn ang="0">
                  <a:pos x="0" y="0"/>
                </a:cxn>
              </a:cxnLst>
              <a:rect l="0" t="0" r="r" b="b"/>
              <a:pathLst>
                <a:path w="239">
                  <a:moveTo>
                    <a:pt x="0" y="0"/>
                  </a:moveTo>
                  <a:lnTo>
                    <a:pt x="239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Rectangle 71"/>
            <p:cNvSpPr>
              <a:spLocks noChangeArrowheads="1"/>
            </p:cNvSpPr>
            <p:nvPr/>
          </p:nvSpPr>
          <p:spPr bwMode="auto">
            <a:xfrm>
              <a:off x="3877306" y="2832125"/>
              <a:ext cx="120994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400" b="1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ynurenic</a:t>
              </a: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acid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Line 72"/>
            <p:cNvSpPr>
              <a:spLocks noChangeShapeType="1"/>
            </p:cNvSpPr>
            <p:nvPr/>
          </p:nvSpPr>
          <p:spPr bwMode="auto">
            <a:xfrm>
              <a:off x="3654991" y="4262253"/>
              <a:ext cx="1356908" cy="12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Line 73"/>
            <p:cNvSpPr>
              <a:spLocks noChangeShapeType="1"/>
            </p:cNvSpPr>
            <p:nvPr/>
          </p:nvSpPr>
          <p:spPr bwMode="auto">
            <a:xfrm flipV="1">
              <a:off x="3654991" y="3083294"/>
              <a:ext cx="0" cy="117896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Line 74"/>
            <p:cNvSpPr>
              <a:spLocks noChangeShapeType="1"/>
            </p:cNvSpPr>
            <p:nvPr/>
          </p:nvSpPr>
          <p:spPr bwMode="auto">
            <a:xfrm flipH="1">
              <a:off x="3629463" y="4262253"/>
              <a:ext cx="25528" cy="12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Rectangle 75"/>
            <p:cNvSpPr>
              <a:spLocks noChangeArrowheads="1"/>
            </p:cNvSpPr>
            <p:nvPr/>
          </p:nvSpPr>
          <p:spPr bwMode="auto">
            <a:xfrm>
              <a:off x="3508296" y="4136145"/>
              <a:ext cx="83356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Line 76"/>
            <p:cNvSpPr>
              <a:spLocks noChangeShapeType="1"/>
            </p:cNvSpPr>
            <p:nvPr/>
          </p:nvSpPr>
          <p:spPr bwMode="auto">
            <a:xfrm flipH="1">
              <a:off x="3629463" y="3967514"/>
              <a:ext cx="25528" cy="12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3447104" y="3841404"/>
              <a:ext cx="16671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Line 78"/>
            <p:cNvSpPr>
              <a:spLocks noChangeShapeType="1"/>
            </p:cNvSpPr>
            <p:nvPr/>
          </p:nvSpPr>
          <p:spPr bwMode="auto">
            <a:xfrm flipH="1">
              <a:off x="3629463" y="3674055"/>
              <a:ext cx="25528" cy="12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tangle 79"/>
            <p:cNvSpPr>
              <a:spLocks noChangeArrowheads="1"/>
            </p:cNvSpPr>
            <p:nvPr/>
          </p:nvSpPr>
          <p:spPr bwMode="auto">
            <a:xfrm>
              <a:off x="3447104" y="3546664"/>
              <a:ext cx="16671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Line 80"/>
            <p:cNvSpPr>
              <a:spLocks noChangeShapeType="1"/>
            </p:cNvSpPr>
            <p:nvPr/>
          </p:nvSpPr>
          <p:spPr bwMode="auto">
            <a:xfrm flipH="1">
              <a:off x="3629463" y="3378034"/>
              <a:ext cx="25528" cy="12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tangle 81"/>
            <p:cNvSpPr>
              <a:spLocks noChangeArrowheads="1"/>
            </p:cNvSpPr>
            <p:nvPr/>
          </p:nvSpPr>
          <p:spPr bwMode="auto">
            <a:xfrm>
              <a:off x="3447104" y="3251924"/>
              <a:ext cx="16671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Line 82"/>
            <p:cNvSpPr>
              <a:spLocks noChangeShapeType="1"/>
            </p:cNvSpPr>
            <p:nvPr/>
          </p:nvSpPr>
          <p:spPr bwMode="auto">
            <a:xfrm flipH="1">
              <a:off x="3629463" y="3083294"/>
              <a:ext cx="25528" cy="12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Rectangle 83"/>
            <p:cNvSpPr>
              <a:spLocks noChangeArrowheads="1"/>
            </p:cNvSpPr>
            <p:nvPr/>
          </p:nvSpPr>
          <p:spPr bwMode="auto">
            <a:xfrm>
              <a:off x="3447104" y="2957185"/>
              <a:ext cx="16671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Rectangle 84"/>
            <p:cNvSpPr>
              <a:spLocks noChangeArrowheads="1"/>
            </p:cNvSpPr>
            <p:nvPr/>
          </p:nvSpPr>
          <p:spPr bwMode="auto">
            <a:xfrm>
              <a:off x="3707904" y="4268623"/>
              <a:ext cx="590087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Rectangle 85"/>
            <p:cNvSpPr>
              <a:spLocks noChangeArrowheads="1"/>
            </p:cNvSpPr>
            <p:nvPr/>
          </p:nvSpPr>
          <p:spPr bwMode="auto">
            <a:xfrm>
              <a:off x="4402889" y="4267980"/>
              <a:ext cx="646857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6" name="Rectangle 86"/>
            <p:cNvSpPr>
              <a:spLocks noChangeArrowheads="1"/>
            </p:cNvSpPr>
            <p:nvPr/>
          </p:nvSpPr>
          <p:spPr bwMode="auto">
            <a:xfrm rot="16200000">
              <a:off x="3035874" y="3618220"/>
              <a:ext cx="482810" cy="146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Rectangle 87"/>
            <p:cNvSpPr>
              <a:spLocks noChangeArrowheads="1"/>
            </p:cNvSpPr>
            <p:nvPr/>
          </p:nvSpPr>
          <p:spPr bwMode="auto">
            <a:xfrm>
              <a:off x="4623571" y="3335997"/>
              <a:ext cx="121179" cy="1559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8" name="107 Grupo"/>
          <p:cNvGrpSpPr/>
          <p:nvPr/>
        </p:nvGrpSpPr>
        <p:grpSpPr>
          <a:xfrm>
            <a:off x="3495306" y="5085250"/>
            <a:ext cx="1900653" cy="1385374"/>
            <a:chOff x="3275856" y="4837505"/>
            <a:chExt cx="1900653" cy="1633040"/>
          </a:xfrm>
        </p:grpSpPr>
        <p:sp>
          <p:nvSpPr>
            <p:cNvPr id="109" name="Rectangle 6"/>
            <p:cNvSpPr>
              <a:spLocks noChangeArrowheads="1"/>
            </p:cNvSpPr>
            <p:nvPr/>
          </p:nvSpPr>
          <p:spPr bwMode="auto">
            <a:xfrm>
              <a:off x="3857239" y="5527513"/>
              <a:ext cx="478401" cy="70598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3857239" y="5527513"/>
              <a:ext cx="477572" cy="704987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51" y="0"/>
                </a:cxn>
                <a:cxn ang="0">
                  <a:pos x="1151" y="0"/>
                </a:cxn>
                <a:cxn ang="0">
                  <a:pos x="1151" y="1410"/>
                </a:cxn>
              </a:cxnLst>
              <a:rect l="0" t="0" r="r" b="b"/>
              <a:pathLst>
                <a:path w="1151" h="1410">
                  <a:moveTo>
                    <a:pt x="0" y="14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51" y="0"/>
                  </a:lnTo>
                  <a:lnTo>
                    <a:pt x="1151" y="0"/>
                  </a:lnTo>
                  <a:lnTo>
                    <a:pt x="1151" y="141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Freeform 8"/>
            <p:cNvSpPr>
              <a:spLocks/>
            </p:cNvSpPr>
            <p:nvPr/>
          </p:nvSpPr>
          <p:spPr bwMode="auto">
            <a:xfrm>
              <a:off x="3976632" y="5457614"/>
              <a:ext cx="238786" cy="1397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5" y="0"/>
                </a:cxn>
                <a:cxn ang="0">
                  <a:pos x="288" y="0"/>
                </a:cxn>
                <a:cxn ang="0">
                  <a:pos x="288" y="280"/>
                </a:cxn>
                <a:cxn ang="0">
                  <a:pos x="0" y="280"/>
                </a:cxn>
                <a:cxn ang="0">
                  <a:pos x="575" y="280"/>
                </a:cxn>
              </a:cxnLst>
              <a:rect l="0" t="0" r="r" b="b"/>
              <a:pathLst>
                <a:path w="575" h="280">
                  <a:moveTo>
                    <a:pt x="0" y="0"/>
                  </a:moveTo>
                  <a:lnTo>
                    <a:pt x="575" y="0"/>
                  </a:lnTo>
                  <a:lnTo>
                    <a:pt x="288" y="0"/>
                  </a:lnTo>
                  <a:lnTo>
                    <a:pt x="288" y="280"/>
                  </a:lnTo>
                  <a:lnTo>
                    <a:pt x="0" y="280"/>
                  </a:lnTo>
                  <a:lnTo>
                    <a:pt x="575" y="28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Rectangle 9"/>
            <p:cNvSpPr>
              <a:spLocks noChangeArrowheads="1"/>
            </p:cNvSpPr>
            <p:nvPr/>
          </p:nvSpPr>
          <p:spPr bwMode="auto">
            <a:xfrm>
              <a:off x="4573597" y="5425659"/>
              <a:ext cx="477572" cy="80783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Freeform 10"/>
            <p:cNvSpPr>
              <a:spLocks/>
            </p:cNvSpPr>
            <p:nvPr/>
          </p:nvSpPr>
          <p:spPr bwMode="auto">
            <a:xfrm>
              <a:off x="4573597" y="5425659"/>
              <a:ext cx="476743" cy="806841"/>
            </a:xfrm>
            <a:custGeom>
              <a:avLst/>
              <a:gdLst/>
              <a:ahLst/>
              <a:cxnLst>
                <a:cxn ang="0">
                  <a:pos x="0" y="16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52" y="0"/>
                </a:cxn>
                <a:cxn ang="0">
                  <a:pos x="1152" y="0"/>
                </a:cxn>
                <a:cxn ang="0">
                  <a:pos x="1152" y="1616"/>
                </a:cxn>
              </a:cxnLst>
              <a:rect l="0" t="0" r="r" b="b"/>
              <a:pathLst>
                <a:path w="1152" h="1616">
                  <a:moveTo>
                    <a:pt x="0" y="161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52" y="0"/>
                  </a:lnTo>
                  <a:lnTo>
                    <a:pt x="1152" y="0"/>
                  </a:lnTo>
                  <a:lnTo>
                    <a:pt x="1152" y="161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4692990" y="5344776"/>
              <a:ext cx="238786" cy="1617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6" y="0"/>
                </a:cxn>
                <a:cxn ang="0">
                  <a:pos x="288" y="0"/>
                </a:cxn>
                <a:cxn ang="0">
                  <a:pos x="288" y="325"/>
                </a:cxn>
                <a:cxn ang="0">
                  <a:pos x="0" y="325"/>
                </a:cxn>
                <a:cxn ang="0">
                  <a:pos x="576" y="325"/>
                </a:cxn>
              </a:cxnLst>
              <a:rect l="0" t="0" r="r" b="b"/>
              <a:pathLst>
                <a:path w="576" h="325">
                  <a:moveTo>
                    <a:pt x="0" y="0"/>
                  </a:moveTo>
                  <a:lnTo>
                    <a:pt x="576" y="0"/>
                  </a:lnTo>
                  <a:lnTo>
                    <a:pt x="288" y="0"/>
                  </a:lnTo>
                  <a:lnTo>
                    <a:pt x="288" y="325"/>
                  </a:lnTo>
                  <a:lnTo>
                    <a:pt x="0" y="325"/>
                  </a:lnTo>
                  <a:lnTo>
                    <a:pt x="576" y="32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Rectangle 12"/>
            <p:cNvSpPr>
              <a:spLocks noChangeArrowheads="1"/>
            </p:cNvSpPr>
            <p:nvPr/>
          </p:nvSpPr>
          <p:spPr bwMode="auto">
            <a:xfrm>
              <a:off x="3991769" y="4837505"/>
              <a:ext cx="118293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Quinolinic</a:t>
              </a: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acid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Line 13"/>
            <p:cNvSpPr>
              <a:spLocks noChangeShapeType="1"/>
            </p:cNvSpPr>
            <p:nvPr/>
          </p:nvSpPr>
          <p:spPr bwMode="auto">
            <a:xfrm>
              <a:off x="3732871" y="6232500"/>
              <a:ext cx="1441836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3590354" y="6086842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8" name="Rectangle 15"/>
            <p:cNvSpPr>
              <a:spLocks noChangeArrowheads="1"/>
            </p:cNvSpPr>
            <p:nvPr/>
          </p:nvSpPr>
          <p:spPr bwMode="auto">
            <a:xfrm>
              <a:off x="3590354" y="5885748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9" name="Rectangle 16"/>
            <p:cNvSpPr>
              <a:spLocks noChangeArrowheads="1"/>
            </p:cNvSpPr>
            <p:nvPr/>
          </p:nvSpPr>
          <p:spPr bwMode="auto">
            <a:xfrm>
              <a:off x="3525762" y="5646553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0" name="Rectangle 17"/>
            <p:cNvSpPr>
              <a:spLocks noChangeArrowheads="1"/>
            </p:cNvSpPr>
            <p:nvPr/>
          </p:nvSpPr>
          <p:spPr bwMode="auto">
            <a:xfrm>
              <a:off x="3525762" y="5416883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Rectangle 18"/>
            <p:cNvSpPr>
              <a:spLocks noChangeArrowheads="1"/>
            </p:cNvSpPr>
            <p:nvPr/>
          </p:nvSpPr>
          <p:spPr bwMode="auto">
            <a:xfrm>
              <a:off x="3525762" y="5186214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Rectangle 19"/>
            <p:cNvSpPr>
              <a:spLocks noChangeArrowheads="1"/>
            </p:cNvSpPr>
            <p:nvPr/>
          </p:nvSpPr>
          <p:spPr bwMode="auto">
            <a:xfrm>
              <a:off x="3525762" y="4960218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" name="Line 20"/>
            <p:cNvSpPr>
              <a:spLocks noChangeShapeType="1"/>
            </p:cNvSpPr>
            <p:nvPr/>
          </p:nvSpPr>
          <p:spPr bwMode="auto">
            <a:xfrm flipV="1">
              <a:off x="3737846" y="5076162"/>
              <a:ext cx="829" cy="116133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4" name="Line 21"/>
            <p:cNvSpPr>
              <a:spLocks noChangeShapeType="1"/>
            </p:cNvSpPr>
            <p:nvPr/>
          </p:nvSpPr>
          <p:spPr bwMode="auto">
            <a:xfrm flipH="1">
              <a:off x="3710485" y="6232500"/>
              <a:ext cx="27361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Line 22"/>
            <p:cNvSpPr>
              <a:spLocks noChangeShapeType="1"/>
            </p:cNvSpPr>
            <p:nvPr/>
          </p:nvSpPr>
          <p:spPr bwMode="auto">
            <a:xfrm flipH="1">
              <a:off x="3710485" y="6001831"/>
              <a:ext cx="27361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" name="Line 23"/>
            <p:cNvSpPr>
              <a:spLocks noChangeShapeType="1"/>
            </p:cNvSpPr>
            <p:nvPr/>
          </p:nvSpPr>
          <p:spPr bwMode="auto">
            <a:xfrm flipH="1">
              <a:off x="3710485" y="5772162"/>
              <a:ext cx="27361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Line 24"/>
            <p:cNvSpPr>
              <a:spLocks noChangeShapeType="1"/>
            </p:cNvSpPr>
            <p:nvPr/>
          </p:nvSpPr>
          <p:spPr bwMode="auto">
            <a:xfrm flipH="1">
              <a:off x="3710485" y="5542492"/>
              <a:ext cx="27361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8" name="Line 25"/>
            <p:cNvSpPr>
              <a:spLocks noChangeShapeType="1"/>
            </p:cNvSpPr>
            <p:nvPr/>
          </p:nvSpPr>
          <p:spPr bwMode="auto">
            <a:xfrm flipH="1">
              <a:off x="3710485" y="5312822"/>
              <a:ext cx="27361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Line 26"/>
            <p:cNvSpPr>
              <a:spLocks noChangeShapeType="1"/>
            </p:cNvSpPr>
            <p:nvPr/>
          </p:nvSpPr>
          <p:spPr bwMode="auto">
            <a:xfrm flipH="1">
              <a:off x="3710485" y="5082153"/>
              <a:ext cx="27361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tangle 27"/>
            <p:cNvSpPr>
              <a:spLocks noChangeArrowheads="1"/>
            </p:cNvSpPr>
            <p:nvPr/>
          </p:nvSpPr>
          <p:spPr bwMode="auto">
            <a:xfrm>
              <a:off x="3818012" y="6234724"/>
              <a:ext cx="595878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tangle 28"/>
            <p:cNvSpPr>
              <a:spLocks noChangeArrowheads="1"/>
            </p:cNvSpPr>
            <p:nvPr/>
          </p:nvSpPr>
          <p:spPr bwMode="auto">
            <a:xfrm>
              <a:off x="4543425" y="6234726"/>
              <a:ext cx="633084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tangle 86"/>
            <p:cNvSpPr>
              <a:spLocks noChangeArrowheads="1"/>
            </p:cNvSpPr>
            <p:nvPr/>
          </p:nvSpPr>
          <p:spPr bwMode="auto">
            <a:xfrm rot="16200000">
              <a:off x="3118229" y="5564624"/>
              <a:ext cx="470275" cy="155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" name="132 Grupo"/>
          <p:cNvGrpSpPr/>
          <p:nvPr/>
        </p:nvGrpSpPr>
        <p:grpSpPr>
          <a:xfrm>
            <a:off x="6468284" y="3163846"/>
            <a:ext cx="2118912" cy="1379169"/>
            <a:chOff x="5796136" y="2832125"/>
            <a:chExt cx="2118912" cy="1625726"/>
          </a:xfrm>
        </p:grpSpPr>
        <p:sp>
          <p:nvSpPr>
            <p:cNvPr id="134" name="Rectangle 147"/>
            <p:cNvSpPr>
              <a:spLocks noChangeArrowheads="1"/>
            </p:cNvSpPr>
            <p:nvPr/>
          </p:nvSpPr>
          <p:spPr bwMode="auto">
            <a:xfrm>
              <a:off x="6516828" y="3094125"/>
              <a:ext cx="1398220" cy="1154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Rectangle 148"/>
            <p:cNvSpPr>
              <a:spLocks noChangeArrowheads="1"/>
            </p:cNvSpPr>
            <p:nvPr/>
          </p:nvSpPr>
          <p:spPr bwMode="auto">
            <a:xfrm>
              <a:off x="6633179" y="3447750"/>
              <a:ext cx="466411" cy="79722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6750540" y="3365280"/>
              <a:ext cx="232700" cy="12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7" name="Line 151"/>
            <p:cNvSpPr>
              <a:spLocks noChangeShapeType="1"/>
            </p:cNvSpPr>
            <p:nvPr/>
          </p:nvSpPr>
          <p:spPr bwMode="auto">
            <a:xfrm>
              <a:off x="6866889" y="3365280"/>
              <a:ext cx="1012" cy="15869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6750540" y="3523974"/>
              <a:ext cx="232700" cy="12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9" name="Rectangle 153"/>
            <p:cNvSpPr>
              <a:spLocks noChangeArrowheads="1"/>
            </p:cNvSpPr>
            <p:nvPr/>
          </p:nvSpPr>
          <p:spPr bwMode="auto">
            <a:xfrm>
              <a:off x="7333300" y="3561461"/>
              <a:ext cx="464387" cy="683510"/>
            </a:xfrm>
            <a:prstGeom prst="rect">
              <a:avLst/>
            </a:prstGeom>
            <a:solidFill>
              <a:srgbClr val="CC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0" name="Freeform 155"/>
            <p:cNvSpPr>
              <a:spLocks/>
            </p:cNvSpPr>
            <p:nvPr/>
          </p:nvSpPr>
          <p:spPr bwMode="auto">
            <a:xfrm>
              <a:off x="7449649" y="3496484"/>
              <a:ext cx="231688" cy="12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9" y="0"/>
                </a:cxn>
                <a:cxn ang="0">
                  <a:pos x="0" y="0"/>
                </a:cxn>
              </a:cxnLst>
              <a:rect l="0" t="0" r="r" b="b"/>
              <a:pathLst>
                <a:path w="239">
                  <a:moveTo>
                    <a:pt x="0" y="0"/>
                  </a:moveTo>
                  <a:lnTo>
                    <a:pt x="239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Line 156"/>
            <p:cNvSpPr>
              <a:spLocks noChangeShapeType="1"/>
            </p:cNvSpPr>
            <p:nvPr/>
          </p:nvSpPr>
          <p:spPr bwMode="auto">
            <a:xfrm>
              <a:off x="7564987" y="3496484"/>
              <a:ext cx="1012" cy="12370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2" name="Freeform 157"/>
            <p:cNvSpPr>
              <a:spLocks/>
            </p:cNvSpPr>
            <p:nvPr/>
          </p:nvSpPr>
          <p:spPr bwMode="auto">
            <a:xfrm>
              <a:off x="7449649" y="3620191"/>
              <a:ext cx="231688" cy="12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9" y="0"/>
                </a:cxn>
                <a:cxn ang="0">
                  <a:pos x="0" y="0"/>
                </a:cxn>
              </a:cxnLst>
              <a:rect l="0" t="0" r="r" b="b"/>
              <a:pathLst>
                <a:path w="239">
                  <a:moveTo>
                    <a:pt x="0" y="0"/>
                  </a:moveTo>
                  <a:lnTo>
                    <a:pt x="239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3" name="Rectangle 158"/>
            <p:cNvSpPr>
              <a:spLocks noChangeArrowheads="1"/>
            </p:cNvSpPr>
            <p:nvPr/>
          </p:nvSpPr>
          <p:spPr bwMode="auto">
            <a:xfrm>
              <a:off x="6857479" y="2832125"/>
              <a:ext cx="666849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KA/KYN</a:t>
              </a:r>
              <a:endParaRPr kumimoji="0" lang="es-ES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4" name="Line 159"/>
            <p:cNvSpPr>
              <a:spLocks noChangeShapeType="1"/>
            </p:cNvSpPr>
            <p:nvPr/>
          </p:nvSpPr>
          <p:spPr bwMode="auto">
            <a:xfrm>
              <a:off x="6516828" y="4244970"/>
              <a:ext cx="13982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5" name="Line 160"/>
            <p:cNvSpPr>
              <a:spLocks noChangeShapeType="1"/>
            </p:cNvSpPr>
            <p:nvPr/>
          </p:nvSpPr>
          <p:spPr bwMode="auto">
            <a:xfrm flipV="1">
              <a:off x="6516828" y="3094125"/>
              <a:ext cx="0" cy="115084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6" name="Line 161"/>
            <p:cNvSpPr>
              <a:spLocks noChangeShapeType="1"/>
            </p:cNvSpPr>
            <p:nvPr/>
          </p:nvSpPr>
          <p:spPr bwMode="auto">
            <a:xfrm flipH="1">
              <a:off x="6490523" y="4244970"/>
              <a:ext cx="26305" cy="12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7" name="Rectangle 162"/>
            <p:cNvSpPr>
              <a:spLocks noChangeArrowheads="1"/>
            </p:cNvSpPr>
            <p:nvPr/>
          </p:nvSpPr>
          <p:spPr bwMode="auto">
            <a:xfrm>
              <a:off x="6400261" y="4126026"/>
              <a:ext cx="227327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3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8" name="Line 163"/>
            <p:cNvSpPr>
              <a:spLocks noChangeShapeType="1"/>
            </p:cNvSpPr>
            <p:nvPr/>
          </p:nvSpPr>
          <p:spPr bwMode="auto">
            <a:xfrm flipH="1">
              <a:off x="6490523" y="4015052"/>
              <a:ext cx="26305" cy="12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9" name="Rectangle 164"/>
            <p:cNvSpPr>
              <a:spLocks noChangeArrowheads="1"/>
            </p:cNvSpPr>
            <p:nvPr/>
          </p:nvSpPr>
          <p:spPr bwMode="auto">
            <a:xfrm>
              <a:off x="6278096" y="3910553"/>
              <a:ext cx="25295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0" name="Line 165"/>
            <p:cNvSpPr>
              <a:spLocks noChangeShapeType="1"/>
            </p:cNvSpPr>
            <p:nvPr/>
          </p:nvSpPr>
          <p:spPr bwMode="auto">
            <a:xfrm flipH="1">
              <a:off x="6490523" y="3786382"/>
              <a:ext cx="26305" cy="12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1" name="Rectangle 166"/>
            <p:cNvSpPr>
              <a:spLocks noChangeArrowheads="1"/>
            </p:cNvSpPr>
            <p:nvPr/>
          </p:nvSpPr>
          <p:spPr bwMode="auto">
            <a:xfrm>
              <a:off x="6266257" y="3677348"/>
              <a:ext cx="221384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Line 167"/>
            <p:cNvSpPr>
              <a:spLocks noChangeShapeType="1"/>
            </p:cNvSpPr>
            <p:nvPr/>
          </p:nvSpPr>
          <p:spPr bwMode="auto">
            <a:xfrm flipH="1">
              <a:off x="6490523" y="3556462"/>
              <a:ext cx="26305" cy="12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Rectangle 168"/>
            <p:cNvSpPr>
              <a:spLocks noChangeArrowheads="1"/>
            </p:cNvSpPr>
            <p:nvPr/>
          </p:nvSpPr>
          <p:spPr bwMode="auto">
            <a:xfrm>
              <a:off x="6273328" y="3451713"/>
              <a:ext cx="286321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4" name="Line 169"/>
            <p:cNvSpPr>
              <a:spLocks noChangeShapeType="1"/>
            </p:cNvSpPr>
            <p:nvPr/>
          </p:nvSpPr>
          <p:spPr bwMode="auto">
            <a:xfrm flipH="1">
              <a:off x="6490523" y="3325294"/>
              <a:ext cx="26305" cy="12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5" name="Rectangle 170"/>
            <p:cNvSpPr>
              <a:spLocks noChangeArrowheads="1"/>
            </p:cNvSpPr>
            <p:nvPr/>
          </p:nvSpPr>
          <p:spPr bwMode="auto">
            <a:xfrm>
              <a:off x="6271617" y="3213630"/>
              <a:ext cx="24243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6" name="Line 171"/>
            <p:cNvSpPr>
              <a:spLocks noChangeShapeType="1"/>
            </p:cNvSpPr>
            <p:nvPr/>
          </p:nvSpPr>
          <p:spPr bwMode="auto">
            <a:xfrm flipH="1">
              <a:off x="6490523" y="3094125"/>
              <a:ext cx="26305" cy="12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7" name="Rectangle 172"/>
            <p:cNvSpPr>
              <a:spLocks noChangeArrowheads="1"/>
            </p:cNvSpPr>
            <p:nvPr/>
          </p:nvSpPr>
          <p:spPr bwMode="auto">
            <a:xfrm>
              <a:off x="6266952" y="2971584"/>
              <a:ext cx="258789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2.5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8" name="Rectangle 173"/>
            <p:cNvSpPr>
              <a:spLocks noChangeArrowheads="1"/>
            </p:cNvSpPr>
            <p:nvPr/>
          </p:nvSpPr>
          <p:spPr bwMode="auto">
            <a:xfrm>
              <a:off x="6608173" y="4254996"/>
              <a:ext cx="563399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9" name="Rectangle 174"/>
            <p:cNvSpPr>
              <a:spLocks noChangeArrowheads="1"/>
            </p:cNvSpPr>
            <p:nvPr/>
          </p:nvSpPr>
          <p:spPr bwMode="auto">
            <a:xfrm>
              <a:off x="7312498" y="4257796"/>
              <a:ext cx="593924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0" name="Rectangle 176"/>
            <p:cNvSpPr>
              <a:spLocks noChangeArrowheads="1"/>
            </p:cNvSpPr>
            <p:nvPr/>
          </p:nvSpPr>
          <p:spPr bwMode="auto">
            <a:xfrm>
              <a:off x="7532571" y="3316697"/>
              <a:ext cx="89768" cy="253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1" name="Rectangle 202"/>
            <p:cNvSpPr>
              <a:spLocks noChangeArrowheads="1"/>
            </p:cNvSpPr>
            <p:nvPr/>
          </p:nvSpPr>
          <p:spPr bwMode="auto">
            <a:xfrm rot="16200000">
              <a:off x="5613673" y="3365044"/>
              <a:ext cx="795814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Ratio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(x 10</a:t>
              </a:r>
              <a:r>
                <a:rPr lang="es-ES" sz="1400" baseline="30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s-ES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6564700" y="1320157"/>
            <a:ext cx="2017317" cy="1317655"/>
            <a:chOff x="5875300" y="996875"/>
            <a:chExt cx="2017317" cy="1676210"/>
          </a:xfrm>
        </p:grpSpPr>
        <p:sp>
          <p:nvSpPr>
            <p:cNvPr id="163" name="Rectangle 189"/>
            <p:cNvSpPr>
              <a:spLocks noChangeArrowheads="1"/>
            </p:cNvSpPr>
            <p:nvPr/>
          </p:nvSpPr>
          <p:spPr bwMode="auto">
            <a:xfrm>
              <a:off x="6723847" y="996875"/>
              <a:ext cx="872489" cy="200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5HT/TRYP</a:t>
              </a:r>
              <a:endParaRPr kumimoji="0" lang="es-ES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Rectangle 178"/>
            <p:cNvSpPr>
              <a:spLocks noChangeArrowheads="1"/>
            </p:cNvSpPr>
            <p:nvPr/>
          </p:nvSpPr>
          <p:spPr bwMode="auto">
            <a:xfrm>
              <a:off x="6494397" y="1309358"/>
              <a:ext cx="1398220" cy="1154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5" name="Rectangle 179"/>
            <p:cNvSpPr>
              <a:spLocks noChangeArrowheads="1"/>
            </p:cNvSpPr>
            <p:nvPr/>
          </p:nvSpPr>
          <p:spPr bwMode="auto">
            <a:xfrm>
              <a:off x="6611759" y="1716715"/>
              <a:ext cx="465399" cy="74224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6" name="Freeform 181"/>
            <p:cNvSpPr>
              <a:spLocks/>
            </p:cNvSpPr>
            <p:nvPr/>
          </p:nvSpPr>
          <p:spPr bwMode="auto">
            <a:xfrm>
              <a:off x="6728108" y="1595508"/>
              <a:ext cx="232699" cy="12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Line 182"/>
            <p:cNvSpPr>
              <a:spLocks noChangeShapeType="1"/>
            </p:cNvSpPr>
            <p:nvPr/>
          </p:nvSpPr>
          <p:spPr bwMode="auto">
            <a:xfrm>
              <a:off x="6844458" y="1595508"/>
              <a:ext cx="1012" cy="2124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Freeform 183"/>
            <p:cNvSpPr>
              <a:spLocks/>
            </p:cNvSpPr>
            <p:nvPr/>
          </p:nvSpPr>
          <p:spPr bwMode="auto">
            <a:xfrm>
              <a:off x="6728108" y="1807934"/>
              <a:ext cx="232699" cy="12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Rectangle 184"/>
            <p:cNvSpPr>
              <a:spLocks noChangeArrowheads="1"/>
            </p:cNvSpPr>
            <p:nvPr/>
          </p:nvSpPr>
          <p:spPr bwMode="auto">
            <a:xfrm>
              <a:off x="7310868" y="1545526"/>
              <a:ext cx="465399" cy="913429"/>
            </a:xfrm>
            <a:prstGeom prst="rect">
              <a:avLst/>
            </a:prstGeom>
            <a:solidFill>
              <a:srgbClr val="CC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0" name="Freeform 186"/>
            <p:cNvSpPr>
              <a:spLocks/>
            </p:cNvSpPr>
            <p:nvPr/>
          </p:nvSpPr>
          <p:spPr bwMode="auto">
            <a:xfrm>
              <a:off x="7427218" y="1381833"/>
              <a:ext cx="232699" cy="12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9" y="0"/>
                </a:cxn>
                <a:cxn ang="0">
                  <a:pos x="0" y="0"/>
                </a:cxn>
              </a:cxnLst>
              <a:rect l="0" t="0" r="r" b="b"/>
              <a:pathLst>
                <a:path w="239">
                  <a:moveTo>
                    <a:pt x="0" y="0"/>
                  </a:moveTo>
                  <a:lnTo>
                    <a:pt x="239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Line 187"/>
            <p:cNvSpPr>
              <a:spLocks noChangeShapeType="1"/>
            </p:cNvSpPr>
            <p:nvPr/>
          </p:nvSpPr>
          <p:spPr bwMode="auto">
            <a:xfrm>
              <a:off x="7542556" y="1381833"/>
              <a:ext cx="0" cy="28490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2" name="Freeform 188"/>
            <p:cNvSpPr>
              <a:spLocks/>
            </p:cNvSpPr>
            <p:nvPr/>
          </p:nvSpPr>
          <p:spPr bwMode="auto">
            <a:xfrm>
              <a:off x="7427218" y="1666733"/>
              <a:ext cx="232699" cy="12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9" y="0"/>
                </a:cxn>
                <a:cxn ang="0">
                  <a:pos x="0" y="0"/>
                </a:cxn>
              </a:cxnLst>
              <a:rect l="0" t="0" r="r" b="b"/>
              <a:pathLst>
                <a:path w="239">
                  <a:moveTo>
                    <a:pt x="0" y="0"/>
                  </a:moveTo>
                  <a:lnTo>
                    <a:pt x="239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3" name="Line 190"/>
            <p:cNvSpPr>
              <a:spLocks noChangeShapeType="1"/>
            </p:cNvSpPr>
            <p:nvPr/>
          </p:nvSpPr>
          <p:spPr bwMode="auto">
            <a:xfrm>
              <a:off x="6494397" y="2458955"/>
              <a:ext cx="1398220" cy="12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" name="Line 191"/>
            <p:cNvSpPr>
              <a:spLocks noChangeShapeType="1"/>
            </p:cNvSpPr>
            <p:nvPr/>
          </p:nvSpPr>
          <p:spPr bwMode="auto">
            <a:xfrm flipV="1">
              <a:off x="6494397" y="1180658"/>
              <a:ext cx="1012" cy="1275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5" name="Line 192"/>
            <p:cNvSpPr>
              <a:spLocks noChangeShapeType="1"/>
            </p:cNvSpPr>
            <p:nvPr/>
          </p:nvSpPr>
          <p:spPr bwMode="auto">
            <a:xfrm flipH="1">
              <a:off x="6469103" y="2454156"/>
              <a:ext cx="25294" cy="10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6" name="Rectangle 193"/>
            <p:cNvSpPr>
              <a:spLocks noChangeArrowheads="1"/>
            </p:cNvSpPr>
            <p:nvPr/>
          </p:nvSpPr>
          <p:spPr bwMode="auto">
            <a:xfrm>
              <a:off x="6369710" y="2347170"/>
              <a:ext cx="17758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7" name="Line 194"/>
            <p:cNvSpPr>
              <a:spLocks noChangeShapeType="1"/>
            </p:cNvSpPr>
            <p:nvPr/>
          </p:nvSpPr>
          <p:spPr bwMode="auto">
            <a:xfrm flipH="1">
              <a:off x="6469103" y="2131012"/>
              <a:ext cx="25294" cy="10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8" name="Rectangle 195"/>
            <p:cNvSpPr>
              <a:spLocks noChangeArrowheads="1"/>
            </p:cNvSpPr>
            <p:nvPr/>
          </p:nvSpPr>
          <p:spPr bwMode="auto">
            <a:xfrm>
              <a:off x="6369710" y="1986035"/>
              <a:ext cx="20183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9" name="Line 196"/>
            <p:cNvSpPr>
              <a:spLocks noChangeShapeType="1"/>
            </p:cNvSpPr>
            <p:nvPr/>
          </p:nvSpPr>
          <p:spPr bwMode="auto">
            <a:xfrm flipH="1">
              <a:off x="6469103" y="1810405"/>
              <a:ext cx="25294" cy="10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0" name="Rectangle 197"/>
            <p:cNvSpPr>
              <a:spLocks noChangeArrowheads="1"/>
            </p:cNvSpPr>
            <p:nvPr/>
          </p:nvSpPr>
          <p:spPr bwMode="auto">
            <a:xfrm>
              <a:off x="6369710" y="1653360"/>
              <a:ext cx="21434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1" name="Line 198"/>
            <p:cNvSpPr>
              <a:spLocks noChangeShapeType="1"/>
            </p:cNvSpPr>
            <p:nvPr/>
          </p:nvSpPr>
          <p:spPr bwMode="auto">
            <a:xfrm flipH="1">
              <a:off x="6469103" y="1489796"/>
              <a:ext cx="25294" cy="10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2" name="Rectangle 200"/>
            <p:cNvSpPr>
              <a:spLocks noChangeArrowheads="1"/>
            </p:cNvSpPr>
            <p:nvPr/>
          </p:nvSpPr>
          <p:spPr bwMode="auto">
            <a:xfrm>
              <a:off x="6582537" y="2473030"/>
              <a:ext cx="581751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3" name="Rectangle 201"/>
            <p:cNvSpPr>
              <a:spLocks noChangeArrowheads="1"/>
            </p:cNvSpPr>
            <p:nvPr/>
          </p:nvSpPr>
          <p:spPr bwMode="auto">
            <a:xfrm>
              <a:off x="7277538" y="2473030"/>
              <a:ext cx="58778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" name="Rectangle 203"/>
            <p:cNvSpPr>
              <a:spLocks noChangeArrowheads="1"/>
            </p:cNvSpPr>
            <p:nvPr/>
          </p:nvSpPr>
          <p:spPr bwMode="auto">
            <a:xfrm>
              <a:off x="7497522" y="1198362"/>
              <a:ext cx="89768" cy="274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" name="Rectangle 197"/>
            <p:cNvSpPr>
              <a:spLocks noChangeArrowheads="1"/>
            </p:cNvSpPr>
            <p:nvPr/>
          </p:nvSpPr>
          <p:spPr bwMode="auto">
            <a:xfrm>
              <a:off x="6369710" y="1056590"/>
              <a:ext cx="15782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6" name="Line 198"/>
            <p:cNvSpPr>
              <a:spLocks noChangeShapeType="1"/>
            </p:cNvSpPr>
            <p:nvPr/>
          </p:nvSpPr>
          <p:spPr bwMode="auto">
            <a:xfrm flipH="1">
              <a:off x="6467359" y="1173695"/>
              <a:ext cx="25294" cy="10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7" name="Rectangle 197"/>
            <p:cNvSpPr>
              <a:spLocks noChangeArrowheads="1"/>
            </p:cNvSpPr>
            <p:nvPr/>
          </p:nvSpPr>
          <p:spPr bwMode="auto">
            <a:xfrm>
              <a:off x="6369710" y="1366405"/>
              <a:ext cx="16498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3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8" name="Rectangle 202"/>
            <p:cNvSpPr>
              <a:spLocks noChangeArrowheads="1"/>
            </p:cNvSpPr>
            <p:nvPr/>
          </p:nvSpPr>
          <p:spPr bwMode="auto">
            <a:xfrm rot="16200000">
              <a:off x="5692837" y="1575591"/>
              <a:ext cx="795814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Ratio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(x 10</a:t>
              </a:r>
              <a:r>
                <a:rPr lang="es-ES" sz="1400" baseline="30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s-ES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  <p:grpSp>
        <p:nvGrpSpPr>
          <p:cNvPr id="189" name="188 Grupo"/>
          <p:cNvGrpSpPr/>
          <p:nvPr/>
        </p:nvGrpSpPr>
        <p:grpSpPr>
          <a:xfrm>
            <a:off x="108664" y="5116347"/>
            <a:ext cx="2087072" cy="1354274"/>
            <a:chOff x="254501" y="4679777"/>
            <a:chExt cx="2087072" cy="1596381"/>
          </a:xfrm>
        </p:grpSpPr>
        <p:sp>
          <p:nvSpPr>
            <p:cNvPr id="190" name="Rectangle 118"/>
            <p:cNvSpPr>
              <a:spLocks noChangeArrowheads="1"/>
            </p:cNvSpPr>
            <p:nvPr/>
          </p:nvSpPr>
          <p:spPr bwMode="auto">
            <a:xfrm>
              <a:off x="953536" y="4915219"/>
              <a:ext cx="1388037" cy="1118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1" name="Rectangle 119"/>
            <p:cNvSpPr>
              <a:spLocks noChangeArrowheads="1"/>
            </p:cNvSpPr>
            <p:nvPr/>
          </p:nvSpPr>
          <p:spPr bwMode="auto">
            <a:xfrm>
              <a:off x="1069121" y="5183260"/>
              <a:ext cx="462344" cy="84517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2" name="Freeform 121"/>
            <p:cNvSpPr>
              <a:spLocks/>
            </p:cNvSpPr>
            <p:nvPr/>
          </p:nvSpPr>
          <p:spPr bwMode="auto">
            <a:xfrm>
              <a:off x="1184708" y="4993699"/>
              <a:ext cx="231172" cy="12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9" y="0"/>
                </a:cxn>
                <a:cxn ang="0">
                  <a:pos x="0" y="0"/>
                </a:cxn>
              </a:cxnLst>
              <a:rect l="0" t="0" r="r" b="b"/>
              <a:pathLst>
                <a:path w="239">
                  <a:moveTo>
                    <a:pt x="0" y="0"/>
                  </a:moveTo>
                  <a:lnTo>
                    <a:pt x="239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3" name="Line 122"/>
            <p:cNvSpPr>
              <a:spLocks noChangeShapeType="1"/>
            </p:cNvSpPr>
            <p:nvPr/>
          </p:nvSpPr>
          <p:spPr bwMode="auto">
            <a:xfrm>
              <a:off x="1300293" y="4993699"/>
              <a:ext cx="1005" cy="3428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4" name="Freeform 123"/>
            <p:cNvSpPr>
              <a:spLocks/>
            </p:cNvSpPr>
            <p:nvPr/>
          </p:nvSpPr>
          <p:spPr bwMode="auto">
            <a:xfrm>
              <a:off x="1184708" y="5336598"/>
              <a:ext cx="231172" cy="12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9" y="0"/>
                </a:cxn>
                <a:cxn ang="0">
                  <a:pos x="0" y="0"/>
                </a:cxn>
              </a:cxnLst>
              <a:rect l="0" t="0" r="r" b="b"/>
              <a:pathLst>
                <a:path w="239">
                  <a:moveTo>
                    <a:pt x="0" y="0"/>
                  </a:moveTo>
                  <a:lnTo>
                    <a:pt x="239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5" name="Rectangle 124"/>
            <p:cNvSpPr>
              <a:spLocks noChangeArrowheads="1"/>
            </p:cNvSpPr>
            <p:nvPr/>
          </p:nvSpPr>
          <p:spPr bwMode="auto">
            <a:xfrm>
              <a:off x="1762637" y="5241214"/>
              <a:ext cx="463349" cy="787219"/>
            </a:xfrm>
            <a:prstGeom prst="rect">
              <a:avLst/>
            </a:prstGeom>
            <a:solidFill>
              <a:srgbClr val="CC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6" name="Freeform 126"/>
            <p:cNvSpPr>
              <a:spLocks/>
            </p:cNvSpPr>
            <p:nvPr/>
          </p:nvSpPr>
          <p:spPr bwMode="auto">
            <a:xfrm>
              <a:off x="1879228" y="5086668"/>
              <a:ext cx="231172" cy="12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7" name="Line 127"/>
            <p:cNvSpPr>
              <a:spLocks noChangeShapeType="1"/>
            </p:cNvSpPr>
            <p:nvPr/>
          </p:nvSpPr>
          <p:spPr bwMode="auto">
            <a:xfrm>
              <a:off x="1994815" y="5086668"/>
              <a:ext cx="1005" cy="28373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8" name="Freeform 128"/>
            <p:cNvSpPr>
              <a:spLocks/>
            </p:cNvSpPr>
            <p:nvPr/>
          </p:nvSpPr>
          <p:spPr bwMode="auto">
            <a:xfrm>
              <a:off x="1879228" y="5370405"/>
              <a:ext cx="231172" cy="12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9" name="Rectangle 129"/>
            <p:cNvSpPr>
              <a:spLocks noChangeArrowheads="1"/>
            </p:cNvSpPr>
            <p:nvPr/>
          </p:nvSpPr>
          <p:spPr bwMode="auto">
            <a:xfrm>
              <a:off x="1288874" y="4679777"/>
              <a:ext cx="674865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KYN/TRP</a:t>
              </a:r>
              <a:endParaRPr kumimoji="0" lang="es-E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0" name="Line 130"/>
            <p:cNvSpPr>
              <a:spLocks noChangeShapeType="1"/>
            </p:cNvSpPr>
            <p:nvPr/>
          </p:nvSpPr>
          <p:spPr bwMode="auto">
            <a:xfrm>
              <a:off x="953536" y="6028434"/>
              <a:ext cx="1388037" cy="12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1" name="Line 131"/>
            <p:cNvSpPr>
              <a:spLocks noChangeShapeType="1"/>
            </p:cNvSpPr>
            <p:nvPr/>
          </p:nvSpPr>
          <p:spPr bwMode="auto">
            <a:xfrm flipV="1">
              <a:off x="953536" y="4915219"/>
              <a:ext cx="1005" cy="11132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2" name="Line 132"/>
            <p:cNvSpPr>
              <a:spLocks noChangeShapeType="1"/>
            </p:cNvSpPr>
            <p:nvPr/>
          </p:nvSpPr>
          <p:spPr bwMode="auto">
            <a:xfrm flipH="1">
              <a:off x="927403" y="6028434"/>
              <a:ext cx="26132" cy="12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3" name="Rectangle 133"/>
            <p:cNvSpPr>
              <a:spLocks noChangeArrowheads="1"/>
            </p:cNvSpPr>
            <p:nvPr/>
          </p:nvSpPr>
          <p:spPr bwMode="auto">
            <a:xfrm>
              <a:off x="848253" y="5890843"/>
              <a:ext cx="83356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" name="Line 134"/>
            <p:cNvSpPr>
              <a:spLocks noChangeShapeType="1"/>
            </p:cNvSpPr>
            <p:nvPr/>
          </p:nvSpPr>
          <p:spPr bwMode="auto">
            <a:xfrm flipH="1">
              <a:off x="927403" y="5805066"/>
              <a:ext cx="26132" cy="12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" name="Rectangle 135"/>
            <p:cNvSpPr>
              <a:spLocks noChangeArrowheads="1"/>
            </p:cNvSpPr>
            <p:nvPr/>
          </p:nvSpPr>
          <p:spPr bwMode="auto">
            <a:xfrm>
              <a:off x="764897" y="5668551"/>
              <a:ext cx="16671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6" name="Line 136"/>
            <p:cNvSpPr>
              <a:spLocks noChangeShapeType="1"/>
            </p:cNvSpPr>
            <p:nvPr/>
          </p:nvSpPr>
          <p:spPr bwMode="auto">
            <a:xfrm flipH="1">
              <a:off x="927403" y="5582906"/>
              <a:ext cx="26132" cy="12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7" name="Rectangle 137"/>
            <p:cNvSpPr>
              <a:spLocks noChangeArrowheads="1"/>
            </p:cNvSpPr>
            <p:nvPr/>
          </p:nvSpPr>
          <p:spPr bwMode="auto">
            <a:xfrm>
              <a:off x="764897" y="5446392"/>
              <a:ext cx="16671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8" name="Line 138"/>
            <p:cNvSpPr>
              <a:spLocks noChangeShapeType="1"/>
            </p:cNvSpPr>
            <p:nvPr/>
          </p:nvSpPr>
          <p:spPr bwMode="auto">
            <a:xfrm flipH="1">
              <a:off x="927403" y="5360746"/>
              <a:ext cx="26132" cy="12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9" name="Rectangle 139"/>
            <p:cNvSpPr>
              <a:spLocks noChangeArrowheads="1"/>
            </p:cNvSpPr>
            <p:nvPr/>
          </p:nvSpPr>
          <p:spPr bwMode="auto">
            <a:xfrm>
              <a:off x="764897" y="5233757"/>
              <a:ext cx="16671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60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0" name="Line 140"/>
            <p:cNvSpPr>
              <a:spLocks noChangeShapeType="1"/>
            </p:cNvSpPr>
            <p:nvPr/>
          </p:nvSpPr>
          <p:spPr bwMode="auto">
            <a:xfrm flipH="1">
              <a:off x="927403" y="5138586"/>
              <a:ext cx="26132" cy="12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1" name="Rectangle 141"/>
            <p:cNvSpPr>
              <a:spLocks noChangeArrowheads="1"/>
            </p:cNvSpPr>
            <p:nvPr/>
          </p:nvSpPr>
          <p:spPr bwMode="auto">
            <a:xfrm>
              <a:off x="764897" y="5010389"/>
              <a:ext cx="16671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80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" name="Line 142"/>
            <p:cNvSpPr>
              <a:spLocks noChangeShapeType="1"/>
            </p:cNvSpPr>
            <p:nvPr/>
          </p:nvSpPr>
          <p:spPr bwMode="auto">
            <a:xfrm flipH="1">
              <a:off x="927403" y="4915219"/>
              <a:ext cx="26132" cy="12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3" name="Rectangle 143"/>
            <p:cNvSpPr>
              <a:spLocks noChangeArrowheads="1"/>
            </p:cNvSpPr>
            <p:nvPr/>
          </p:nvSpPr>
          <p:spPr bwMode="auto">
            <a:xfrm>
              <a:off x="681541" y="4787665"/>
              <a:ext cx="250068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4" name="Rectangle 144"/>
            <p:cNvSpPr>
              <a:spLocks noChangeArrowheads="1"/>
            </p:cNvSpPr>
            <p:nvPr/>
          </p:nvSpPr>
          <p:spPr bwMode="auto">
            <a:xfrm>
              <a:off x="1034083" y="6040339"/>
              <a:ext cx="591013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" name="Rectangle 145"/>
            <p:cNvSpPr>
              <a:spLocks noChangeArrowheads="1"/>
            </p:cNvSpPr>
            <p:nvPr/>
          </p:nvSpPr>
          <p:spPr bwMode="auto">
            <a:xfrm>
              <a:off x="1712043" y="6040337"/>
              <a:ext cx="62953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" name="Rectangle 202"/>
            <p:cNvSpPr>
              <a:spLocks noChangeArrowheads="1"/>
            </p:cNvSpPr>
            <p:nvPr/>
          </p:nvSpPr>
          <p:spPr bwMode="auto">
            <a:xfrm rot="16200000">
              <a:off x="72038" y="5225374"/>
              <a:ext cx="795814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Ratio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(x 10</a:t>
              </a:r>
              <a:r>
                <a:rPr lang="es-ES" sz="1400" baseline="30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s-ES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  <p:cxnSp>
        <p:nvCxnSpPr>
          <p:cNvPr id="218" name="217 Conector recto de flecha"/>
          <p:cNvCxnSpPr/>
          <p:nvPr/>
        </p:nvCxnSpPr>
        <p:spPr>
          <a:xfrm>
            <a:off x="2403927" y="2108296"/>
            <a:ext cx="72791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218 Conector recto de flecha"/>
          <p:cNvCxnSpPr/>
          <p:nvPr/>
        </p:nvCxnSpPr>
        <p:spPr>
          <a:xfrm>
            <a:off x="5572279" y="2108296"/>
            <a:ext cx="72791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219 Conector recto de flecha"/>
          <p:cNvCxnSpPr/>
          <p:nvPr/>
        </p:nvCxnSpPr>
        <p:spPr>
          <a:xfrm>
            <a:off x="2403927" y="4014210"/>
            <a:ext cx="72791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223 Conector recto de flecha"/>
          <p:cNvCxnSpPr/>
          <p:nvPr/>
        </p:nvCxnSpPr>
        <p:spPr>
          <a:xfrm>
            <a:off x="2400134" y="4005681"/>
            <a:ext cx="790397" cy="153534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224 Conector recto de flecha"/>
          <p:cNvCxnSpPr/>
          <p:nvPr/>
        </p:nvCxnSpPr>
        <p:spPr>
          <a:xfrm>
            <a:off x="5572279" y="4014210"/>
            <a:ext cx="72791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226 Conector recto de flecha"/>
          <p:cNvCxnSpPr/>
          <p:nvPr/>
        </p:nvCxnSpPr>
        <p:spPr>
          <a:xfrm>
            <a:off x="1458348" y="2790654"/>
            <a:ext cx="0" cy="35312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237 Conector recto de flecha"/>
          <p:cNvCxnSpPr/>
          <p:nvPr/>
        </p:nvCxnSpPr>
        <p:spPr>
          <a:xfrm>
            <a:off x="1458348" y="4654029"/>
            <a:ext cx="0" cy="35312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232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804958"/>
              </p:ext>
            </p:extLst>
          </p:nvPr>
        </p:nvGraphicFramePr>
        <p:xfrm>
          <a:off x="179512" y="1556792"/>
          <a:ext cx="8820473" cy="2970284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4680520"/>
                <a:gridCol w="1327986"/>
                <a:gridCol w="2811967"/>
              </a:tblGrid>
              <a:tr h="65651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COCAINE</a:t>
                      </a: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GROUP</a:t>
                      </a:r>
                      <a:endParaRPr lang="es-ES" sz="1600" b="0" kern="1200" dirty="0" smtClean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(N=100)</a:t>
                      </a:r>
                      <a:endParaRPr lang="es-ES" sz="16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392"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Current cocaine abstinence (duration</a:t>
                      </a:r>
                      <a:r>
                        <a:rPr lang="en-US" sz="16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6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US" sz="16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mean (SD)]</a:t>
                      </a:r>
                      <a:endParaRPr lang="es-ES" sz="16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days</a:t>
                      </a:r>
                      <a:endParaRPr lang="es-ES" sz="1600" b="0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1755" marR="23495" algn="ctr"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221.8 (429.4)</a:t>
                      </a:r>
                      <a:endParaRPr lang="es-ES" sz="1600" b="0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13621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Problematic cocaine use (duration</a:t>
                      </a:r>
                      <a:r>
                        <a:rPr lang="en-US" sz="16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US" sz="16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mean (SD)]</a:t>
                      </a:r>
                      <a:endParaRPr lang="es-ES" sz="16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years</a:t>
                      </a:r>
                      <a:endParaRPr lang="es-ES" sz="1600" b="0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7.34 (6.47)</a:t>
                      </a:r>
                      <a:endParaRPr lang="es-ES" sz="1600" b="0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/>
                </a:tc>
              </a:tr>
              <a:tr h="608759"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DSM-IV criteria for cocaine abuse and dependence</a:t>
                      </a:r>
                      <a:endParaRPr lang="es-ES" sz="16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[mean (SD)]</a:t>
                      </a:r>
                      <a:endParaRPr lang="es-ES" sz="16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600" b="0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(0-11)</a:t>
                      </a:r>
                      <a:endParaRPr lang="es-ES" sz="1600" b="0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600" b="0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8.4 (2.2)</a:t>
                      </a:r>
                      <a:endParaRPr lang="es-ES" sz="1600" b="0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/>
                </a:tc>
              </a:tr>
              <a:tr h="608137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Comorbid substance use disorders</a:t>
                      </a:r>
                      <a:endParaRPr lang="es-ES" sz="16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6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/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600" b="0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</a:t>
                      </a:r>
                      <a:endParaRPr lang="es-ES" sz="1600" b="0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600" b="0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Yes</a:t>
                      </a:r>
                      <a:endParaRPr lang="es-ES" sz="1600" b="0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600" b="0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 (32.0)</a:t>
                      </a:r>
                      <a:endParaRPr lang="es-ES" sz="1600" b="0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600" b="0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68 (68.0)</a:t>
                      </a:r>
                      <a:endParaRPr lang="es-ES" sz="1600" b="0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156" marR="67156" marT="0" marB="0" anchor="ctr"/>
                </a:tc>
              </a:tr>
            </a:tbl>
          </a:graphicData>
        </a:graphic>
      </p:graphicFrame>
      <p:sp>
        <p:nvSpPr>
          <p:cNvPr id="3" name="2 Rectángulo"/>
          <p:cNvSpPr/>
          <p:nvPr/>
        </p:nvSpPr>
        <p:spPr>
          <a:xfrm>
            <a:off x="179512" y="836712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related to cocaine use in cocaine-addicted patients</a:t>
            </a:r>
            <a:endParaRPr lang="es-E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2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638447"/>
              </p:ext>
            </p:extLst>
          </p:nvPr>
        </p:nvGraphicFramePr>
        <p:xfrm>
          <a:off x="266595" y="1340768"/>
          <a:ext cx="8568953" cy="5169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97080"/>
                <a:gridCol w="1854321"/>
                <a:gridCol w="1854321"/>
                <a:gridCol w="1564690"/>
                <a:gridCol w="1098541"/>
              </a:tblGrid>
              <a:tr h="382426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COMORBID MENTAL DISORDERS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77045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N=41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N=59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P-value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004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Prescribed psychotropic medication use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(58.5)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(41.5)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(23.7)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(76.3)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61974">
                <a:tc rowSpan="2"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Treatment for substance use disorders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(24.4)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(75.6)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(6.8)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(93.2)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s-ES_tradnl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</a:tr>
              <a:tr h="46197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Outpatient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Income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(70.7)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(4.9)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(79.7)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(13.6)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21590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</a:tr>
              <a:tr h="387473">
                <a:tc rowSpan="6"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Lifetime substance use disorders (excluding cocaine)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19050"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(43.9)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9050"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(56.1)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(23.7)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(76.3)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s-ES_tradnl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</a:tr>
              <a:tr h="23555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Alcohol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19050"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(51.2)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(64.4)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</a:tr>
              <a:tr h="19373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Cannabis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19050" marR="23495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(9.8)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(22.0)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9373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Heroin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19050" marR="23495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(0.0)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(15.3)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0784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Sedatives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19050" marR="23495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(7.3)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(13.6)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9373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19050" marR="23495" algn="ct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(4.9)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(11.9)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87473">
                <a:tc rowSpan="5"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Common lifetime mental disorders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19050" marR="23495" algn="ct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(100.0)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9050" marR="23495" algn="ct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(0.0)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(0.0)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(100.0)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s-ES_tradnl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</a:tr>
              <a:tr h="26811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Mood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19050" marR="23495" algn="ct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(47.5)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</a:tr>
              <a:tr h="28058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Anxiety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19050" marR="23495" algn="ct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(37.3)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9675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Psychosis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19050" marR="23495" algn="ct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(27.1)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555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marR="22225" algn="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Personality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L="19050" marR="23495" algn="ctr">
                        <a:spcAft>
                          <a:spcPts val="0"/>
                        </a:spcAft>
                      </a:pPr>
                      <a:r>
                        <a:rPr lang="es-ES_tradnl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>
                  <a:txBody>
                    <a:bodyPr/>
                    <a:lstStyle/>
                    <a:p>
                      <a:pPr marR="22860"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(64.4)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721" marR="47721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Rectángulo"/>
          <p:cNvSpPr/>
          <p:nvPr/>
        </p:nvSpPr>
        <p:spPr>
          <a:xfrm>
            <a:off x="179512" y="620688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Psychiatric characteristics of cocaine-addicted patients grouped according to diagnosis of comorbid mental disorders</a:t>
            </a:r>
            <a:endParaRPr lang="es-E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70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1521786" y="1261381"/>
            <a:ext cx="2280123" cy="1895028"/>
            <a:chOff x="460279" y="786893"/>
            <a:chExt cx="2533950" cy="2280998"/>
          </a:xfrm>
        </p:grpSpPr>
        <p:sp>
          <p:nvSpPr>
            <p:cNvPr id="3" name="Rectangle 18"/>
            <p:cNvSpPr>
              <a:spLocks noChangeArrowheads="1"/>
            </p:cNvSpPr>
            <p:nvPr/>
          </p:nvSpPr>
          <p:spPr bwMode="auto">
            <a:xfrm>
              <a:off x="1412188" y="786893"/>
              <a:ext cx="1157475" cy="259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Tryptophan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Rectangle 29"/>
            <p:cNvSpPr>
              <a:spLocks noChangeArrowheads="1"/>
            </p:cNvSpPr>
            <p:nvPr/>
          </p:nvSpPr>
          <p:spPr bwMode="auto">
            <a:xfrm>
              <a:off x="970481" y="2827090"/>
              <a:ext cx="1182781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Non-comorbid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30"/>
            <p:cNvSpPr>
              <a:spLocks noChangeArrowheads="1"/>
            </p:cNvSpPr>
            <p:nvPr/>
          </p:nvSpPr>
          <p:spPr bwMode="auto">
            <a:xfrm>
              <a:off x="2170877" y="2827089"/>
              <a:ext cx="814246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Comorbid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ectangle 31"/>
            <p:cNvSpPr>
              <a:spLocks noChangeArrowheads="1"/>
            </p:cNvSpPr>
            <p:nvPr/>
          </p:nvSpPr>
          <p:spPr bwMode="auto">
            <a:xfrm rot="16200000">
              <a:off x="188607" y="1824914"/>
              <a:ext cx="802670" cy="259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009465" y="1118782"/>
              <a:ext cx="1975663" cy="1704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175228" y="1908691"/>
              <a:ext cx="657270" cy="90665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339063" y="1752198"/>
              <a:ext cx="329599" cy="24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8" y="0"/>
                </a:cxn>
                <a:cxn ang="0">
                  <a:pos x="0" y="0"/>
                </a:cxn>
              </a:cxnLst>
              <a:rect l="0" t="0" r="r" b="b"/>
              <a:pathLst>
                <a:path w="178">
                  <a:moveTo>
                    <a:pt x="0" y="0"/>
                  </a:moveTo>
                  <a:lnTo>
                    <a:pt x="178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1502899" y="1752198"/>
              <a:ext cx="0" cy="31795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339063" y="2070148"/>
              <a:ext cx="329599" cy="24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8" y="0"/>
                </a:cxn>
                <a:cxn ang="0">
                  <a:pos x="0" y="0"/>
                </a:cxn>
              </a:cxnLst>
              <a:rect l="0" t="0" r="r" b="b"/>
              <a:pathLst>
                <a:path w="178">
                  <a:moveTo>
                    <a:pt x="0" y="0"/>
                  </a:moveTo>
                  <a:lnTo>
                    <a:pt x="178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162096" y="1717422"/>
              <a:ext cx="659197" cy="109792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327859" y="1590739"/>
              <a:ext cx="329599" cy="24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8" y="0"/>
                </a:cxn>
                <a:cxn ang="0">
                  <a:pos x="0" y="0"/>
                </a:cxn>
              </a:cxnLst>
              <a:rect l="0" t="0" r="r" b="b"/>
              <a:pathLst>
                <a:path w="178">
                  <a:moveTo>
                    <a:pt x="0" y="0"/>
                  </a:moveTo>
                  <a:lnTo>
                    <a:pt x="178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2491693" y="1590739"/>
              <a:ext cx="0" cy="25585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327859" y="1846589"/>
              <a:ext cx="329599" cy="24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8" y="0"/>
                </a:cxn>
                <a:cxn ang="0">
                  <a:pos x="0" y="0"/>
                </a:cxn>
              </a:cxnLst>
              <a:rect l="0" t="0" r="r" b="b"/>
              <a:pathLst>
                <a:path w="178">
                  <a:moveTo>
                    <a:pt x="0" y="0"/>
                  </a:moveTo>
                  <a:lnTo>
                    <a:pt x="178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Line 18"/>
            <p:cNvSpPr>
              <a:spLocks noChangeShapeType="1"/>
            </p:cNvSpPr>
            <p:nvPr/>
          </p:nvSpPr>
          <p:spPr bwMode="auto">
            <a:xfrm>
              <a:off x="1009465" y="2815344"/>
              <a:ext cx="19756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Line 19"/>
            <p:cNvSpPr>
              <a:spLocks noChangeShapeType="1"/>
            </p:cNvSpPr>
            <p:nvPr/>
          </p:nvSpPr>
          <p:spPr bwMode="auto">
            <a:xfrm flipV="1">
              <a:off x="1009465" y="1118782"/>
              <a:ext cx="1928" cy="169656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Line 20"/>
            <p:cNvSpPr>
              <a:spLocks noChangeShapeType="1"/>
            </p:cNvSpPr>
            <p:nvPr/>
          </p:nvSpPr>
          <p:spPr bwMode="auto">
            <a:xfrm flipH="1">
              <a:off x="972843" y="2815344"/>
              <a:ext cx="36623" cy="24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865165" y="2712671"/>
              <a:ext cx="100334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H="1">
              <a:off x="972843" y="2390583"/>
              <a:ext cx="36623" cy="24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780207" y="2287908"/>
              <a:ext cx="200667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Line 24"/>
            <p:cNvSpPr>
              <a:spLocks noChangeShapeType="1"/>
            </p:cNvSpPr>
            <p:nvPr/>
          </p:nvSpPr>
          <p:spPr bwMode="auto">
            <a:xfrm flipH="1">
              <a:off x="972843" y="1965821"/>
              <a:ext cx="36623" cy="24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780207" y="1865631"/>
              <a:ext cx="200667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Line 26"/>
            <p:cNvSpPr>
              <a:spLocks noChangeShapeType="1"/>
            </p:cNvSpPr>
            <p:nvPr/>
          </p:nvSpPr>
          <p:spPr bwMode="auto">
            <a:xfrm flipH="1">
              <a:off x="972843" y="1541060"/>
              <a:ext cx="36623" cy="24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780207" y="1440869"/>
              <a:ext cx="200667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Line 28"/>
            <p:cNvSpPr>
              <a:spLocks noChangeShapeType="1"/>
            </p:cNvSpPr>
            <p:nvPr/>
          </p:nvSpPr>
          <p:spPr bwMode="auto">
            <a:xfrm flipH="1">
              <a:off x="972843" y="1118782"/>
              <a:ext cx="36623" cy="24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780207" y="1016107"/>
              <a:ext cx="200667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27 Conector recto"/>
            <p:cNvCxnSpPr/>
            <p:nvPr/>
          </p:nvCxnSpPr>
          <p:spPr>
            <a:xfrm>
              <a:off x="1015174" y="1798122"/>
              <a:ext cx="1979055" cy="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28 Grupo"/>
          <p:cNvGrpSpPr/>
          <p:nvPr/>
        </p:nvGrpSpPr>
        <p:grpSpPr>
          <a:xfrm>
            <a:off x="457743" y="3783669"/>
            <a:ext cx="2270475" cy="1952504"/>
            <a:chOff x="3252037" y="816978"/>
            <a:chExt cx="2523227" cy="2350180"/>
          </a:xfrm>
        </p:grpSpPr>
        <p:sp>
          <p:nvSpPr>
            <p:cNvPr id="30" name="Rectangle 43"/>
            <p:cNvSpPr>
              <a:spLocks noChangeArrowheads="1"/>
            </p:cNvSpPr>
            <p:nvPr/>
          </p:nvSpPr>
          <p:spPr bwMode="auto">
            <a:xfrm>
              <a:off x="4228303" y="816978"/>
              <a:ext cx="1035227" cy="259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Kynurenine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Rectangle 58"/>
            <p:cNvSpPr>
              <a:spLocks noChangeArrowheads="1"/>
            </p:cNvSpPr>
            <p:nvPr/>
          </p:nvSpPr>
          <p:spPr bwMode="auto">
            <a:xfrm rot="16200000">
              <a:off x="2980365" y="1852581"/>
              <a:ext cx="802669" cy="259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3765126" y="1178727"/>
              <a:ext cx="2010138" cy="1638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3932394" y="1545891"/>
              <a:ext cx="670531" cy="126467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auto">
            <a:xfrm>
              <a:off x="4101118" y="1441240"/>
              <a:ext cx="334538" cy="17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Line 39"/>
            <p:cNvSpPr>
              <a:spLocks noChangeShapeType="1"/>
            </p:cNvSpPr>
            <p:nvPr/>
          </p:nvSpPr>
          <p:spPr bwMode="auto">
            <a:xfrm>
              <a:off x="4268388" y="1441240"/>
              <a:ext cx="1455" cy="21107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>
              <a:off x="4101118" y="1652316"/>
              <a:ext cx="334538" cy="17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Rectangle 41"/>
            <p:cNvSpPr>
              <a:spLocks noChangeArrowheads="1"/>
            </p:cNvSpPr>
            <p:nvPr/>
          </p:nvSpPr>
          <p:spPr bwMode="auto">
            <a:xfrm>
              <a:off x="4937464" y="1494452"/>
              <a:ext cx="669076" cy="131611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Freeform 43"/>
            <p:cNvSpPr>
              <a:spLocks/>
            </p:cNvSpPr>
            <p:nvPr/>
          </p:nvSpPr>
          <p:spPr bwMode="auto">
            <a:xfrm>
              <a:off x="5104733" y="1407540"/>
              <a:ext cx="334538" cy="17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Line 44"/>
            <p:cNvSpPr>
              <a:spLocks noChangeShapeType="1"/>
            </p:cNvSpPr>
            <p:nvPr/>
          </p:nvSpPr>
          <p:spPr bwMode="auto">
            <a:xfrm>
              <a:off x="5272002" y="1407540"/>
              <a:ext cx="1455" cy="17382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Freeform 45"/>
            <p:cNvSpPr>
              <a:spLocks/>
            </p:cNvSpPr>
            <p:nvPr/>
          </p:nvSpPr>
          <p:spPr bwMode="auto">
            <a:xfrm>
              <a:off x="5104733" y="1581366"/>
              <a:ext cx="334538" cy="17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Line 47"/>
            <p:cNvSpPr>
              <a:spLocks noChangeShapeType="1"/>
            </p:cNvSpPr>
            <p:nvPr/>
          </p:nvSpPr>
          <p:spPr bwMode="auto">
            <a:xfrm>
              <a:off x="3765126" y="2810566"/>
              <a:ext cx="2010138" cy="177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Line 48"/>
            <p:cNvSpPr>
              <a:spLocks noChangeShapeType="1"/>
            </p:cNvSpPr>
            <p:nvPr/>
          </p:nvSpPr>
          <p:spPr bwMode="auto">
            <a:xfrm flipV="1">
              <a:off x="3765126" y="1178727"/>
              <a:ext cx="0" cy="163183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Line 49"/>
            <p:cNvSpPr>
              <a:spLocks noChangeShapeType="1"/>
            </p:cNvSpPr>
            <p:nvPr/>
          </p:nvSpPr>
          <p:spPr bwMode="auto">
            <a:xfrm flipH="1">
              <a:off x="3727308" y="2810566"/>
              <a:ext cx="37817" cy="177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Rectangle 50"/>
            <p:cNvSpPr>
              <a:spLocks noChangeArrowheads="1"/>
            </p:cNvSpPr>
            <p:nvPr/>
          </p:nvSpPr>
          <p:spPr bwMode="auto">
            <a:xfrm>
              <a:off x="3508333" y="2709269"/>
              <a:ext cx="250834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Line 51"/>
            <p:cNvSpPr>
              <a:spLocks noChangeShapeType="1"/>
            </p:cNvSpPr>
            <p:nvPr/>
          </p:nvSpPr>
          <p:spPr bwMode="auto">
            <a:xfrm flipH="1">
              <a:off x="3727308" y="2402607"/>
              <a:ext cx="37817" cy="177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Rectangle 52"/>
            <p:cNvSpPr>
              <a:spLocks noChangeArrowheads="1"/>
            </p:cNvSpPr>
            <p:nvPr/>
          </p:nvSpPr>
          <p:spPr bwMode="auto">
            <a:xfrm>
              <a:off x="3508333" y="2301309"/>
              <a:ext cx="250834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Line 53"/>
            <p:cNvSpPr>
              <a:spLocks noChangeShapeType="1"/>
            </p:cNvSpPr>
            <p:nvPr/>
          </p:nvSpPr>
          <p:spPr bwMode="auto">
            <a:xfrm flipH="1">
              <a:off x="3727308" y="1996421"/>
              <a:ext cx="37817" cy="177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Rectangle 54"/>
            <p:cNvSpPr>
              <a:spLocks noChangeArrowheads="1"/>
            </p:cNvSpPr>
            <p:nvPr/>
          </p:nvSpPr>
          <p:spPr bwMode="auto">
            <a:xfrm>
              <a:off x="3508333" y="1891575"/>
              <a:ext cx="250834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Line 55"/>
            <p:cNvSpPr>
              <a:spLocks noChangeShapeType="1"/>
            </p:cNvSpPr>
            <p:nvPr/>
          </p:nvSpPr>
          <p:spPr bwMode="auto">
            <a:xfrm flipH="1">
              <a:off x="3727308" y="1586687"/>
              <a:ext cx="37817" cy="177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Rectangle 56"/>
            <p:cNvSpPr>
              <a:spLocks noChangeArrowheads="1"/>
            </p:cNvSpPr>
            <p:nvPr/>
          </p:nvSpPr>
          <p:spPr bwMode="auto">
            <a:xfrm>
              <a:off x="3508333" y="1485389"/>
              <a:ext cx="250834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Line 57"/>
            <p:cNvSpPr>
              <a:spLocks noChangeShapeType="1"/>
            </p:cNvSpPr>
            <p:nvPr/>
          </p:nvSpPr>
          <p:spPr bwMode="auto">
            <a:xfrm flipH="1">
              <a:off x="3727308" y="1178727"/>
              <a:ext cx="37817" cy="177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Rectangle 58"/>
            <p:cNvSpPr>
              <a:spLocks noChangeArrowheads="1"/>
            </p:cNvSpPr>
            <p:nvPr/>
          </p:nvSpPr>
          <p:spPr bwMode="auto">
            <a:xfrm>
              <a:off x="3508333" y="1077429"/>
              <a:ext cx="250834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Rectangle 29"/>
            <p:cNvSpPr>
              <a:spLocks noChangeArrowheads="1"/>
            </p:cNvSpPr>
            <p:nvPr/>
          </p:nvSpPr>
          <p:spPr bwMode="auto">
            <a:xfrm>
              <a:off x="3672910" y="2926356"/>
              <a:ext cx="1182781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Non-comorbid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Rectangle 30"/>
            <p:cNvSpPr>
              <a:spLocks noChangeArrowheads="1"/>
            </p:cNvSpPr>
            <p:nvPr/>
          </p:nvSpPr>
          <p:spPr bwMode="auto">
            <a:xfrm>
              <a:off x="4897047" y="2926357"/>
              <a:ext cx="814247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Comorbid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5" name="54 Conector recto"/>
            <p:cNvCxnSpPr/>
            <p:nvPr/>
          </p:nvCxnSpPr>
          <p:spPr>
            <a:xfrm>
              <a:off x="3779673" y="1512838"/>
              <a:ext cx="1979055" cy="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55 Grupo"/>
          <p:cNvGrpSpPr/>
          <p:nvPr/>
        </p:nvGrpSpPr>
        <p:grpSpPr>
          <a:xfrm>
            <a:off x="4762725" y="1249676"/>
            <a:ext cx="2432414" cy="1921452"/>
            <a:chOff x="335778" y="5407261"/>
            <a:chExt cx="2950346" cy="2040530"/>
          </a:xfrm>
        </p:grpSpPr>
        <p:sp>
          <p:nvSpPr>
            <p:cNvPr id="57" name="Rectangle 100"/>
            <p:cNvSpPr>
              <a:spLocks noChangeArrowheads="1"/>
            </p:cNvSpPr>
            <p:nvPr/>
          </p:nvSpPr>
          <p:spPr bwMode="auto">
            <a:xfrm>
              <a:off x="1523233" y="5407261"/>
              <a:ext cx="1026746" cy="228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Serotonin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Rectangle 115"/>
            <p:cNvSpPr>
              <a:spLocks noChangeArrowheads="1"/>
            </p:cNvSpPr>
            <p:nvPr/>
          </p:nvSpPr>
          <p:spPr bwMode="auto">
            <a:xfrm rot="16200000">
              <a:off x="123209" y="6271744"/>
              <a:ext cx="708174" cy="283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9" name="58 Grupo"/>
            <p:cNvGrpSpPr/>
            <p:nvPr/>
          </p:nvGrpSpPr>
          <p:grpSpPr>
            <a:xfrm>
              <a:off x="642809" y="5675260"/>
              <a:ext cx="2643315" cy="1638475"/>
              <a:chOff x="3693867" y="3081569"/>
              <a:chExt cx="2643315" cy="1750444"/>
            </a:xfrm>
          </p:grpSpPr>
          <p:sp>
            <p:nvSpPr>
              <p:cNvPr id="62" name="Rectangle 87"/>
              <p:cNvSpPr>
                <a:spLocks noChangeArrowheads="1"/>
              </p:cNvSpPr>
              <p:nvPr/>
            </p:nvSpPr>
            <p:spPr bwMode="auto">
              <a:xfrm>
                <a:off x="4065662" y="3301533"/>
                <a:ext cx="2188988" cy="14402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Rectangle 88"/>
              <p:cNvSpPr>
                <a:spLocks noChangeArrowheads="1"/>
              </p:cNvSpPr>
              <p:nvPr/>
            </p:nvSpPr>
            <p:spPr bwMode="auto">
              <a:xfrm>
                <a:off x="4248239" y="3832565"/>
                <a:ext cx="730310" cy="90351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Freeform 90"/>
              <p:cNvSpPr>
                <a:spLocks/>
              </p:cNvSpPr>
              <p:nvPr/>
            </p:nvSpPr>
            <p:spPr bwMode="auto">
              <a:xfrm>
                <a:off x="4432756" y="3675929"/>
                <a:ext cx="36321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0"/>
                  </a:cxn>
                  <a:cxn ang="0">
                    <a:pos x="0" y="0"/>
                  </a:cxn>
                </a:cxnLst>
                <a:rect l="0" t="0" r="r" b="b"/>
                <a:pathLst>
                  <a:path w="195">
                    <a:moveTo>
                      <a:pt x="0" y="0"/>
                    </a:moveTo>
                    <a:lnTo>
                      <a:pt x="195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Line 91"/>
              <p:cNvSpPr>
                <a:spLocks noChangeShapeType="1"/>
              </p:cNvSpPr>
              <p:nvPr/>
            </p:nvSpPr>
            <p:spPr bwMode="auto">
              <a:xfrm>
                <a:off x="4613390" y="3675929"/>
                <a:ext cx="0" cy="31327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Freeform 92"/>
              <p:cNvSpPr>
                <a:spLocks/>
              </p:cNvSpPr>
              <p:nvPr/>
            </p:nvSpPr>
            <p:spPr bwMode="auto">
              <a:xfrm>
                <a:off x="4432760" y="3989200"/>
                <a:ext cx="363213" cy="19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0"/>
                  </a:cxn>
                  <a:cxn ang="0">
                    <a:pos x="0" y="0"/>
                  </a:cxn>
                </a:cxnLst>
                <a:rect l="0" t="0" r="r" b="b"/>
                <a:pathLst>
                  <a:path w="195">
                    <a:moveTo>
                      <a:pt x="0" y="0"/>
                    </a:moveTo>
                    <a:lnTo>
                      <a:pt x="195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Rectangle 93"/>
              <p:cNvSpPr>
                <a:spLocks noChangeArrowheads="1"/>
              </p:cNvSpPr>
              <p:nvPr/>
            </p:nvSpPr>
            <p:spPr bwMode="auto">
              <a:xfrm>
                <a:off x="5341762" y="3565139"/>
                <a:ext cx="728368" cy="1170944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Freeform 95"/>
              <p:cNvSpPr>
                <a:spLocks/>
              </p:cNvSpPr>
              <p:nvPr/>
            </p:nvSpPr>
            <p:spPr bwMode="auto">
              <a:xfrm>
                <a:off x="5524335" y="3693120"/>
                <a:ext cx="36515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6" y="0"/>
                  </a:cxn>
                  <a:cxn ang="0">
                    <a:pos x="0" y="0"/>
                  </a:cxn>
                </a:cxnLst>
                <a:rect l="0" t="0" r="r" b="b"/>
                <a:pathLst>
                  <a:path w="196">
                    <a:moveTo>
                      <a:pt x="0" y="0"/>
                    </a:moveTo>
                    <a:lnTo>
                      <a:pt x="19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Line 96"/>
              <p:cNvSpPr>
                <a:spLocks noChangeShapeType="1"/>
              </p:cNvSpPr>
              <p:nvPr/>
            </p:nvSpPr>
            <p:spPr bwMode="auto">
              <a:xfrm flipV="1">
                <a:off x="5706913" y="3437156"/>
                <a:ext cx="0" cy="25596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Freeform 97"/>
              <p:cNvSpPr>
                <a:spLocks/>
              </p:cNvSpPr>
              <p:nvPr/>
            </p:nvSpPr>
            <p:spPr bwMode="auto">
              <a:xfrm>
                <a:off x="5524335" y="3437156"/>
                <a:ext cx="36515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6" y="0"/>
                  </a:cxn>
                  <a:cxn ang="0">
                    <a:pos x="0" y="0"/>
                  </a:cxn>
                </a:cxnLst>
                <a:rect l="0" t="0" r="r" b="b"/>
                <a:pathLst>
                  <a:path w="196">
                    <a:moveTo>
                      <a:pt x="0" y="0"/>
                    </a:moveTo>
                    <a:lnTo>
                      <a:pt x="19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Line 99"/>
              <p:cNvSpPr>
                <a:spLocks noChangeShapeType="1"/>
              </p:cNvSpPr>
              <p:nvPr/>
            </p:nvSpPr>
            <p:spPr bwMode="auto">
              <a:xfrm>
                <a:off x="4065658" y="4736081"/>
                <a:ext cx="218898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Line 100"/>
              <p:cNvSpPr>
                <a:spLocks noChangeShapeType="1"/>
              </p:cNvSpPr>
              <p:nvPr/>
            </p:nvSpPr>
            <p:spPr bwMode="auto">
              <a:xfrm flipV="1">
                <a:off x="4065662" y="3194286"/>
                <a:ext cx="0" cy="15444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Line 101"/>
              <p:cNvSpPr>
                <a:spLocks noChangeShapeType="1"/>
              </p:cNvSpPr>
              <p:nvPr/>
            </p:nvSpPr>
            <p:spPr bwMode="auto">
              <a:xfrm flipH="1">
                <a:off x="4024874" y="4736081"/>
                <a:ext cx="40789" cy="191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Rectangle 102"/>
              <p:cNvSpPr>
                <a:spLocks noChangeArrowheads="1"/>
              </p:cNvSpPr>
              <p:nvPr/>
            </p:nvSpPr>
            <p:spPr bwMode="auto">
              <a:xfrm>
                <a:off x="3913317" y="4605042"/>
                <a:ext cx="109507" cy="2269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Line 103"/>
              <p:cNvSpPr>
                <a:spLocks noChangeShapeType="1"/>
              </p:cNvSpPr>
              <p:nvPr/>
            </p:nvSpPr>
            <p:spPr bwMode="auto">
              <a:xfrm flipH="1">
                <a:off x="4024874" y="4424156"/>
                <a:ext cx="40789" cy="191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Rectangle 104"/>
              <p:cNvSpPr>
                <a:spLocks noChangeArrowheads="1"/>
              </p:cNvSpPr>
              <p:nvPr/>
            </p:nvSpPr>
            <p:spPr bwMode="auto">
              <a:xfrm>
                <a:off x="3803374" y="4299071"/>
                <a:ext cx="219014" cy="2269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3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" name="Line 105"/>
              <p:cNvSpPr>
                <a:spLocks noChangeShapeType="1"/>
              </p:cNvSpPr>
              <p:nvPr/>
            </p:nvSpPr>
            <p:spPr bwMode="auto">
              <a:xfrm flipH="1">
                <a:off x="4024874" y="4118786"/>
                <a:ext cx="40789" cy="191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Rectangle 106"/>
              <p:cNvSpPr>
                <a:spLocks noChangeArrowheads="1"/>
              </p:cNvSpPr>
              <p:nvPr/>
            </p:nvSpPr>
            <p:spPr bwMode="auto">
              <a:xfrm>
                <a:off x="3693867" y="4002464"/>
                <a:ext cx="328521" cy="2269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3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Line 107"/>
              <p:cNvSpPr>
                <a:spLocks noChangeShapeType="1"/>
              </p:cNvSpPr>
              <p:nvPr/>
            </p:nvSpPr>
            <p:spPr bwMode="auto">
              <a:xfrm flipH="1">
                <a:off x="4024874" y="3813003"/>
                <a:ext cx="40789" cy="191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Rectangle 108"/>
              <p:cNvSpPr>
                <a:spLocks noChangeArrowheads="1"/>
              </p:cNvSpPr>
              <p:nvPr/>
            </p:nvSpPr>
            <p:spPr bwMode="auto">
              <a:xfrm>
                <a:off x="3693867" y="3699004"/>
                <a:ext cx="328521" cy="2269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3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Line 109"/>
              <p:cNvSpPr>
                <a:spLocks noChangeShapeType="1"/>
              </p:cNvSpPr>
              <p:nvPr/>
            </p:nvSpPr>
            <p:spPr bwMode="auto">
              <a:xfrm flipH="1">
                <a:off x="4024874" y="3507308"/>
                <a:ext cx="40789" cy="191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Rectangle 110"/>
              <p:cNvSpPr>
                <a:spLocks noChangeArrowheads="1"/>
              </p:cNvSpPr>
              <p:nvPr/>
            </p:nvSpPr>
            <p:spPr bwMode="auto">
              <a:xfrm>
                <a:off x="3693867" y="3387078"/>
                <a:ext cx="328521" cy="2269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3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Line 111"/>
              <p:cNvSpPr>
                <a:spLocks noChangeShapeType="1"/>
              </p:cNvSpPr>
              <p:nvPr/>
            </p:nvSpPr>
            <p:spPr bwMode="auto">
              <a:xfrm flipH="1">
                <a:off x="4024874" y="3196231"/>
                <a:ext cx="40789" cy="191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Rectangle 112"/>
              <p:cNvSpPr>
                <a:spLocks noChangeArrowheads="1"/>
              </p:cNvSpPr>
              <p:nvPr/>
            </p:nvSpPr>
            <p:spPr bwMode="auto">
              <a:xfrm>
                <a:off x="3693867" y="3081569"/>
                <a:ext cx="328521" cy="2269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Rectangle 116"/>
              <p:cNvSpPr>
                <a:spLocks noChangeArrowheads="1"/>
              </p:cNvSpPr>
              <p:nvPr/>
            </p:nvSpPr>
            <p:spPr bwMode="auto">
              <a:xfrm>
                <a:off x="5605729" y="3251458"/>
                <a:ext cx="217764" cy="244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**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6" name="85 Conector recto"/>
              <p:cNvCxnSpPr/>
              <p:nvPr/>
            </p:nvCxnSpPr>
            <p:spPr>
              <a:xfrm>
                <a:off x="4086387" y="4010548"/>
                <a:ext cx="2250795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Rectangle 84"/>
            <p:cNvSpPr>
              <a:spLocks noChangeArrowheads="1"/>
            </p:cNvSpPr>
            <p:nvPr/>
          </p:nvSpPr>
          <p:spPr bwMode="auto">
            <a:xfrm>
              <a:off x="1006965" y="7235338"/>
              <a:ext cx="1234826" cy="212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Non-comorbid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Rectangle 85"/>
            <p:cNvSpPr>
              <a:spLocks noChangeArrowheads="1"/>
            </p:cNvSpPr>
            <p:nvPr/>
          </p:nvSpPr>
          <p:spPr bwMode="auto">
            <a:xfrm>
              <a:off x="2264432" y="7235337"/>
              <a:ext cx="888693" cy="212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Comorbid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7" name="86 Grupo"/>
          <p:cNvGrpSpPr/>
          <p:nvPr/>
        </p:nvGrpSpPr>
        <p:grpSpPr>
          <a:xfrm>
            <a:off x="3113474" y="3776971"/>
            <a:ext cx="2219303" cy="1931226"/>
            <a:chOff x="523857" y="3730922"/>
            <a:chExt cx="2466359" cy="2324568"/>
          </a:xfrm>
        </p:grpSpPr>
        <p:sp>
          <p:nvSpPr>
            <p:cNvPr id="88" name="Rectangle 71"/>
            <p:cNvSpPr>
              <a:spLocks noChangeArrowheads="1"/>
            </p:cNvSpPr>
            <p:nvPr/>
          </p:nvSpPr>
          <p:spPr bwMode="auto">
            <a:xfrm>
              <a:off x="1344036" y="3730922"/>
              <a:ext cx="1394314" cy="259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ynurenic</a:t>
              </a: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acid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Rectangle 86"/>
            <p:cNvSpPr>
              <a:spLocks noChangeArrowheads="1"/>
            </p:cNvSpPr>
            <p:nvPr/>
          </p:nvSpPr>
          <p:spPr bwMode="auto">
            <a:xfrm rot="16200000">
              <a:off x="252185" y="4861262"/>
              <a:ext cx="802669" cy="259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Rectangle 62"/>
            <p:cNvSpPr>
              <a:spLocks noChangeArrowheads="1"/>
            </p:cNvSpPr>
            <p:nvPr/>
          </p:nvSpPr>
          <p:spPr bwMode="auto">
            <a:xfrm>
              <a:off x="1009953" y="4144167"/>
              <a:ext cx="1961202" cy="1580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Rectangle 63"/>
            <p:cNvSpPr>
              <a:spLocks noChangeArrowheads="1"/>
            </p:cNvSpPr>
            <p:nvPr/>
          </p:nvSpPr>
          <p:spPr bwMode="auto">
            <a:xfrm>
              <a:off x="1174032" y="4498803"/>
              <a:ext cx="653734" cy="121789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Freeform 65"/>
            <p:cNvSpPr>
              <a:spLocks/>
            </p:cNvSpPr>
            <p:nvPr/>
          </p:nvSpPr>
          <p:spPr bwMode="auto">
            <a:xfrm>
              <a:off x="1335528" y="4273267"/>
              <a:ext cx="328159" cy="15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4" y="0"/>
                </a:cxn>
                <a:cxn ang="0">
                  <a:pos x="0" y="0"/>
                </a:cxn>
              </a:cxnLst>
              <a:rect l="0" t="0" r="r" b="b"/>
              <a:pathLst>
                <a:path w="264">
                  <a:moveTo>
                    <a:pt x="0" y="0"/>
                  </a:moveTo>
                  <a:lnTo>
                    <a:pt x="264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Line 66"/>
            <p:cNvSpPr>
              <a:spLocks noChangeShapeType="1"/>
            </p:cNvSpPr>
            <p:nvPr/>
          </p:nvSpPr>
          <p:spPr bwMode="auto">
            <a:xfrm>
              <a:off x="1499607" y="4273267"/>
              <a:ext cx="1293" cy="41685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>
              <a:off x="1335528" y="4690119"/>
              <a:ext cx="328159" cy="15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4" y="0"/>
                </a:cxn>
                <a:cxn ang="0">
                  <a:pos x="0" y="0"/>
                </a:cxn>
              </a:cxnLst>
              <a:rect l="0" t="0" r="r" b="b"/>
              <a:pathLst>
                <a:path w="264">
                  <a:moveTo>
                    <a:pt x="0" y="0"/>
                  </a:moveTo>
                  <a:lnTo>
                    <a:pt x="264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Rectangle 68"/>
            <p:cNvSpPr>
              <a:spLocks noChangeArrowheads="1"/>
            </p:cNvSpPr>
            <p:nvPr/>
          </p:nvSpPr>
          <p:spPr bwMode="auto">
            <a:xfrm>
              <a:off x="2153341" y="4533022"/>
              <a:ext cx="653734" cy="118367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Freeform 70"/>
            <p:cNvSpPr>
              <a:spLocks/>
            </p:cNvSpPr>
            <p:nvPr/>
          </p:nvSpPr>
          <p:spPr bwMode="auto">
            <a:xfrm>
              <a:off x="2317421" y="4357259"/>
              <a:ext cx="325575" cy="15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3" y="0"/>
                </a:cxn>
                <a:cxn ang="0">
                  <a:pos x="0" y="0"/>
                </a:cxn>
              </a:cxnLst>
              <a:rect l="0" t="0" r="r" b="b"/>
              <a:pathLst>
                <a:path w="263">
                  <a:moveTo>
                    <a:pt x="0" y="0"/>
                  </a:moveTo>
                  <a:lnTo>
                    <a:pt x="263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Line 71"/>
            <p:cNvSpPr>
              <a:spLocks noChangeShapeType="1"/>
            </p:cNvSpPr>
            <p:nvPr/>
          </p:nvSpPr>
          <p:spPr bwMode="auto">
            <a:xfrm>
              <a:off x="2480208" y="4357259"/>
              <a:ext cx="1293" cy="3313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Freeform 72"/>
            <p:cNvSpPr>
              <a:spLocks/>
            </p:cNvSpPr>
            <p:nvPr/>
          </p:nvSpPr>
          <p:spPr bwMode="auto">
            <a:xfrm>
              <a:off x="2317421" y="4688564"/>
              <a:ext cx="325575" cy="15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3" y="0"/>
                </a:cxn>
                <a:cxn ang="0">
                  <a:pos x="0" y="0"/>
                </a:cxn>
              </a:cxnLst>
              <a:rect l="0" t="0" r="r" b="b"/>
              <a:pathLst>
                <a:path w="263">
                  <a:moveTo>
                    <a:pt x="0" y="0"/>
                  </a:moveTo>
                  <a:lnTo>
                    <a:pt x="263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Line 74"/>
            <p:cNvSpPr>
              <a:spLocks noChangeShapeType="1"/>
            </p:cNvSpPr>
            <p:nvPr/>
          </p:nvSpPr>
          <p:spPr bwMode="auto">
            <a:xfrm>
              <a:off x="1009953" y="5716697"/>
              <a:ext cx="196120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Line 75"/>
            <p:cNvSpPr>
              <a:spLocks noChangeShapeType="1"/>
            </p:cNvSpPr>
            <p:nvPr/>
          </p:nvSpPr>
          <p:spPr bwMode="auto">
            <a:xfrm flipV="1">
              <a:off x="1009953" y="4144167"/>
              <a:ext cx="1293" cy="157253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Line 76"/>
            <p:cNvSpPr>
              <a:spLocks noChangeShapeType="1"/>
            </p:cNvSpPr>
            <p:nvPr/>
          </p:nvSpPr>
          <p:spPr bwMode="auto">
            <a:xfrm flipH="1">
              <a:off x="972485" y="5716697"/>
              <a:ext cx="37467" cy="15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tangle 77"/>
            <p:cNvSpPr>
              <a:spLocks noChangeArrowheads="1"/>
            </p:cNvSpPr>
            <p:nvPr/>
          </p:nvSpPr>
          <p:spPr bwMode="auto">
            <a:xfrm>
              <a:off x="879152" y="5618128"/>
              <a:ext cx="100334" cy="24080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Line 78"/>
            <p:cNvSpPr>
              <a:spLocks noChangeShapeType="1"/>
            </p:cNvSpPr>
            <p:nvPr/>
          </p:nvSpPr>
          <p:spPr bwMode="auto">
            <a:xfrm flipH="1">
              <a:off x="972485" y="5194075"/>
              <a:ext cx="37467" cy="15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Rectangle 79"/>
            <p:cNvSpPr>
              <a:spLocks noChangeArrowheads="1"/>
            </p:cNvSpPr>
            <p:nvPr/>
          </p:nvSpPr>
          <p:spPr bwMode="auto">
            <a:xfrm>
              <a:off x="794194" y="5092396"/>
              <a:ext cx="200667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Line 80"/>
            <p:cNvSpPr>
              <a:spLocks noChangeShapeType="1"/>
            </p:cNvSpPr>
            <p:nvPr/>
          </p:nvSpPr>
          <p:spPr bwMode="auto">
            <a:xfrm flipH="1">
              <a:off x="972485" y="4669900"/>
              <a:ext cx="37467" cy="15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6" name="Rectangle 81"/>
            <p:cNvSpPr>
              <a:spLocks noChangeArrowheads="1"/>
            </p:cNvSpPr>
            <p:nvPr/>
          </p:nvSpPr>
          <p:spPr bwMode="auto">
            <a:xfrm>
              <a:off x="794194" y="4569775"/>
              <a:ext cx="200667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Line 82"/>
            <p:cNvSpPr>
              <a:spLocks noChangeShapeType="1"/>
            </p:cNvSpPr>
            <p:nvPr/>
          </p:nvSpPr>
          <p:spPr bwMode="auto">
            <a:xfrm flipH="1">
              <a:off x="972485" y="4144167"/>
              <a:ext cx="37467" cy="15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Rectangle 83"/>
            <p:cNvSpPr>
              <a:spLocks noChangeArrowheads="1"/>
            </p:cNvSpPr>
            <p:nvPr/>
          </p:nvSpPr>
          <p:spPr bwMode="auto">
            <a:xfrm>
              <a:off x="794194" y="4045598"/>
              <a:ext cx="200667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Rectangle 84"/>
            <p:cNvSpPr>
              <a:spLocks noChangeArrowheads="1"/>
            </p:cNvSpPr>
            <p:nvPr/>
          </p:nvSpPr>
          <p:spPr bwMode="auto">
            <a:xfrm>
              <a:off x="1023841" y="5814689"/>
              <a:ext cx="1182781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Non-comorbid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Rectangle 85"/>
            <p:cNvSpPr>
              <a:spLocks noChangeArrowheads="1"/>
            </p:cNvSpPr>
            <p:nvPr/>
          </p:nvSpPr>
          <p:spPr bwMode="auto">
            <a:xfrm>
              <a:off x="2175969" y="5814689"/>
              <a:ext cx="814247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Comorbid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1" name="110 Conector recto"/>
            <p:cNvCxnSpPr/>
            <p:nvPr/>
          </p:nvCxnSpPr>
          <p:spPr>
            <a:xfrm>
              <a:off x="1019265" y="4354831"/>
              <a:ext cx="1935958" cy="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111 Grupo"/>
          <p:cNvGrpSpPr/>
          <p:nvPr/>
        </p:nvGrpSpPr>
        <p:grpSpPr>
          <a:xfrm>
            <a:off x="5918015" y="3771547"/>
            <a:ext cx="2326393" cy="1957105"/>
            <a:chOff x="3255988" y="3698118"/>
            <a:chExt cx="2585368" cy="2355719"/>
          </a:xfrm>
        </p:grpSpPr>
        <p:grpSp>
          <p:nvGrpSpPr>
            <p:cNvPr id="113" name="112 Grupo"/>
            <p:cNvGrpSpPr/>
            <p:nvPr/>
          </p:nvGrpSpPr>
          <p:grpSpPr>
            <a:xfrm>
              <a:off x="3583311" y="3969646"/>
              <a:ext cx="2243570" cy="1897632"/>
              <a:chOff x="4051161" y="3568804"/>
              <a:chExt cx="2448699" cy="1674221"/>
            </a:xfrm>
          </p:grpSpPr>
          <p:sp>
            <p:nvSpPr>
              <p:cNvPr id="119" name="Rectangle 6"/>
              <p:cNvSpPr>
                <a:spLocks noChangeArrowheads="1"/>
              </p:cNvSpPr>
              <p:nvPr/>
            </p:nvSpPr>
            <p:spPr bwMode="auto">
              <a:xfrm>
                <a:off x="4481831" y="4066528"/>
                <a:ext cx="732789" cy="104902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0" name="Freeform 7"/>
              <p:cNvSpPr>
                <a:spLocks/>
              </p:cNvSpPr>
              <p:nvPr/>
            </p:nvSpPr>
            <p:spPr bwMode="auto">
              <a:xfrm>
                <a:off x="4481831" y="4066528"/>
                <a:ext cx="731519" cy="1047750"/>
              </a:xfrm>
              <a:custGeom>
                <a:avLst/>
                <a:gdLst/>
                <a:ahLst/>
                <a:cxnLst>
                  <a:cxn ang="0">
                    <a:pos x="0" y="16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151" y="0"/>
                  </a:cxn>
                  <a:cxn ang="0">
                    <a:pos x="1151" y="0"/>
                  </a:cxn>
                  <a:cxn ang="0">
                    <a:pos x="1151" y="1648"/>
                  </a:cxn>
                </a:cxnLst>
                <a:rect l="0" t="0" r="r" b="b"/>
                <a:pathLst>
                  <a:path w="1151" h="1648">
                    <a:moveTo>
                      <a:pt x="0" y="1648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151" y="0"/>
                    </a:lnTo>
                    <a:lnTo>
                      <a:pt x="1151" y="0"/>
                    </a:lnTo>
                    <a:lnTo>
                      <a:pt x="1151" y="1648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1" name="Freeform 8"/>
              <p:cNvSpPr>
                <a:spLocks/>
              </p:cNvSpPr>
              <p:nvPr/>
            </p:nvSpPr>
            <p:spPr bwMode="auto">
              <a:xfrm>
                <a:off x="4664711" y="3869678"/>
                <a:ext cx="365760" cy="3657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75" y="0"/>
                  </a:cxn>
                  <a:cxn ang="0">
                    <a:pos x="288" y="0"/>
                  </a:cxn>
                  <a:cxn ang="0">
                    <a:pos x="288" y="576"/>
                  </a:cxn>
                  <a:cxn ang="0">
                    <a:pos x="0" y="576"/>
                  </a:cxn>
                  <a:cxn ang="0">
                    <a:pos x="575" y="576"/>
                  </a:cxn>
                </a:cxnLst>
                <a:rect l="0" t="0" r="r" b="b"/>
                <a:pathLst>
                  <a:path w="575" h="576">
                    <a:moveTo>
                      <a:pt x="0" y="0"/>
                    </a:moveTo>
                    <a:lnTo>
                      <a:pt x="575" y="0"/>
                    </a:lnTo>
                    <a:lnTo>
                      <a:pt x="288" y="0"/>
                    </a:lnTo>
                    <a:lnTo>
                      <a:pt x="288" y="576"/>
                    </a:lnTo>
                    <a:lnTo>
                      <a:pt x="0" y="576"/>
                    </a:lnTo>
                    <a:lnTo>
                      <a:pt x="575" y="576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2" name="Rectangle 9"/>
              <p:cNvSpPr>
                <a:spLocks noChangeArrowheads="1"/>
              </p:cNvSpPr>
              <p:nvPr/>
            </p:nvSpPr>
            <p:spPr bwMode="auto">
              <a:xfrm>
                <a:off x="5579111" y="4132568"/>
                <a:ext cx="732789" cy="98298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3" name="Freeform 10"/>
              <p:cNvSpPr>
                <a:spLocks/>
              </p:cNvSpPr>
              <p:nvPr/>
            </p:nvSpPr>
            <p:spPr bwMode="auto">
              <a:xfrm>
                <a:off x="5579111" y="4132568"/>
                <a:ext cx="731519" cy="981710"/>
              </a:xfrm>
              <a:custGeom>
                <a:avLst/>
                <a:gdLst/>
                <a:ahLst/>
                <a:cxnLst>
                  <a:cxn ang="0">
                    <a:pos x="0" y="154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151" y="0"/>
                  </a:cxn>
                  <a:cxn ang="0">
                    <a:pos x="1151" y="0"/>
                  </a:cxn>
                  <a:cxn ang="0">
                    <a:pos x="1151" y="1545"/>
                  </a:cxn>
                </a:cxnLst>
                <a:rect l="0" t="0" r="r" b="b"/>
                <a:pathLst>
                  <a:path w="1151" h="1545">
                    <a:moveTo>
                      <a:pt x="0" y="1545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151" y="0"/>
                    </a:lnTo>
                    <a:lnTo>
                      <a:pt x="1151" y="0"/>
                    </a:lnTo>
                    <a:lnTo>
                      <a:pt x="1151" y="1545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4" name="Freeform 11"/>
              <p:cNvSpPr>
                <a:spLocks/>
              </p:cNvSpPr>
              <p:nvPr/>
            </p:nvSpPr>
            <p:spPr bwMode="auto">
              <a:xfrm>
                <a:off x="5761991" y="3981438"/>
                <a:ext cx="365760" cy="2819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75" y="0"/>
                  </a:cxn>
                  <a:cxn ang="0">
                    <a:pos x="287" y="0"/>
                  </a:cxn>
                  <a:cxn ang="0">
                    <a:pos x="287" y="443"/>
                  </a:cxn>
                  <a:cxn ang="0">
                    <a:pos x="0" y="443"/>
                  </a:cxn>
                  <a:cxn ang="0">
                    <a:pos x="575" y="443"/>
                  </a:cxn>
                </a:cxnLst>
                <a:rect l="0" t="0" r="r" b="b"/>
                <a:pathLst>
                  <a:path w="575" h="443">
                    <a:moveTo>
                      <a:pt x="0" y="0"/>
                    </a:moveTo>
                    <a:lnTo>
                      <a:pt x="575" y="0"/>
                    </a:lnTo>
                    <a:lnTo>
                      <a:pt x="287" y="0"/>
                    </a:lnTo>
                    <a:lnTo>
                      <a:pt x="287" y="443"/>
                    </a:lnTo>
                    <a:lnTo>
                      <a:pt x="0" y="443"/>
                    </a:lnTo>
                    <a:lnTo>
                      <a:pt x="575" y="443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5" name="Rectangle 14"/>
              <p:cNvSpPr>
                <a:spLocks noChangeArrowheads="1"/>
              </p:cNvSpPr>
              <p:nvPr/>
            </p:nvSpPr>
            <p:spPr bwMode="auto">
              <a:xfrm>
                <a:off x="4143886" y="5030574"/>
                <a:ext cx="109507" cy="2124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6" name="Rectangle 15"/>
              <p:cNvSpPr>
                <a:spLocks noChangeArrowheads="1"/>
              </p:cNvSpPr>
              <p:nvPr/>
            </p:nvSpPr>
            <p:spPr bwMode="auto">
              <a:xfrm>
                <a:off x="4143886" y="4738474"/>
                <a:ext cx="109507" cy="2124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kumimoji="0" lang="es-ES" sz="13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7" name="Rectangle 16"/>
              <p:cNvSpPr>
                <a:spLocks noChangeArrowheads="1"/>
              </p:cNvSpPr>
              <p:nvPr/>
            </p:nvSpPr>
            <p:spPr bwMode="auto">
              <a:xfrm>
                <a:off x="4051161" y="4446375"/>
                <a:ext cx="219014" cy="2124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kumimoji="0" lang="es-ES" sz="13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8" name="Rectangle 17"/>
              <p:cNvSpPr>
                <a:spLocks noChangeArrowheads="1"/>
              </p:cNvSpPr>
              <p:nvPr/>
            </p:nvSpPr>
            <p:spPr bwMode="auto">
              <a:xfrm>
                <a:off x="4051161" y="4154274"/>
                <a:ext cx="219014" cy="2124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</a:t>
                </a:r>
                <a:endParaRPr kumimoji="0" lang="es-ES" sz="13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9" name="Rectangle 18"/>
              <p:cNvSpPr>
                <a:spLocks noChangeArrowheads="1"/>
              </p:cNvSpPr>
              <p:nvPr/>
            </p:nvSpPr>
            <p:spPr bwMode="auto">
              <a:xfrm>
                <a:off x="4051161" y="3860904"/>
                <a:ext cx="219014" cy="2124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endParaRPr kumimoji="0" lang="es-ES" sz="13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0" name="Rectangle 19"/>
              <p:cNvSpPr>
                <a:spLocks noChangeArrowheads="1"/>
              </p:cNvSpPr>
              <p:nvPr/>
            </p:nvSpPr>
            <p:spPr bwMode="auto">
              <a:xfrm>
                <a:off x="4051161" y="3568804"/>
                <a:ext cx="219014" cy="2124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1" name="Line 20"/>
              <p:cNvSpPr>
                <a:spLocks noChangeShapeType="1"/>
              </p:cNvSpPr>
              <p:nvPr/>
            </p:nvSpPr>
            <p:spPr bwMode="auto">
              <a:xfrm flipV="1">
                <a:off x="4300222" y="3643618"/>
                <a:ext cx="1270" cy="147701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2" name="Line 21"/>
              <p:cNvSpPr>
                <a:spLocks noChangeShapeType="1"/>
              </p:cNvSpPr>
              <p:nvPr/>
            </p:nvSpPr>
            <p:spPr bwMode="auto">
              <a:xfrm flipH="1">
                <a:off x="4258312" y="5114278"/>
                <a:ext cx="41910" cy="12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" name="Line 22"/>
              <p:cNvSpPr>
                <a:spLocks noChangeShapeType="1"/>
              </p:cNvSpPr>
              <p:nvPr/>
            </p:nvSpPr>
            <p:spPr bwMode="auto">
              <a:xfrm flipH="1">
                <a:off x="4258312" y="4820908"/>
                <a:ext cx="41910" cy="12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4" name="Line 23"/>
              <p:cNvSpPr>
                <a:spLocks noChangeShapeType="1"/>
              </p:cNvSpPr>
              <p:nvPr/>
            </p:nvSpPr>
            <p:spPr bwMode="auto">
              <a:xfrm flipH="1">
                <a:off x="4258312" y="4528808"/>
                <a:ext cx="41910" cy="12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5" name="Line 24"/>
              <p:cNvSpPr>
                <a:spLocks noChangeShapeType="1"/>
              </p:cNvSpPr>
              <p:nvPr/>
            </p:nvSpPr>
            <p:spPr bwMode="auto">
              <a:xfrm flipH="1">
                <a:off x="4258312" y="4236708"/>
                <a:ext cx="41910" cy="12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6" name="Line 25"/>
              <p:cNvSpPr>
                <a:spLocks noChangeShapeType="1"/>
              </p:cNvSpPr>
              <p:nvPr/>
            </p:nvSpPr>
            <p:spPr bwMode="auto">
              <a:xfrm flipH="1">
                <a:off x="4258312" y="3944608"/>
                <a:ext cx="41910" cy="12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7" name="Line 26"/>
              <p:cNvSpPr>
                <a:spLocks noChangeShapeType="1"/>
              </p:cNvSpPr>
              <p:nvPr/>
            </p:nvSpPr>
            <p:spPr bwMode="auto">
              <a:xfrm flipH="1">
                <a:off x="4258312" y="3651238"/>
                <a:ext cx="41910" cy="12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8" name="Line 13"/>
              <p:cNvSpPr>
                <a:spLocks noChangeShapeType="1"/>
              </p:cNvSpPr>
              <p:nvPr/>
            </p:nvSpPr>
            <p:spPr bwMode="auto">
              <a:xfrm>
                <a:off x="4292602" y="5112857"/>
                <a:ext cx="220725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4" name="Rectangle 71"/>
            <p:cNvSpPr>
              <a:spLocks noChangeArrowheads="1"/>
            </p:cNvSpPr>
            <p:nvPr/>
          </p:nvSpPr>
          <p:spPr bwMode="auto">
            <a:xfrm>
              <a:off x="4163197" y="3698118"/>
              <a:ext cx="1358064" cy="259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400" b="1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Quinolinic</a:t>
              </a: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acid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Rectangle 86"/>
            <p:cNvSpPr>
              <a:spLocks noChangeArrowheads="1"/>
            </p:cNvSpPr>
            <p:nvPr/>
          </p:nvSpPr>
          <p:spPr bwMode="auto">
            <a:xfrm rot="16200000">
              <a:off x="2984315" y="4748313"/>
              <a:ext cx="802670" cy="259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Rectangle 84"/>
            <p:cNvSpPr>
              <a:spLocks noChangeArrowheads="1"/>
            </p:cNvSpPr>
            <p:nvPr/>
          </p:nvSpPr>
          <p:spPr bwMode="auto">
            <a:xfrm>
              <a:off x="3834398" y="5813036"/>
              <a:ext cx="1182780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Non-comorbid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Rectangle 85"/>
            <p:cNvSpPr>
              <a:spLocks noChangeArrowheads="1"/>
            </p:cNvSpPr>
            <p:nvPr/>
          </p:nvSpPr>
          <p:spPr bwMode="auto">
            <a:xfrm>
              <a:off x="5027110" y="5813035"/>
              <a:ext cx="814246" cy="240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Comorbid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8" name="117 Conector recto"/>
            <p:cNvCxnSpPr/>
            <p:nvPr/>
          </p:nvCxnSpPr>
          <p:spPr>
            <a:xfrm>
              <a:off x="3820015" y="4716000"/>
              <a:ext cx="1935958" cy="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0" name="139 Rectángulo"/>
          <p:cNvSpPr/>
          <p:nvPr/>
        </p:nvSpPr>
        <p:spPr>
          <a:xfrm>
            <a:off x="55501" y="712030"/>
            <a:ext cx="90884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Abstinent cocaine-addicted patients and comorbid mental disorders</a:t>
            </a:r>
            <a:endParaRPr lang="es-E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1" name="140 CuadroTexto"/>
          <p:cNvSpPr txBox="1"/>
          <p:nvPr/>
        </p:nvSpPr>
        <p:spPr>
          <a:xfrm>
            <a:off x="7084950" y="6171758"/>
            <a:ext cx="1953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* </a:t>
            </a:r>
            <a:r>
              <a:rPr lang="es-ES" i="1" dirty="0" smtClean="0"/>
              <a:t>vs</a:t>
            </a:r>
            <a:r>
              <a:rPr lang="es-ES" dirty="0" smtClean="0"/>
              <a:t> non-</a:t>
            </a:r>
            <a:r>
              <a:rPr lang="es-ES" dirty="0" err="1" smtClean="0"/>
              <a:t>comorbid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9286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151 Grupo"/>
          <p:cNvGrpSpPr/>
          <p:nvPr/>
        </p:nvGrpSpPr>
        <p:grpSpPr>
          <a:xfrm>
            <a:off x="107504" y="1340768"/>
            <a:ext cx="4165651" cy="2129693"/>
            <a:chOff x="107504" y="1340768"/>
            <a:chExt cx="4165651" cy="2129693"/>
          </a:xfrm>
        </p:grpSpPr>
        <p:grpSp>
          <p:nvGrpSpPr>
            <p:cNvPr id="2" name="1 Grupo"/>
            <p:cNvGrpSpPr/>
            <p:nvPr/>
          </p:nvGrpSpPr>
          <p:grpSpPr>
            <a:xfrm>
              <a:off x="107504" y="1340768"/>
              <a:ext cx="2939986" cy="2129693"/>
              <a:chOff x="395538" y="1484784"/>
              <a:chExt cx="2939986" cy="2129693"/>
            </a:xfrm>
          </p:grpSpPr>
          <p:sp>
            <p:nvSpPr>
              <p:cNvPr id="3" name="Rectangle 7"/>
              <p:cNvSpPr>
                <a:spLocks noChangeArrowheads="1"/>
              </p:cNvSpPr>
              <p:nvPr/>
            </p:nvSpPr>
            <p:spPr bwMode="auto">
              <a:xfrm>
                <a:off x="1141413" y="2686089"/>
                <a:ext cx="562562" cy="84530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Freeform 9"/>
              <p:cNvSpPr>
                <a:spLocks/>
              </p:cNvSpPr>
              <p:nvPr/>
            </p:nvSpPr>
            <p:spPr bwMode="auto">
              <a:xfrm>
                <a:off x="1282053" y="2532264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Line 10"/>
              <p:cNvSpPr>
                <a:spLocks noChangeShapeType="1"/>
              </p:cNvSpPr>
              <p:nvPr/>
            </p:nvSpPr>
            <p:spPr bwMode="auto">
              <a:xfrm>
                <a:off x="1422694" y="2532264"/>
                <a:ext cx="1465" cy="31058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Freeform 11"/>
              <p:cNvSpPr>
                <a:spLocks/>
              </p:cNvSpPr>
              <p:nvPr/>
            </p:nvSpPr>
            <p:spPr bwMode="auto">
              <a:xfrm>
                <a:off x="1282053" y="2842845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Rectangle 12"/>
              <p:cNvSpPr>
                <a:spLocks noChangeArrowheads="1"/>
              </p:cNvSpPr>
              <p:nvPr/>
            </p:nvSpPr>
            <p:spPr bwMode="auto">
              <a:xfrm>
                <a:off x="1856221" y="2504428"/>
                <a:ext cx="562562" cy="1026970"/>
              </a:xfrm>
              <a:prstGeom prst="rect">
                <a:avLst/>
              </a:prstGeom>
              <a:solidFill>
                <a:srgbClr val="D4D4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Freeform 14"/>
              <p:cNvSpPr>
                <a:spLocks/>
              </p:cNvSpPr>
              <p:nvPr/>
            </p:nvSpPr>
            <p:spPr bwMode="auto">
              <a:xfrm>
                <a:off x="1996862" y="2344743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Line 15"/>
              <p:cNvSpPr>
                <a:spLocks noChangeShapeType="1"/>
              </p:cNvSpPr>
              <p:nvPr/>
            </p:nvSpPr>
            <p:spPr bwMode="auto">
              <a:xfrm>
                <a:off x="2137503" y="2344743"/>
                <a:ext cx="0" cy="31644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 16"/>
              <p:cNvSpPr>
                <a:spLocks/>
              </p:cNvSpPr>
              <p:nvPr/>
            </p:nvSpPr>
            <p:spPr bwMode="auto">
              <a:xfrm>
                <a:off x="1996862" y="2661184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Rectangle 17"/>
              <p:cNvSpPr>
                <a:spLocks noChangeArrowheads="1"/>
              </p:cNvSpPr>
              <p:nvPr/>
            </p:nvSpPr>
            <p:spPr bwMode="auto">
              <a:xfrm>
                <a:off x="2587191" y="2368183"/>
                <a:ext cx="562562" cy="1163215"/>
              </a:xfrm>
              <a:prstGeom prst="rect">
                <a:avLst/>
              </a:prstGeom>
              <a:solidFill>
                <a:srgbClr val="E6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 19"/>
              <p:cNvSpPr>
                <a:spLocks/>
              </p:cNvSpPr>
              <p:nvPr/>
            </p:nvSpPr>
            <p:spPr bwMode="auto">
              <a:xfrm>
                <a:off x="2727831" y="2202637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Line 20"/>
              <p:cNvSpPr>
                <a:spLocks noChangeShapeType="1"/>
              </p:cNvSpPr>
              <p:nvPr/>
            </p:nvSpPr>
            <p:spPr bwMode="auto">
              <a:xfrm>
                <a:off x="2868472" y="2202637"/>
                <a:ext cx="0" cy="33255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Freeform 21"/>
              <p:cNvSpPr>
                <a:spLocks/>
              </p:cNvSpPr>
              <p:nvPr/>
            </p:nvSpPr>
            <p:spPr bwMode="auto">
              <a:xfrm>
                <a:off x="2727831" y="2535194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tangle 22"/>
              <p:cNvSpPr>
                <a:spLocks noChangeArrowheads="1"/>
              </p:cNvSpPr>
              <p:nvPr/>
            </p:nvSpPr>
            <p:spPr bwMode="auto">
              <a:xfrm>
                <a:off x="1640945" y="1484784"/>
                <a:ext cx="1213474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Mood</a:t>
                </a: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s-ES" sz="14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disorders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Line 23"/>
              <p:cNvSpPr>
                <a:spLocks noChangeShapeType="1"/>
              </p:cNvSpPr>
              <p:nvPr/>
            </p:nvSpPr>
            <p:spPr bwMode="auto">
              <a:xfrm>
                <a:off x="1000772" y="3531398"/>
                <a:ext cx="232555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Line 24"/>
              <p:cNvSpPr>
                <a:spLocks noChangeShapeType="1"/>
              </p:cNvSpPr>
              <p:nvPr/>
            </p:nvSpPr>
            <p:spPr bwMode="auto">
              <a:xfrm flipV="1">
                <a:off x="1000772" y="1780423"/>
                <a:ext cx="1465" cy="174084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Line 25"/>
              <p:cNvSpPr>
                <a:spLocks noChangeShapeType="1"/>
              </p:cNvSpPr>
              <p:nvPr/>
            </p:nvSpPr>
            <p:spPr bwMode="auto">
              <a:xfrm flipH="1">
                <a:off x="952427" y="3531398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Rectangle 26"/>
              <p:cNvSpPr>
                <a:spLocks noChangeArrowheads="1"/>
              </p:cNvSpPr>
              <p:nvPr/>
            </p:nvSpPr>
            <p:spPr bwMode="auto">
              <a:xfrm>
                <a:off x="862310" y="3414422"/>
                <a:ext cx="83356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0" lang="es-ES" sz="13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Line 29"/>
              <p:cNvSpPr>
                <a:spLocks noChangeShapeType="1"/>
              </p:cNvSpPr>
              <p:nvPr/>
            </p:nvSpPr>
            <p:spPr bwMode="auto">
              <a:xfrm flipH="1">
                <a:off x="952427" y="3094051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Rectangle 30"/>
              <p:cNvSpPr>
                <a:spLocks noChangeArrowheads="1"/>
              </p:cNvSpPr>
              <p:nvPr/>
            </p:nvSpPr>
            <p:spPr bwMode="auto">
              <a:xfrm>
                <a:off x="778954" y="2977075"/>
                <a:ext cx="166712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75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Line 31"/>
              <p:cNvSpPr>
                <a:spLocks noChangeShapeType="1"/>
              </p:cNvSpPr>
              <p:nvPr/>
            </p:nvSpPr>
            <p:spPr bwMode="auto">
              <a:xfrm flipH="1">
                <a:off x="952427" y="2662364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Rectangle 32"/>
              <p:cNvSpPr>
                <a:spLocks noChangeArrowheads="1"/>
              </p:cNvSpPr>
              <p:nvPr/>
            </p:nvSpPr>
            <p:spPr bwMode="auto">
              <a:xfrm>
                <a:off x="695598" y="2546363"/>
                <a:ext cx="25006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3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Line 33"/>
              <p:cNvSpPr>
                <a:spLocks noChangeShapeType="1"/>
              </p:cNvSpPr>
              <p:nvPr/>
            </p:nvSpPr>
            <p:spPr bwMode="auto">
              <a:xfrm flipH="1">
                <a:off x="952427" y="2229204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Rectangle 34"/>
              <p:cNvSpPr>
                <a:spLocks noChangeArrowheads="1"/>
              </p:cNvSpPr>
              <p:nvPr/>
            </p:nvSpPr>
            <p:spPr bwMode="auto">
              <a:xfrm>
                <a:off x="695598" y="2123947"/>
                <a:ext cx="25006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3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225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Line 35"/>
              <p:cNvSpPr>
                <a:spLocks noChangeShapeType="1"/>
              </p:cNvSpPr>
              <p:nvPr/>
            </p:nvSpPr>
            <p:spPr bwMode="auto">
              <a:xfrm flipH="1">
                <a:off x="952427" y="1784234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Rectangle 36"/>
              <p:cNvSpPr>
                <a:spLocks noChangeArrowheads="1"/>
              </p:cNvSpPr>
              <p:nvPr/>
            </p:nvSpPr>
            <p:spPr bwMode="auto">
              <a:xfrm>
                <a:off x="695598" y="1668722"/>
                <a:ext cx="25006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Rectangle 38"/>
              <p:cNvSpPr>
                <a:spLocks noChangeArrowheads="1"/>
              </p:cNvSpPr>
              <p:nvPr/>
            </p:nvSpPr>
            <p:spPr bwMode="auto">
              <a:xfrm>
                <a:off x="2819094" y="2010902"/>
                <a:ext cx="89768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Rectangle 115"/>
              <p:cNvSpPr>
                <a:spLocks noChangeArrowheads="1"/>
              </p:cNvSpPr>
              <p:nvPr/>
            </p:nvSpPr>
            <p:spPr bwMode="auto">
              <a:xfrm rot="16200000">
                <a:off x="-104247" y="2569242"/>
                <a:ext cx="1215013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1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5-HT </a:t>
                </a: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kumimoji="0" lang="es-ES" sz="140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pmol</a:t>
                </a: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</a:t>
                </a:r>
                <a:r>
                  <a:rPr kumimoji="0" lang="es-ES" sz="140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mL</a:t>
                </a: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kumimoji="0" lang="es-E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0" name="29 Conector recto"/>
              <p:cNvCxnSpPr/>
              <p:nvPr/>
            </p:nvCxnSpPr>
            <p:spPr>
              <a:xfrm>
                <a:off x="1009971" y="2843130"/>
                <a:ext cx="2325553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119 Grupo"/>
            <p:cNvGrpSpPr/>
            <p:nvPr/>
          </p:nvGrpSpPr>
          <p:grpSpPr>
            <a:xfrm>
              <a:off x="2915816" y="1510436"/>
              <a:ext cx="1357339" cy="486187"/>
              <a:chOff x="3309973" y="1860430"/>
              <a:chExt cx="1357339" cy="486187"/>
            </a:xfrm>
          </p:grpSpPr>
          <p:sp>
            <p:nvSpPr>
              <p:cNvPr id="121" name="Rectangle 84"/>
              <p:cNvSpPr>
                <a:spLocks noChangeArrowheads="1"/>
              </p:cNvSpPr>
              <p:nvPr/>
            </p:nvSpPr>
            <p:spPr bwMode="auto">
              <a:xfrm>
                <a:off x="3506738" y="1860430"/>
                <a:ext cx="828753" cy="169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Non-comorbid</a:t>
                </a:r>
                <a:endParaRPr kumimoji="0" lang="es-E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2" name="121 Rectángulo"/>
              <p:cNvSpPr/>
              <p:nvPr/>
            </p:nvSpPr>
            <p:spPr>
              <a:xfrm>
                <a:off x="3309973" y="1879783"/>
                <a:ext cx="144000" cy="720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3" name="122 Rectángulo"/>
              <p:cNvSpPr/>
              <p:nvPr/>
            </p:nvSpPr>
            <p:spPr>
              <a:xfrm>
                <a:off x="3309973" y="2032183"/>
                <a:ext cx="144000" cy="72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4" name="123 Rectángulo"/>
              <p:cNvSpPr/>
              <p:nvPr/>
            </p:nvSpPr>
            <p:spPr>
              <a:xfrm>
                <a:off x="3309973" y="2202319"/>
                <a:ext cx="144000" cy="72000"/>
              </a:xfrm>
              <a:prstGeom prst="rect">
                <a:avLst/>
              </a:prstGeom>
              <a:solidFill>
                <a:srgbClr val="E6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5" name="Rectangle 84"/>
              <p:cNvSpPr>
                <a:spLocks noChangeArrowheads="1"/>
              </p:cNvSpPr>
              <p:nvPr/>
            </p:nvSpPr>
            <p:spPr bwMode="auto">
              <a:xfrm>
                <a:off x="3506738" y="2016072"/>
                <a:ext cx="1160574" cy="169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Non-</a:t>
                </a:r>
                <a:r>
                  <a:rPr kumimoji="0" lang="es-ES" sz="1100" b="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mood</a:t>
                </a: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s-ES" sz="1100" b="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disorders</a:t>
                </a:r>
                <a:endParaRPr kumimoji="0" lang="es-E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6" name="Rectangle 84"/>
              <p:cNvSpPr>
                <a:spLocks noChangeArrowheads="1"/>
              </p:cNvSpPr>
              <p:nvPr/>
            </p:nvSpPr>
            <p:spPr bwMode="auto">
              <a:xfrm>
                <a:off x="3506738" y="2177340"/>
                <a:ext cx="886461" cy="169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1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kumimoji="0" lang="es-ES" sz="1100" b="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ood</a:t>
                </a: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s-ES" sz="1100" b="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disorders</a:t>
                </a:r>
                <a:endParaRPr kumimoji="0" lang="es-E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5" name="154 Grupo"/>
          <p:cNvGrpSpPr/>
          <p:nvPr/>
        </p:nvGrpSpPr>
        <p:grpSpPr>
          <a:xfrm>
            <a:off x="4562475" y="3992796"/>
            <a:ext cx="4238947" cy="2130391"/>
            <a:chOff x="4591050" y="3992796"/>
            <a:chExt cx="4238947" cy="2130391"/>
          </a:xfrm>
        </p:grpSpPr>
        <p:grpSp>
          <p:nvGrpSpPr>
            <p:cNvPr id="31" name="30 Grupo"/>
            <p:cNvGrpSpPr/>
            <p:nvPr/>
          </p:nvGrpSpPr>
          <p:grpSpPr>
            <a:xfrm>
              <a:off x="4591050" y="3992796"/>
              <a:ext cx="2895289" cy="2130391"/>
              <a:chOff x="4683743" y="1493696"/>
              <a:chExt cx="2895289" cy="2130391"/>
            </a:xfrm>
          </p:grpSpPr>
          <p:sp>
            <p:nvSpPr>
              <p:cNvPr id="32" name="Freeform 47"/>
              <p:cNvSpPr>
                <a:spLocks/>
              </p:cNvSpPr>
              <p:nvPr/>
            </p:nvSpPr>
            <p:spPr bwMode="auto">
              <a:xfrm>
                <a:off x="5382867" y="2678886"/>
                <a:ext cx="562562" cy="857029"/>
              </a:xfrm>
              <a:custGeom>
                <a:avLst/>
                <a:gdLst/>
                <a:ahLst/>
                <a:cxnLst>
                  <a:cxn ang="0">
                    <a:pos x="0" y="610"/>
                  </a:cxn>
                  <a:cxn ang="0">
                    <a:pos x="0" y="610"/>
                  </a:cxn>
                  <a:cxn ang="0">
                    <a:pos x="0" y="0"/>
                  </a:cxn>
                  <a:cxn ang="0">
                    <a:pos x="399" y="0"/>
                  </a:cxn>
                  <a:cxn ang="0">
                    <a:pos x="399" y="610"/>
                  </a:cxn>
                </a:cxnLst>
                <a:rect l="0" t="0" r="r" b="b"/>
                <a:pathLst>
                  <a:path w="399" h="610">
                    <a:moveTo>
                      <a:pt x="0" y="610"/>
                    </a:moveTo>
                    <a:lnTo>
                      <a:pt x="0" y="610"/>
                    </a:lnTo>
                    <a:lnTo>
                      <a:pt x="0" y="0"/>
                    </a:lnTo>
                    <a:lnTo>
                      <a:pt x="399" y="0"/>
                    </a:lnTo>
                    <a:lnTo>
                      <a:pt x="399" y="61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Freeform 48"/>
              <p:cNvSpPr>
                <a:spLocks/>
              </p:cNvSpPr>
              <p:nvPr/>
            </p:nvSpPr>
            <p:spPr bwMode="auto">
              <a:xfrm>
                <a:off x="5523508" y="2525060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Line 49"/>
              <p:cNvSpPr>
                <a:spLocks noChangeShapeType="1"/>
              </p:cNvSpPr>
              <p:nvPr/>
            </p:nvSpPr>
            <p:spPr bwMode="auto">
              <a:xfrm>
                <a:off x="5664149" y="2525060"/>
                <a:ext cx="0" cy="30618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Freeform 50"/>
              <p:cNvSpPr>
                <a:spLocks/>
              </p:cNvSpPr>
              <p:nvPr/>
            </p:nvSpPr>
            <p:spPr bwMode="auto">
              <a:xfrm>
                <a:off x="5523508" y="2831247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Rectangle 51"/>
              <p:cNvSpPr>
                <a:spLocks noChangeArrowheads="1"/>
              </p:cNvSpPr>
              <p:nvPr/>
            </p:nvSpPr>
            <p:spPr bwMode="auto">
              <a:xfrm>
                <a:off x="6101173" y="2369770"/>
                <a:ext cx="562562" cy="1170540"/>
              </a:xfrm>
              <a:prstGeom prst="rect">
                <a:avLst/>
              </a:prstGeom>
              <a:solidFill>
                <a:srgbClr val="D4D4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Freeform 53"/>
              <p:cNvSpPr>
                <a:spLocks/>
              </p:cNvSpPr>
              <p:nvPr/>
            </p:nvSpPr>
            <p:spPr bwMode="auto">
              <a:xfrm>
                <a:off x="6241813" y="2220339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Line 54"/>
              <p:cNvSpPr>
                <a:spLocks noChangeShapeType="1"/>
              </p:cNvSpPr>
              <p:nvPr/>
            </p:nvSpPr>
            <p:spPr bwMode="auto">
              <a:xfrm>
                <a:off x="6382454" y="2220339"/>
                <a:ext cx="1465" cy="29593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Freeform 55"/>
              <p:cNvSpPr>
                <a:spLocks/>
              </p:cNvSpPr>
              <p:nvPr/>
            </p:nvSpPr>
            <p:spPr bwMode="auto">
              <a:xfrm>
                <a:off x="6241813" y="2516270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Rectangle 56"/>
              <p:cNvSpPr>
                <a:spLocks noChangeArrowheads="1"/>
              </p:cNvSpPr>
              <p:nvPr/>
            </p:nvSpPr>
            <p:spPr bwMode="auto">
              <a:xfrm>
                <a:off x="6832142" y="2570476"/>
                <a:ext cx="562562" cy="969834"/>
              </a:xfrm>
              <a:prstGeom prst="rect">
                <a:avLst/>
              </a:prstGeom>
              <a:solidFill>
                <a:srgbClr val="E6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Freeform 58"/>
              <p:cNvSpPr>
                <a:spLocks/>
              </p:cNvSpPr>
              <p:nvPr/>
            </p:nvSpPr>
            <p:spPr bwMode="auto">
              <a:xfrm>
                <a:off x="6972783" y="2393210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Line 59"/>
              <p:cNvSpPr>
                <a:spLocks noChangeShapeType="1"/>
              </p:cNvSpPr>
              <p:nvPr/>
            </p:nvSpPr>
            <p:spPr bwMode="auto">
              <a:xfrm>
                <a:off x="7113423" y="2393210"/>
                <a:ext cx="0" cy="3589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Freeform 60"/>
              <p:cNvSpPr>
                <a:spLocks/>
              </p:cNvSpPr>
              <p:nvPr/>
            </p:nvSpPr>
            <p:spPr bwMode="auto">
              <a:xfrm>
                <a:off x="6972783" y="2752137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Rectangle 61"/>
              <p:cNvSpPr>
                <a:spLocks noChangeArrowheads="1"/>
              </p:cNvSpPr>
              <p:nvPr/>
            </p:nvSpPr>
            <p:spPr bwMode="auto">
              <a:xfrm>
                <a:off x="5808716" y="1493696"/>
                <a:ext cx="1362552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Anxiety</a:t>
                </a:r>
                <a:r>
                  <a:rPr kumimoji="0" lang="es-ES" sz="1400" b="1" i="0" u="none" strike="noStrike" cap="none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s-ES" sz="1400" b="1" i="0" u="none" strike="noStrike" cap="none" normalizeH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disorders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Line 62"/>
              <p:cNvSpPr>
                <a:spLocks noChangeShapeType="1"/>
              </p:cNvSpPr>
              <p:nvPr/>
            </p:nvSpPr>
            <p:spPr bwMode="auto">
              <a:xfrm>
                <a:off x="5242227" y="3540310"/>
                <a:ext cx="232555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Line 63"/>
              <p:cNvSpPr>
                <a:spLocks noChangeShapeType="1"/>
              </p:cNvSpPr>
              <p:nvPr/>
            </p:nvSpPr>
            <p:spPr bwMode="auto">
              <a:xfrm flipV="1">
                <a:off x="5242227" y="1789335"/>
                <a:ext cx="0" cy="174084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Line 64"/>
              <p:cNvSpPr>
                <a:spLocks noChangeShapeType="1"/>
              </p:cNvSpPr>
              <p:nvPr/>
            </p:nvSpPr>
            <p:spPr bwMode="auto">
              <a:xfrm flipH="1">
                <a:off x="5195347" y="3540310"/>
                <a:ext cx="46880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Rectangle 77"/>
              <p:cNvSpPr>
                <a:spLocks noChangeArrowheads="1"/>
              </p:cNvSpPr>
              <p:nvPr/>
            </p:nvSpPr>
            <p:spPr bwMode="auto">
              <a:xfrm>
                <a:off x="6286489" y="2007918"/>
                <a:ext cx="179536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**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Rectangle 115"/>
              <p:cNvSpPr>
                <a:spLocks noChangeArrowheads="1"/>
              </p:cNvSpPr>
              <p:nvPr/>
            </p:nvSpPr>
            <p:spPr bwMode="auto">
              <a:xfrm rot="16200000">
                <a:off x="4183958" y="2562233"/>
                <a:ext cx="1215013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1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5-HT </a:t>
                </a: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kumimoji="0" lang="es-ES" sz="140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pmol</a:t>
                </a: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</a:t>
                </a:r>
                <a:r>
                  <a:rPr kumimoji="0" lang="es-ES" sz="140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mL</a:t>
                </a: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kumimoji="0" lang="es-E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0" name="49 Conector recto"/>
              <p:cNvCxnSpPr/>
              <p:nvPr/>
            </p:nvCxnSpPr>
            <p:spPr>
              <a:xfrm>
                <a:off x="5253479" y="2849163"/>
                <a:ext cx="2325553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Rectangle 26"/>
              <p:cNvSpPr>
                <a:spLocks noChangeArrowheads="1"/>
              </p:cNvSpPr>
              <p:nvPr/>
            </p:nvSpPr>
            <p:spPr bwMode="auto">
              <a:xfrm>
                <a:off x="5104041" y="3424032"/>
                <a:ext cx="83356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0" lang="es-ES" sz="13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Line 29"/>
              <p:cNvSpPr>
                <a:spLocks noChangeShapeType="1"/>
              </p:cNvSpPr>
              <p:nvPr/>
            </p:nvSpPr>
            <p:spPr bwMode="auto">
              <a:xfrm flipH="1">
                <a:off x="5198465" y="3101864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Rectangle 30"/>
              <p:cNvSpPr>
                <a:spLocks noChangeArrowheads="1"/>
              </p:cNvSpPr>
              <p:nvPr/>
            </p:nvSpPr>
            <p:spPr bwMode="auto">
              <a:xfrm>
                <a:off x="5020685" y="2986684"/>
                <a:ext cx="166712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75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Line 31"/>
              <p:cNvSpPr>
                <a:spLocks noChangeShapeType="1"/>
              </p:cNvSpPr>
              <p:nvPr/>
            </p:nvSpPr>
            <p:spPr bwMode="auto">
              <a:xfrm flipH="1">
                <a:off x="5198465" y="2670177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Rectangle 32"/>
              <p:cNvSpPr>
                <a:spLocks noChangeArrowheads="1"/>
              </p:cNvSpPr>
              <p:nvPr/>
            </p:nvSpPr>
            <p:spPr bwMode="auto">
              <a:xfrm>
                <a:off x="4937329" y="2555973"/>
                <a:ext cx="25006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3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Line 33"/>
              <p:cNvSpPr>
                <a:spLocks noChangeShapeType="1"/>
              </p:cNvSpPr>
              <p:nvPr/>
            </p:nvSpPr>
            <p:spPr bwMode="auto">
              <a:xfrm flipH="1">
                <a:off x="5198465" y="2237016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Rectangle 34"/>
              <p:cNvSpPr>
                <a:spLocks noChangeArrowheads="1"/>
              </p:cNvSpPr>
              <p:nvPr/>
            </p:nvSpPr>
            <p:spPr bwMode="auto">
              <a:xfrm>
                <a:off x="4937329" y="2133556"/>
                <a:ext cx="25006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3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225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Line 35"/>
              <p:cNvSpPr>
                <a:spLocks noChangeShapeType="1"/>
              </p:cNvSpPr>
              <p:nvPr/>
            </p:nvSpPr>
            <p:spPr bwMode="auto">
              <a:xfrm flipH="1">
                <a:off x="5198465" y="1792047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Rectangle 36"/>
              <p:cNvSpPr>
                <a:spLocks noChangeArrowheads="1"/>
              </p:cNvSpPr>
              <p:nvPr/>
            </p:nvSpPr>
            <p:spPr bwMode="auto">
              <a:xfrm>
                <a:off x="4937329" y="1678332"/>
                <a:ext cx="25006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27" name="126 Grupo"/>
            <p:cNvGrpSpPr/>
            <p:nvPr/>
          </p:nvGrpSpPr>
          <p:grpSpPr>
            <a:xfrm>
              <a:off x="7369051" y="4037791"/>
              <a:ext cx="1460946" cy="486187"/>
              <a:chOff x="7705977" y="2069053"/>
              <a:chExt cx="1460946" cy="486187"/>
            </a:xfrm>
          </p:grpSpPr>
          <p:sp>
            <p:nvSpPr>
              <p:cNvPr id="128" name="Rectangle 84"/>
              <p:cNvSpPr>
                <a:spLocks noChangeArrowheads="1"/>
              </p:cNvSpPr>
              <p:nvPr/>
            </p:nvSpPr>
            <p:spPr bwMode="auto">
              <a:xfrm>
                <a:off x="7916375" y="2069053"/>
                <a:ext cx="828753" cy="169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Non-comorbid</a:t>
                </a:r>
                <a:endParaRPr kumimoji="0" lang="es-E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9" name="128 Rectángulo"/>
              <p:cNvSpPr/>
              <p:nvPr/>
            </p:nvSpPr>
            <p:spPr>
              <a:xfrm>
                <a:off x="7705977" y="2097931"/>
                <a:ext cx="144000" cy="720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0" name="129 Rectángulo"/>
              <p:cNvSpPr/>
              <p:nvPr/>
            </p:nvSpPr>
            <p:spPr>
              <a:xfrm>
                <a:off x="7705977" y="2250331"/>
                <a:ext cx="144000" cy="72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1" name="130 Rectángulo"/>
              <p:cNvSpPr/>
              <p:nvPr/>
            </p:nvSpPr>
            <p:spPr>
              <a:xfrm>
                <a:off x="7705977" y="2420467"/>
                <a:ext cx="144000" cy="72000"/>
              </a:xfrm>
              <a:prstGeom prst="rect">
                <a:avLst/>
              </a:prstGeom>
              <a:solidFill>
                <a:srgbClr val="E6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2" name="Rectangle 84"/>
              <p:cNvSpPr>
                <a:spLocks noChangeArrowheads="1"/>
              </p:cNvSpPr>
              <p:nvPr/>
            </p:nvSpPr>
            <p:spPr bwMode="auto">
              <a:xfrm>
                <a:off x="7913375" y="2224695"/>
                <a:ext cx="1253548" cy="169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Non-</a:t>
                </a:r>
                <a:r>
                  <a:rPr lang="es-ES" sz="11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anxiety</a:t>
                </a:r>
                <a:r>
                  <a:rPr lang="es-ES" sz="11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s-ES" sz="1100" b="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disorders</a:t>
                </a:r>
                <a:endParaRPr kumimoji="0" lang="es-E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" name="Rectangle 84"/>
              <p:cNvSpPr>
                <a:spLocks noChangeArrowheads="1"/>
              </p:cNvSpPr>
              <p:nvPr/>
            </p:nvSpPr>
            <p:spPr bwMode="auto">
              <a:xfrm>
                <a:off x="7913375" y="2385963"/>
                <a:ext cx="1003480" cy="169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1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Anxiety</a:t>
                </a:r>
                <a:r>
                  <a:rPr lang="es-ES" sz="11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s-ES" sz="1100" b="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disorders</a:t>
                </a:r>
                <a:endParaRPr kumimoji="0" lang="es-E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3" name="152 Grupo"/>
          <p:cNvGrpSpPr/>
          <p:nvPr/>
        </p:nvGrpSpPr>
        <p:grpSpPr>
          <a:xfrm>
            <a:off x="107504" y="4247904"/>
            <a:ext cx="4382963" cy="2079834"/>
            <a:chOff x="107504" y="4247904"/>
            <a:chExt cx="4382963" cy="2079834"/>
          </a:xfrm>
        </p:grpSpPr>
        <p:grpSp>
          <p:nvGrpSpPr>
            <p:cNvPr id="60" name="59 Grupo"/>
            <p:cNvGrpSpPr/>
            <p:nvPr/>
          </p:nvGrpSpPr>
          <p:grpSpPr>
            <a:xfrm>
              <a:off x="107504" y="4247904"/>
              <a:ext cx="2939985" cy="2079834"/>
              <a:chOff x="395538" y="4014273"/>
              <a:chExt cx="2939985" cy="2079834"/>
            </a:xfrm>
          </p:grpSpPr>
          <p:sp>
            <p:nvSpPr>
              <p:cNvPr id="61" name="Rectangle 85"/>
              <p:cNvSpPr>
                <a:spLocks noChangeArrowheads="1"/>
              </p:cNvSpPr>
              <p:nvPr/>
            </p:nvSpPr>
            <p:spPr bwMode="auto">
              <a:xfrm>
                <a:off x="1145310" y="5158036"/>
                <a:ext cx="562562" cy="85116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Freeform 87"/>
              <p:cNvSpPr>
                <a:spLocks/>
              </p:cNvSpPr>
              <p:nvPr/>
            </p:nvSpPr>
            <p:spPr bwMode="auto">
              <a:xfrm>
                <a:off x="1285950" y="5001281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Line 88"/>
              <p:cNvSpPr>
                <a:spLocks noChangeShapeType="1"/>
              </p:cNvSpPr>
              <p:nvPr/>
            </p:nvSpPr>
            <p:spPr bwMode="auto">
              <a:xfrm>
                <a:off x="1426591" y="5001281"/>
                <a:ext cx="1465" cy="3120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Freeform 89"/>
              <p:cNvSpPr>
                <a:spLocks/>
              </p:cNvSpPr>
              <p:nvPr/>
            </p:nvSpPr>
            <p:spPr bwMode="auto">
              <a:xfrm>
                <a:off x="1285950" y="5313326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Rectangle 90"/>
              <p:cNvSpPr>
                <a:spLocks noChangeArrowheads="1"/>
              </p:cNvSpPr>
              <p:nvPr/>
            </p:nvSpPr>
            <p:spPr bwMode="auto">
              <a:xfrm>
                <a:off x="1863031" y="4935355"/>
                <a:ext cx="562562" cy="1073850"/>
              </a:xfrm>
              <a:prstGeom prst="rect">
                <a:avLst/>
              </a:prstGeom>
              <a:solidFill>
                <a:srgbClr val="D4D4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Freeform 92"/>
              <p:cNvSpPr>
                <a:spLocks/>
              </p:cNvSpPr>
              <p:nvPr/>
            </p:nvSpPr>
            <p:spPr bwMode="auto">
              <a:xfrm>
                <a:off x="2003672" y="4800574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Line 93"/>
              <p:cNvSpPr>
                <a:spLocks noChangeShapeType="1"/>
              </p:cNvSpPr>
              <p:nvPr/>
            </p:nvSpPr>
            <p:spPr bwMode="auto">
              <a:xfrm>
                <a:off x="2144312" y="4800574"/>
                <a:ext cx="1465" cy="2710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Freeform 94"/>
              <p:cNvSpPr>
                <a:spLocks/>
              </p:cNvSpPr>
              <p:nvPr/>
            </p:nvSpPr>
            <p:spPr bwMode="auto">
              <a:xfrm>
                <a:off x="2003672" y="5071601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Rectangle 95"/>
              <p:cNvSpPr>
                <a:spLocks noChangeArrowheads="1"/>
              </p:cNvSpPr>
              <p:nvPr/>
            </p:nvSpPr>
            <p:spPr bwMode="auto">
              <a:xfrm>
                <a:off x="2594000" y="4862104"/>
                <a:ext cx="562562" cy="1147100"/>
              </a:xfrm>
              <a:prstGeom prst="rect">
                <a:avLst/>
              </a:prstGeom>
              <a:solidFill>
                <a:srgbClr val="E6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Freeform 97"/>
              <p:cNvSpPr>
                <a:spLocks/>
              </p:cNvSpPr>
              <p:nvPr/>
            </p:nvSpPr>
            <p:spPr bwMode="auto">
              <a:xfrm>
                <a:off x="2734641" y="4643819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Line 98"/>
              <p:cNvSpPr>
                <a:spLocks noChangeShapeType="1"/>
              </p:cNvSpPr>
              <p:nvPr/>
            </p:nvSpPr>
            <p:spPr bwMode="auto">
              <a:xfrm>
                <a:off x="2875282" y="4643819"/>
                <a:ext cx="1465" cy="43657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Freeform 99"/>
              <p:cNvSpPr>
                <a:spLocks/>
              </p:cNvSpPr>
              <p:nvPr/>
            </p:nvSpPr>
            <p:spPr bwMode="auto">
              <a:xfrm>
                <a:off x="2734641" y="5080391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Line 101"/>
              <p:cNvSpPr>
                <a:spLocks noChangeShapeType="1"/>
              </p:cNvSpPr>
              <p:nvPr/>
            </p:nvSpPr>
            <p:spPr bwMode="auto">
              <a:xfrm>
                <a:off x="1004669" y="6009205"/>
                <a:ext cx="2325553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Line 102"/>
              <p:cNvSpPr>
                <a:spLocks noChangeShapeType="1"/>
              </p:cNvSpPr>
              <p:nvPr/>
            </p:nvSpPr>
            <p:spPr bwMode="auto">
              <a:xfrm flipV="1">
                <a:off x="1004669" y="4258229"/>
                <a:ext cx="1465" cy="174084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Rectangle 116"/>
              <p:cNvSpPr>
                <a:spLocks noChangeArrowheads="1"/>
              </p:cNvSpPr>
              <p:nvPr/>
            </p:nvSpPr>
            <p:spPr bwMode="auto">
              <a:xfrm>
                <a:off x="2091567" y="4590358"/>
                <a:ext cx="174336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Rectangle 119"/>
              <p:cNvSpPr>
                <a:spLocks noChangeArrowheads="1"/>
              </p:cNvSpPr>
              <p:nvPr/>
            </p:nvSpPr>
            <p:spPr bwMode="auto">
              <a:xfrm>
                <a:off x="2832459" y="4446053"/>
                <a:ext cx="213656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" name="Rectangle 115"/>
              <p:cNvSpPr>
                <a:spLocks noChangeArrowheads="1"/>
              </p:cNvSpPr>
              <p:nvPr/>
            </p:nvSpPr>
            <p:spPr bwMode="auto">
              <a:xfrm rot="16200000">
                <a:off x="-104247" y="5042700"/>
                <a:ext cx="1215013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1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5-HT </a:t>
                </a: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kumimoji="0" lang="es-ES" sz="140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pmol</a:t>
                </a: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</a:t>
                </a:r>
                <a:r>
                  <a:rPr kumimoji="0" lang="es-ES" sz="140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mL</a:t>
                </a: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kumimoji="0" lang="es-E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8" name="77 Conector recto"/>
              <p:cNvCxnSpPr/>
              <p:nvPr/>
            </p:nvCxnSpPr>
            <p:spPr>
              <a:xfrm>
                <a:off x="1009970" y="5316588"/>
                <a:ext cx="2325553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Rectangle 22"/>
              <p:cNvSpPr>
                <a:spLocks noChangeArrowheads="1"/>
              </p:cNvSpPr>
              <p:nvPr/>
            </p:nvSpPr>
            <p:spPr bwMode="auto">
              <a:xfrm>
                <a:off x="1464320" y="4014273"/>
                <a:ext cx="1492396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Psychotic</a:t>
                </a: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s-ES" sz="14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disorders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Line 25"/>
              <p:cNvSpPr>
                <a:spLocks noChangeShapeType="1"/>
              </p:cNvSpPr>
              <p:nvPr/>
            </p:nvSpPr>
            <p:spPr bwMode="auto">
              <a:xfrm flipH="1">
                <a:off x="952657" y="6009232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Rectangle 26"/>
              <p:cNvSpPr>
                <a:spLocks noChangeArrowheads="1"/>
              </p:cNvSpPr>
              <p:nvPr/>
            </p:nvSpPr>
            <p:spPr bwMode="auto">
              <a:xfrm>
                <a:off x="874124" y="5894052"/>
                <a:ext cx="83356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0" lang="es-ES" sz="13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Line 29"/>
              <p:cNvSpPr>
                <a:spLocks noChangeShapeType="1"/>
              </p:cNvSpPr>
              <p:nvPr/>
            </p:nvSpPr>
            <p:spPr bwMode="auto">
              <a:xfrm flipH="1">
                <a:off x="952657" y="5571885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Rectangle 30"/>
              <p:cNvSpPr>
                <a:spLocks noChangeArrowheads="1"/>
              </p:cNvSpPr>
              <p:nvPr/>
            </p:nvSpPr>
            <p:spPr bwMode="auto">
              <a:xfrm>
                <a:off x="790768" y="5456705"/>
                <a:ext cx="166712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75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Line 31"/>
              <p:cNvSpPr>
                <a:spLocks noChangeShapeType="1"/>
              </p:cNvSpPr>
              <p:nvPr/>
            </p:nvSpPr>
            <p:spPr bwMode="auto">
              <a:xfrm flipH="1">
                <a:off x="952657" y="5140197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Rectangle 32"/>
              <p:cNvSpPr>
                <a:spLocks noChangeArrowheads="1"/>
              </p:cNvSpPr>
              <p:nvPr/>
            </p:nvSpPr>
            <p:spPr bwMode="auto">
              <a:xfrm>
                <a:off x="707412" y="5025993"/>
                <a:ext cx="25006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3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Line 33"/>
              <p:cNvSpPr>
                <a:spLocks noChangeShapeType="1"/>
              </p:cNvSpPr>
              <p:nvPr/>
            </p:nvSpPr>
            <p:spPr bwMode="auto">
              <a:xfrm flipH="1">
                <a:off x="952657" y="4707037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Rectangle 34"/>
              <p:cNvSpPr>
                <a:spLocks noChangeArrowheads="1"/>
              </p:cNvSpPr>
              <p:nvPr/>
            </p:nvSpPr>
            <p:spPr bwMode="auto">
              <a:xfrm>
                <a:off x="707412" y="4603577"/>
                <a:ext cx="25006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3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225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" name="Line 35"/>
              <p:cNvSpPr>
                <a:spLocks noChangeShapeType="1"/>
              </p:cNvSpPr>
              <p:nvPr/>
            </p:nvSpPr>
            <p:spPr bwMode="auto">
              <a:xfrm flipH="1">
                <a:off x="952657" y="4262067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" name="Rectangle 36"/>
              <p:cNvSpPr>
                <a:spLocks noChangeArrowheads="1"/>
              </p:cNvSpPr>
              <p:nvPr/>
            </p:nvSpPr>
            <p:spPr bwMode="auto">
              <a:xfrm>
                <a:off x="707412" y="4148353"/>
                <a:ext cx="25006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34" name="133 Grupo"/>
            <p:cNvGrpSpPr/>
            <p:nvPr/>
          </p:nvGrpSpPr>
          <p:grpSpPr>
            <a:xfrm>
              <a:off x="2915119" y="4290359"/>
              <a:ext cx="1575348" cy="486187"/>
              <a:chOff x="3309973" y="4609763"/>
              <a:chExt cx="1575348" cy="486187"/>
            </a:xfrm>
          </p:grpSpPr>
          <p:sp>
            <p:nvSpPr>
              <p:cNvPr id="135" name="Rectangle 84"/>
              <p:cNvSpPr>
                <a:spLocks noChangeArrowheads="1"/>
              </p:cNvSpPr>
              <p:nvPr/>
            </p:nvSpPr>
            <p:spPr bwMode="auto">
              <a:xfrm>
                <a:off x="3506738" y="4609763"/>
                <a:ext cx="828753" cy="169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Non-comorbid</a:t>
                </a:r>
                <a:endParaRPr kumimoji="0" lang="es-E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6" name="135 Rectángulo"/>
              <p:cNvSpPr/>
              <p:nvPr/>
            </p:nvSpPr>
            <p:spPr>
              <a:xfrm>
                <a:off x="3309973" y="4629116"/>
                <a:ext cx="144000" cy="720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7" name="136 Rectángulo"/>
              <p:cNvSpPr/>
              <p:nvPr/>
            </p:nvSpPr>
            <p:spPr>
              <a:xfrm>
                <a:off x="3309973" y="4781516"/>
                <a:ext cx="144000" cy="72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8" name="137 Rectángulo"/>
              <p:cNvSpPr/>
              <p:nvPr/>
            </p:nvSpPr>
            <p:spPr>
              <a:xfrm>
                <a:off x="3309973" y="4951652"/>
                <a:ext cx="144000" cy="72000"/>
              </a:xfrm>
              <a:prstGeom prst="rect">
                <a:avLst/>
              </a:prstGeom>
              <a:solidFill>
                <a:srgbClr val="E6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9" name="Rectangle 84"/>
              <p:cNvSpPr>
                <a:spLocks noChangeArrowheads="1"/>
              </p:cNvSpPr>
              <p:nvPr/>
            </p:nvSpPr>
            <p:spPr bwMode="auto">
              <a:xfrm>
                <a:off x="3506738" y="4765405"/>
                <a:ext cx="1378583" cy="169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Non-</a:t>
                </a:r>
                <a:r>
                  <a:rPr lang="es-ES" sz="11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psychotic</a:t>
                </a:r>
                <a:r>
                  <a:rPr lang="es-ES" sz="11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s-ES" sz="1100" b="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disorders</a:t>
                </a:r>
                <a:endParaRPr kumimoji="0" lang="es-E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0" name="Rectangle 84"/>
              <p:cNvSpPr>
                <a:spLocks noChangeArrowheads="1"/>
              </p:cNvSpPr>
              <p:nvPr/>
            </p:nvSpPr>
            <p:spPr bwMode="auto">
              <a:xfrm>
                <a:off x="3506738" y="4926673"/>
                <a:ext cx="1096454" cy="169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1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Psychotic</a:t>
                </a:r>
                <a:r>
                  <a:rPr lang="es-ES" sz="11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s-ES" sz="1100" b="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disorders</a:t>
                </a:r>
                <a:endParaRPr kumimoji="0" lang="es-E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4" name="153 Grupo"/>
          <p:cNvGrpSpPr/>
          <p:nvPr/>
        </p:nvGrpSpPr>
        <p:grpSpPr>
          <a:xfrm>
            <a:off x="4543425" y="1230224"/>
            <a:ext cx="4570310" cy="2152685"/>
            <a:chOff x="4572000" y="1230224"/>
            <a:chExt cx="4570310" cy="2152685"/>
          </a:xfrm>
        </p:grpSpPr>
        <p:grpSp>
          <p:nvGrpSpPr>
            <p:cNvPr id="90" name="89 Grupo"/>
            <p:cNvGrpSpPr/>
            <p:nvPr/>
          </p:nvGrpSpPr>
          <p:grpSpPr>
            <a:xfrm>
              <a:off x="4572000" y="1230224"/>
              <a:ext cx="2933614" cy="2152685"/>
              <a:chOff x="4644010" y="3942321"/>
              <a:chExt cx="2933614" cy="2152685"/>
            </a:xfrm>
          </p:grpSpPr>
          <p:sp>
            <p:nvSpPr>
              <p:cNvPr id="91" name="Rectangle 125"/>
              <p:cNvSpPr>
                <a:spLocks noChangeArrowheads="1"/>
              </p:cNvSpPr>
              <p:nvPr/>
            </p:nvSpPr>
            <p:spPr bwMode="auto">
              <a:xfrm>
                <a:off x="5377049" y="5159563"/>
                <a:ext cx="562562" cy="85116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" name="Freeform 127"/>
              <p:cNvSpPr>
                <a:spLocks/>
              </p:cNvSpPr>
              <p:nvPr/>
            </p:nvSpPr>
            <p:spPr bwMode="auto">
              <a:xfrm>
                <a:off x="5517690" y="5004272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3" name="Line 128"/>
              <p:cNvSpPr>
                <a:spLocks noChangeShapeType="1"/>
              </p:cNvSpPr>
              <p:nvPr/>
            </p:nvSpPr>
            <p:spPr bwMode="auto">
              <a:xfrm>
                <a:off x="5658330" y="5004272"/>
                <a:ext cx="1465" cy="31058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" name="Freeform 129"/>
              <p:cNvSpPr>
                <a:spLocks/>
              </p:cNvSpPr>
              <p:nvPr/>
            </p:nvSpPr>
            <p:spPr bwMode="auto">
              <a:xfrm>
                <a:off x="5517690" y="5314854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" name="Rectangle 130"/>
              <p:cNvSpPr>
                <a:spLocks noChangeArrowheads="1"/>
              </p:cNvSpPr>
              <p:nvPr/>
            </p:nvSpPr>
            <p:spPr bwMode="auto">
              <a:xfrm>
                <a:off x="6104195" y="4917837"/>
                <a:ext cx="562562" cy="1092895"/>
              </a:xfrm>
              <a:prstGeom prst="rect">
                <a:avLst/>
              </a:prstGeom>
              <a:solidFill>
                <a:srgbClr val="D4D4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6" name="Freeform 132"/>
              <p:cNvSpPr>
                <a:spLocks/>
              </p:cNvSpPr>
              <p:nvPr/>
            </p:nvSpPr>
            <p:spPr bwMode="auto">
              <a:xfrm>
                <a:off x="6244836" y="4728851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7" name="Line 133"/>
              <p:cNvSpPr>
                <a:spLocks noChangeShapeType="1"/>
              </p:cNvSpPr>
              <p:nvPr/>
            </p:nvSpPr>
            <p:spPr bwMode="auto">
              <a:xfrm>
                <a:off x="6385476" y="4728851"/>
                <a:ext cx="1465" cy="37943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Freeform 134"/>
              <p:cNvSpPr>
                <a:spLocks/>
              </p:cNvSpPr>
              <p:nvPr/>
            </p:nvSpPr>
            <p:spPr bwMode="auto">
              <a:xfrm>
                <a:off x="6244836" y="5108288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9" name="Rectangle 135"/>
              <p:cNvSpPr>
                <a:spLocks noChangeArrowheads="1"/>
              </p:cNvSpPr>
              <p:nvPr/>
            </p:nvSpPr>
            <p:spPr bwMode="auto">
              <a:xfrm>
                <a:off x="6835164" y="4919302"/>
                <a:ext cx="562562" cy="1091430"/>
              </a:xfrm>
              <a:prstGeom prst="rect">
                <a:avLst/>
              </a:prstGeom>
              <a:solidFill>
                <a:srgbClr val="E6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" name="Freeform 137"/>
              <p:cNvSpPr>
                <a:spLocks/>
              </p:cNvSpPr>
              <p:nvPr/>
            </p:nvSpPr>
            <p:spPr bwMode="auto">
              <a:xfrm>
                <a:off x="6975805" y="4775731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Line 138"/>
              <p:cNvSpPr>
                <a:spLocks noChangeShapeType="1"/>
              </p:cNvSpPr>
              <p:nvPr/>
            </p:nvSpPr>
            <p:spPr bwMode="auto">
              <a:xfrm>
                <a:off x="7116446" y="4775731"/>
                <a:ext cx="1465" cy="28860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" name="Freeform 139"/>
              <p:cNvSpPr>
                <a:spLocks/>
              </p:cNvSpPr>
              <p:nvPr/>
            </p:nvSpPr>
            <p:spPr bwMode="auto">
              <a:xfrm>
                <a:off x="6975805" y="5064338"/>
                <a:ext cx="281281" cy="1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0"/>
                  </a:cxn>
                  <a:cxn ang="0">
                    <a:pos x="0" y="0"/>
                  </a:cxn>
                </a:cxnLst>
                <a:rect l="0" t="0" r="r" b="b"/>
                <a:pathLst>
                  <a:path w="200">
                    <a:moveTo>
                      <a:pt x="0" y="0"/>
                    </a:moveTo>
                    <a:lnTo>
                      <a:pt x="20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3" name="Line 141"/>
              <p:cNvSpPr>
                <a:spLocks noChangeShapeType="1"/>
              </p:cNvSpPr>
              <p:nvPr/>
            </p:nvSpPr>
            <p:spPr bwMode="auto">
              <a:xfrm>
                <a:off x="5236408" y="6010732"/>
                <a:ext cx="232555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Line 142"/>
              <p:cNvSpPr>
                <a:spLocks noChangeShapeType="1"/>
              </p:cNvSpPr>
              <p:nvPr/>
            </p:nvSpPr>
            <p:spPr bwMode="auto">
              <a:xfrm flipV="1">
                <a:off x="5236408" y="4259757"/>
                <a:ext cx="0" cy="174084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Rectangle 158"/>
              <p:cNvSpPr>
                <a:spLocks noChangeArrowheads="1"/>
              </p:cNvSpPr>
              <p:nvPr/>
            </p:nvSpPr>
            <p:spPr bwMode="auto">
              <a:xfrm>
                <a:off x="7061937" y="4582360"/>
                <a:ext cx="89768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6" name="Rectangle 61"/>
              <p:cNvSpPr>
                <a:spLocks noChangeArrowheads="1"/>
              </p:cNvSpPr>
              <p:nvPr/>
            </p:nvSpPr>
            <p:spPr bwMode="auto">
              <a:xfrm>
                <a:off x="5650781" y="3942321"/>
                <a:ext cx="1631857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Personality</a:t>
                </a: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s-ES" sz="1400" b="1" i="0" u="none" strike="noStrike" cap="none" normalizeH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disorders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Rectangle 115"/>
              <p:cNvSpPr>
                <a:spLocks noChangeArrowheads="1"/>
              </p:cNvSpPr>
              <p:nvPr/>
            </p:nvSpPr>
            <p:spPr bwMode="auto">
              <a:xfrm rot="16200000">
                <a:off x="4144225" y="5034739"/>
                <a:ext cx="1215013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1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5-HT </a:t>
                </a: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kumimoji="0" lang="es-ES" sz="140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pmol</a:t>
                </a: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</a:t>
                </a:r>
                <a:r>
                  <a:rPr kumimoji="0" lang="es-ES" sz="140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mL</a:t>
                </a:r>
                <a:r>
                  <a:rPr kumimoji="0" lang="es-ES" sz="14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kumimoji="0" lang="es-E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8" name="107 Conector recto"/>
              <p:cNvCxnSpPr/>
              <p:nvPr/>
            </p:nvCxnSpPr>
            <p:spPr>
              <a:xfrm>
                <a:off x="5252071" y="5323799"/>
                <a:ext cx="2325553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Line 25"/>
              <p:cNvSpPr>
                <a:spLocks noChangeShapeType="1"/>
              </p:cNvSpPr>
              <p:nvPr/>
            </p:nvSpPr>
            <p:spPr bwMode="auto">
              <a:xfrm flipH="1">
                <a:off x="5186746" y="6009232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0" name="Rectangle 26"/>
              <p:cNvSpPr>
                <a:spLocks noChangeArrowheads="1"/>
              </p:cNvSpPr>
              <p:nvPr/>
            </p:nvSpPr>
            <p:spPr bwMode="auto">
              <a:xfrm>
                <a:off x="5110473" y="5894951"/>
                <a:ext cx="83356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0" lang="es-ES" sz="13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1" name="Line 29"/>
              <p:cNvSpPr>
                <a:spLocks noChangeShapeType="1"/>
              </p:cNvSpPr>
              <p:nvPr/>
            </p:nvSpPr>
            <p:spPr bwMode="auto">
              <a:xfrm flipH="1">
                <a:off x="5186746" y="5571885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" name="Rectangle 30"/>
              <p:cNvSpPr>
                <a:spLocks noChangeArrowheads="1"/>
              </p:cNvSpPr>
              <p:nvPr/>
            </p:nvSpPr>
            <p:spPr bwMode="auto">
              <a:xfrm>
                <a:off x="5027117" y="5457604"/>
                <a:ext cx="166712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75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3" name="Line 31"/>
              <p:cNvSpPr>
                <a:spLocks noChangeShapeType="1"/>
              </p:cNvSpPr>
              <p:nvPr/>
            </p:nvSpPr>
            <p:spPr bwMode="auto">
              <a:xfrm flipH="1">
                <a:off x="5186746" y="5140197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4" name="Rectangle 32"/>
              <p:cNvSpPr>
                <a:spLocks noChangeArrowheads="1"/>
              </p:cNvSpPr>
              <p:nvPr/>
            </p:nvSpPr>
            <p:spPr bwMode="auto">
              <a:xfrm>
                <a:off x="4943761" y="5026892"/>
                <a:ext cx="25006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3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5" name="Line 33"/>
              <p:cNvSpPr>
                <a:spLocks noChangeShapeType="1"/>
              </p:cNvSpPr>
              <p:nvPr/>
            </p:nvSpPr>
            <p:spPr bwMode="auto">
              <a:xfrm flipH="1">
                <a:off x="5186746" y="4707037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6" name="Rectangle 34"/>
              <p:cNvSpPr>
                <a:spLocks noChangeArrowheads="1"/>
              </p:cNvSpPr>
              <p:nvPr/>
            </p:nvSpPr>
            <p:spPr bwMode="auto">
              <a:xfrm>
                <a:off x="4943761" y="4604476"/>
                <a:ext cx="25006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3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225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7" name="Line 35"/>
              <p:cNvSpPr>
                <a:spLocks noChangeShapeType="1"/>
              </p:cNvSpPr>
              <p:nvPr/>
            </p:nvSpPr>
            <p:spPr bwMode="auto">
              <a:xfrm flipH="1">
                <a:off x="5186746" y="4262067"/>
                <a:ext cx="48346" cy="14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8" name="Rectangle 36"/>
              <p:cNvSpPr>
                <a:spLocks noChangeArrowheads="1"/>
              </p:cNvSpPr>
              <p:nvPr/>
            </p:nvSpPr>
            <p:spPr bwMode="auto">
              <a:xfrm>
                <a:off x="4943761" y="4149252"/>
                <a:ext cx="25006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41" name="140 Grupo"/>
            <p:cNvGrpSpPr/>
            <p:nvPr/>
          </p:nvGrpSpPr>
          <p:grpSpPr>
            <a:xfrm>
              <a:off x="7471370" y="1297335"/>
              <a:ext cx="1670940" cy="486187"/>
              <a:chOff x="7705977" y="4559688"/>
              <a:chExt cx="1670940" cy="486187"/>
            </a:xfrm>
          </p:grpSpPr>
          <p:sp>
            <p:nvSpPr>
              <p:cNvPr id="142" name="Rectangle 84"/>
              <p:cNvSpPr>
                <a:spLocks noChangeArrowheads="1"/>
              </p:cNvSpPr>
              <p:nvPr/>
            </p:nvSpPr>
            <p:spPr bwMode="auto">
              <a:xfrm>
                <a:off x="7916375" y="4559688"/>
                <a:ext cx="828753" cy="169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Non-comorbid</a:t>
                </a:r>
                <a:endParaRPr kumimoji="0" lang="es-E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3" name="142 Rectángulo"/>
              <p:cNvSpPr/>
              <p:nvPr/>
            </p:nvSpPr>
            <p:spPr>
              <a:xfrm>
                <a:off x="7705977" y="4588566"/>
                <a:ext cx="144000" cy="720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4" name="143 Rectángulo"/>
              <p:cNvSpPr/>
              <p:nvPr/>
            </p:nvSpPr>
            <p:spPr>
              <a:xfrm>
                <a:off x="7705977" y="4740966"/>
                <a:ext cx="144000" cy="72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144 Rectángulo"/>
              <p:cNvSpPr/>
              <p:nvPr/>
            </p:nvSpPr>
            <p:spPr>
              <a:xfrm>
                <a:off x="7705977" y="4911102"/>
                <a:ext cx="144000" cy="72000"/>
              </a:xfrm>
              <a:prstGeom prst="rect">
                <a:avLst/>
              </a:prstGeom>
              <a:solidFill>
                <a:srgbClr val="E6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6" name="Rectangle 84"/>
              <p:cNvSpPr>
                <a:spLocks noChangeArrowheads="1"/>
              </p:cNvSpPr>
              <p:nvPr/>
            </p:nvSpPr>
            <p:spPr bwMode="auto">
              <a:xfrm>
                <a:off x="7913375" y="4715330"/>
                <a:ext cx="1463542" cy="169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Non-</a:t>
                </a:r>
                <a:r>
                  <a:rPr lang="es-ES" sz="11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personality</a:t>
                </a:r>
                <a:r>
                  <a:rPr lang="es-ES" sz="11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s-ES" sz="1100" b="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disorders</a:t>
                </a:r>
                <a:endParaRPr kumimoji="0" lang="es-E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7" name="Rectangle 84"/>
              <p:cNvSpPr>
                <a:spLocks noChangeArrowheads="1"/>
              </p:cNvSpPr>
              <p:nvPr/>
            </p:nvSpPr>
            <p:spPr bwMode="auto">
              <a:xfrm>
                <a:off x="7913375" y="4876598"/>
                <a:ext cx="1181414" cy="169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1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Personality</a:t>
                </a:r>
                <a:r>
                  <a:rPr lang="es-ES" sz="11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s-ES" sz="1100" b="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disorders</a:t>
                </a:r>
                <a:endParaRPr kumimoji="0" lang="es-E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8" name="147 Rectángulo"/>
          <p:cNvSpPr/>
          <p:nvPr/>
        </p:nvSpPr>
        <p:spPr>
          <a:xfrm>
            <a:off x="35495" y="712030"/>
            <a:ext cx="90069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Plasma serotonin levels and comorbid mental disorders in abstinent 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CUD patients</a:t>
            </a:r>
            <a:endParaRPr lang="es-E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118 CuadroTexto"/>
          <p:cNvSpPr txBox="1"/>
          <p:nvPr/>
        </p:nvSpPr>
        <p:spPr>
          <a:xfrm>
            <a:off x="7084950" y="6171758"/>
            <a:ext cx="1953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* </a:t>
            </a:r>
            <a:r>
              <a:rPr lang="es-ES" i="1" dirty="0" smtClean="0"/>
              <a:t>vs</a:t>
            </a:r>
            <a:r>
              <a:rPr lang="es-ES" dirty="0" smtClean="0"/>
              <a:t> non-</a:t>
            </a:r>
            <a:r>
              <a:rPr lang="es-ES" dirty="0" err="1" smtClean="0"/>
              <a:t>comorbid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3052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07504" y="1124744"/>
            <a:ext cx="8712968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s-ES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Kynurenic</a:t>
            </a:r>
            <a:r>
              <a:rPr lang="es-ES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acid</a:t>
            </a:r>
            <a:r>
              <a:rPr lang="es-ES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s-ES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affected</a:t>
            </a:r>
            <a:r>
              <a:rPr lang="es-ES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s-ES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historial of </a:t>
            </a: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cocaine</a:t>
            </a:r>
            <a:r>
              <a:rPr lang="es-ES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use </a:t>
            </a: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disorder</a:t>
            </a:r>
            <a:endParaRPr lang="es-ES" sz="3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800"/>
              </a:spcBef>
              <a:buFontTx/>
              <a:buChar char="-"/>
            </a:pP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Serotonin</a:t>
            </a:r>
            <a:r>
              <a:rPr lang="es-ES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s-ES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associated</a:t>
            </a:r>
            <a:r>
              <a:rPr lang="es-ES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s-ES" sz="30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psychiatric</a:t>
            </a:r>
            <a:r>
              <a:rPr lang="es-ES" sz="3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comorbidity</a:t>
            </a:r>
            <a:r>
              <a:rPr lang="es-ES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abstinent</a:t>
            </a:r>
            <a:r>
              <a:rPr lang="es-ES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cocaine-adicted</a:t>
            </a:r>
            <a:r>
              <a:rPr lang="es-ES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patients</a:t>
            </a:r>
            <a:endParaRPr lang="es-ES" sz="3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82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775175"/>
              </p:ext>
            </p:extLst>
          </p:nvPr>
        </p:nvGraphicFramePr>
        <p:xfrm>
          <a:off x="467545" y="1484785"/>
          <a:ext cx="8171272" cy="262170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856513"/>
                <a:gridCol w="1954568"/>
                <a:gridCol w="1627717"/>
                <a:gridCol w="1567250"/>
                <a:gridCol w="1165224"/>
              </a:tblGrid>
              <a:tr h="79577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ALCOHOL GROUP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N=130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CONTROL GROUP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N=80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p-value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91182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(SD)]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es-ES_tradnl" sz="16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ears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48.6 (7.9)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43.0 (10.9)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&lt;0.001 </a:t>
                      </a:r>
                      <a:r>
                        <a:rPr lang="en-US" sz="1600" b="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91182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Body mass index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(SD)]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Kg/m</a:t>
                      </a:r>
                      <a:r>
                        <a:rPr lang="en-US" sz="1600" b="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26.0 (4.4)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25.6 (4.4)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r>
                        <a:rPr lang="en-US" sz="1600" b="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3560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Sex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Female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Male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(26.9)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 (73.1)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(50.0)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(50.0)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 </a:t>
                      </a:r>
                      <a:r>
                        <a:rPr lang="en-US" sz="1600" b="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7916" marR="77916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3 Rectángulo"/>
          <p:cNvSpPr/>
          <p:nvPr/>
        </p:nvSpPr>
        <p:spPr>
          <a:xfrm>
            <a:off x="467545" y="4581128"/>
            <a:ext cx="83476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Alcohol </a:t>
            </a:r>
            <a:r>
              <a:rPr lang="es-E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users</a:t>
            </a:r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abstinent</a:t>
            </a:r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</a:t>
            </a:r>
            <a:r>
              <a:rPr lang="es-E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s-E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weeks</a:t>
            </a:r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(mean 11.5 </a:t>
            </a:r>
            <a:r>
              <a:rPr lang="es-E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months</a:t>
            </a:r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s-E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testing</a:t>
            </a:r>
            <a:endParaRPr lang="es-E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07504" y="908720"/>
            <a:ext cx="89644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ABSTINENT PATIENTS DIAGNOSED WITH COCAINE USE DISORDERS</a:t>
            </a:r>
            <a:endParaRPr lang="es-E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21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47010" y="4192937"/>
            <a:ext cx="2447058" cy="1752526"/>
            <a:chOff x="285916" y="4172404"/>
            <a:chExt cx="2718435" cy="1964947"/>
          </a:xfrm>
        </p:grpSpPr>
        <p:sp>
          <p:nvSpPr>
            <p:cNvPr id="3" name="Rectangle 43"/>
            <p:cNvSpPr>
              <a:spLocks noChangeArrowheads="1"/>
            </p:cNvSpPr>
            <p:nvPr/>
          </p:nvSpPr>
          <p:spPr bwMode="auto">
            <a:xfrm>
              <a:off x="1403648" y="4172404"/>
              <a:ext cx="91364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Kynurenine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Rectangle 58"/>
            <p:cNvSpPr>
              <a:spLocks noChangeArrowheads="1"/>
            </p:cNvSpPr>
            <p:nvPr/>
          </p:nvSpPr>
          <p:spPr bwMode="auto">
            <a:xfrm rot="16200000">
              <a:off x="60213" y="5059296"/>
              <a:ext cx="66684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36"/>
            <p:cNvSpPr>
              <a:spLocks noChangeArrowheads="1"/>
            </p:cNvSpPr>
            <p:nvPr/>
          </p:nvSpPr>
          <p:spPr bwMode="auto">
            <a:xfrm>
              <a:off x="809791" y="4434548"/>
              <a:ext cx="2194560" cy="1469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ectangle 37"/>
            <p:cNvSpPr>
              <a:spLocks noChangeArrowheads="1"/>
            </p:cNvSpPr>
            <p:nvPr/>
          </p:nvSpPr>
          <p:spPr bwMode="auto">
            <a:xfrm>
              <a:off x="1084111" y="4890478"/>
              <a:ext cx="548640" cy="10071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Freeform 38"/>
            <p:cNvSpPr>
              <a:spLocks/>
            </p:cNvSpPr>
            <p:nvPr/>
          </p:nvSpPr>
          <p:spPr bwMode="auto">
            <a:xfrm>
              <a:off x="1084111" y="4890478"/>
              <a:ext cx="547370" cy="1003300"/>
            </a:xfrm>
            <a:custGeom>
              <a:avLst/>
              <a:gdLst/>
              <a:ahLst/>
              <a:cxnLst>
                <a:cxn ang="0">
                  <a:pos x="0" y="823"/>
                </a:cxn>
                <a:cxn ang="0">
                  <a:pos x="0" y="823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823"/>
                </a:cxn>
              </a:cxnLst>
              <a:rect l="0" t="0" r="r" b="b"/>
              <a:pathLst>
                <a:path w="449" h="823">
                  <a:moveTo>
                    <a:pt x="0" y="823"/>
                  </a:moveTo>
                  <a:lnTo>
                    <a:pt x="0" y="823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823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Freeform 39"/>
            <p:cNvSpPr>
              <a:spLocks/>
            </p:cNvSpPr>
            <p:nvPr/>
          </p:nvSpPr>
          <p:spPr bwMode="auto">
            <a:xfrm>
              <a:off x="1221270" y="4814278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Line 40"/>
            <p:cNvSpPr>
              <a:spLocks noChangeShapeType="1"/>
            </p:cNvSpPr>
            <p:nvPr/>
          </p:nvSpPr>
          <p:spPr bwMode="auto">
            <a:xfrm>
              <a:off x="1358430" y="4814278"/>
              <a:ext cx="1270" cy="14986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1221270" y="4964138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42"/>
            <p:cNvSpPr>
              <a:spLocks noChangeArrowheads="1"/>
            </p:cNvSpPr>
            <p:nvPr/>
          </p:nvSpPr>
          <p:spPr bwMode="auto">
            <a:xfrm>
              <a:off x="2181390" y="4746968"/>
              <a:ext cx="548640" cy="1150620"/>
            </a:xfrm>
            <a:prstGeom prst="rect">
              <a:avLst/>
            </a:prstGeom>
            <a:solidFill>
              <a:srgbClr val="D4D4D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2181390" y="4746968"/>
              <a:ext cx="547370" cy="1146810"/>
            </a:xfrm>
            <a:custGeom>
              <a:avLst/>
              <a:gdLst/>
              <a:ahLst/>
              <a:cxnLst>
                <a:cxn ang="0">
                  <a:pos x="0" y="941"/>
                </a:cxn>
                <a:cxn ang="0">
                  <a:pos x="0" y="941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941"/>
                </a:cxn>
              </a:cxnLst>
              <a:rect l="0" t="0" r="r" b="b"/>
              <a:pathLst>
                <a:path w="449" h="941">
                  <a:moveTo>
                    <a:pt x="0" y="941"/>
                  </a:moveTo>
                  <a:lnTo>
                    <a:pt x="0" y="941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941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2318550" y="4670768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Line 45"/>
            <p:cNvSpPr>
              <a:spLocks noChangeShapeType="1"/>
            </p:cNvSpPr>
            <p:nvPr/>
          </p:nvSpPr>
          <p:spPr bwMode="auto">
            <a:xfrm>
              <a:off x="2455710" y="4670768"/>
              <a:ext cx="1270" cy="15113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Freeform 46"/>
            <p:cNvSpPr>
              <a:spLocks/>
            </p:cNvSpPr>
            <p:nvPr/>
          </p:nvSpPr>
          <p:spPr bwMode="auto">
            <a:xfrm>
              <a:off x="2318550" y="4821898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Line 48"/>
            <p:cNvSpPr>
              <a:spLocks noChangeShapeType="1"/>
            </p:cNvSpPr>
            <p:nvPr/>
          </p:nvSpPr>
          <p:spPr bwMode="auto">
            <a:xfrm>
              <a:off x="809791" y="5897588"/>
              <a:ext cx="219456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Line 49"/>
            <p:cNvSpPr>
              <a:spLocks noChangeShapeType="1"/>
            </p:cNvSpPr>
            <p:nvPr/>
          </p:nvSpPr>
          <p:spPr bwMode="auto">
            <a:xfrm flipV="1">
              <a:off x="809791" y="4434548"/>
              <a:ext cx="1270" cy="146304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Line 50"/>
            <p:cNvSpPr>
              <a:spLocks noChangeShapeType="1"/>
            </p:cNvSpPr>
            <p:nvPr/>
          </p:nvSpPr>
          <p:spPr bwMode="auto">
            <a:xfrm flipH="1">
              <a:off x="767880" y="5897588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51"/>
            <p:cNvSpPr>
              <a:spLocks noChangeArrowheads="1"/>
            </p:cNvSpPr>
            <p:nvPr/>
          </p:nvSpPr>
          <p:spPr bwMode="auto">
            <a:xfrm>
              <a:off x="542786" y="5754867"/>
              <a:ext cx="20839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Line 52"/>
            <p:cNvSpPr>
              <a:spLocks noChangeShapeType="1"/>
            </p:cNvSpPr>
            <p:nvPr/>
          </p:nvSpPr>
          <p:spPr bwMode="auto">
            <a:xfrm flipH="1">
              <a:off x="767880" y="5605488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53"/>
            <p:cNvSpPr>
              <a:spLocks noChangeArrowheads="1"/>
            </p:cNvSpPr>
            <p:nvPr/>
          </p:nvSpPr>
          <p:spPr bwMode="auto">
            <a:xfrm>
              <a:off x="542786" y="5491342"/>
              <a:ext cx="20839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Line 54"/>
            <p:cNvSpPr>
              <a:spLocks noChangeShapeType="1"/>
            </p:cNvSpPr>
            <p:nvPr/>
          </p:nvSpPr>
          <p:spPr bwMode="auto">
            <a:xfrm flipH="1">
              <a:off x="767880" y="5312118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55"/>
            <p:cNvSpPr>
              <a:spLocks noChangeArrowheads="1"/>
            </p:cNvSpPr>
            <p:nvPr/>
          </p:nvSpPr>
          <p:spPr bwMode="auto">
            <a:xfrm>
              <a:off x="542786" y="5199242"/>
              <a:ext cx="20839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Line 56"/>
            <p:cNvSpPr>
              <a:spLocks noChangeShapeType="1"/>
            </p:cNvSpPr>
            <p:nvPr/>
          </p:nvSpPr>
          <p:spPr bwMode="auto">
            <a:xfrm flipH="1">
              <a:off x="767880" y="5020018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57"/>
            <p:cNvSpPr>
              <a:spLocks noChangeArrowheads="1"/>
            </p:cNvSpPr>
            <p:nvPr/>
          </p:nvSpPr>
          <p:spPr bwMode="auto">
            <a:xfrm>
              <a:off x="542786" y="4905871"/>
              <a:ext cx="20839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Line 58"/>
            <p:cNvSpPr>
              <a:spLocks noChangeShapeType="1"/>
            </p:cNvSpPr>
            <p:nvPr/>
          </p:nvSpPr>
          <p:spPr bwMode="auto">
            <a:xfrm flipH="1">
              <a:off x="767880" y="4727918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59"/>
            <p:cNvSpPr>
              <a:spLocks noChangeArrowheads="1"/>
            </p:cNvSpPr>
            <p:nvPr/>
          </p:nvSpPr>
          <p:spPr bwMode="auto">
            <a:xfrm>
              <a:off x="542786" y="4623296"/>
              <a:ext cx="20839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Line 60"/>
            <p:cNvSpPr>
              <a:spLocks noChangeShapeType="1"/>
            </p:cNvSpPr>
            <p:nvPr/>
          </p:nvSpPr>
          <p:spPr bwMode="auto">
            <a:xfrm flipH="1">
              <a:off x="767880" y="4434548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61"/>
            <p:cNvSpPr>
              <a:spLocks noChangeArrowheads="1"/>
            </p:cNvSpPr>
            <p:nvPr/>
          </p:nvSpPr>
          <p:spPr bwMode="auto">
            <a:xfrm>
              <a:off x="542786" y="4321671"/>
              <a:ext cx="20839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2.5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Rectangle 69"/>
            <p:cNvSpPr>
              <a:spLocks noChangeArrowheads="1"/>
            </p:cNvSpPr>
            <p:nvPr/>
          </p:nvSpPr>
          <p:spPr bwMode="auto">
            <a:xfrm>
              <a:off x="2377852" y="4495085"/>
              <a:ext cx="179536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**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Rectangle 46"/>
            <p:cNvSpPr>
              <a:spLocks noChangeArrowheads="1"/>
            </p:cNvSpPr>
            <p:nvPr/>
          </p:nvSpPr>
          <p:spPr bwMode="auto">
            <a:xfrm>
              <a:off x="1046108" y="5914612"/>
              <a:ext cx="54822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46"/>
            <p:cNvSpPr>
              <a:spLocks noChangeArrowheads="1"/>
            </p:cNvSpPr>
            <p:nvPr/>
          </p:nvSpPr>
          <p:spPr bwMode="auto">
            <a:xfrm>
              <a:off x="2155248" y="5921907"/>
              <a:ext cx="578685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Alcohol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32 Grupo"/>
          <p:cNvGrpSpPr/>
          <p:nvPr/>
        </p:nvGrpSpPr>
        <p:grpSpPr>
          <a:xfrm>
            <a:off x="3263489" y="4208203"/>
            <a:ext cx="2408541" cy="1737260"/>
            <a:chOff x="3234727" y="4137916"/>
            <a:chExt cx="2675646" cy="1947829"/>
          </a:xfrm>
        </p:grpSpPr>
        <p:sp>
          <p:nvSpPr>
            <p:cNvPr id="34" name="Rectangle 71"/>
            <p:cNvSpPr>
              <a:spLocks noChangeArrowheads="1"/>
            </p:cNvSpPr>
            <p:nvPr/>
          </p:nvSpPr>
          <p:spPr bwMode="auto">
            <a:xfrm>
              <a:off x="4185945" y="4137916"/>
              <a:ext cx="1178143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400" b="1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ynurenic</a:t>
              </a: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acid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86"/>
            <p:cNvSpPr>
              <a:spLocks noChangeArrowheads="1"/>
            </p:cNvSpPr>
            <p:nvPr/>
          </p:nvSpPr>
          <p:spPr bwMode="auto">
            <a:xfrm rot="16200000">
              <a:off x="3009024" y="4992516"/>
              <a:ext cx="66684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109"/>
            <p:cNvSpPr>
              <a:spLocks noChangeArrowheads="1"/>
            </p:cNvSpPr>
            <p:nvPr/>
          </p:nvSpPr>
          <p:spPr bwMode="auto">
            <a:xfrm>
              <a:off x="3715813" y="4387352"/>
              <a:ext cx="2194560" cy="1469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Rectangle 110"/>
            <p:cNvSpPr>
              <a:spLocks noChangeArrowheads="1"/>
            </p:cNvSpPr>
            <p:nvPr/>
          </p:nvSpPr>
          <p:spPr bwMode="auto">
            <a:xfrm>
              <a:off x="3990133" y="4767082"/>
              <a:ext cx="548640" cy="10833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Freeform 111"/>
            <p:cNvSpPr>
              <a:spLocks/>
            </p:cNvSpPr>
            <p:nvPr/>
          </p:nvSpPr>
          <p:spPr bwMode="auto">
            <a:xfrm>
              <a:off x="3990133" y="4767082"/>
              <a:ext cx="547370" cy="1079500"/>
            </a:xfrm>
            <a:custGeom>
              <a:avLst/>
              <a:gdLst/>
              <a:ahLst/>
              <a:cxnLst>
                <a:cxn ang="0">
                  <a:pos x="0" y="886"/>
                </a:cxn>
                <a:cxn ang="0">
                  <a:pos x="0" y="886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886"/>
                </a:cxn>
              </a:cxnLst>
              <a:rect l="0" t="0" r="r" b="b"/>
              <a:pathLst>
                <a:path w="449" h="886">
                  <a:moveTo>
                    <a:pt x="0" y="886"/>
                  </a:moveTo>
                  <a:lnTo>
                    <a:pt x="0" y="886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886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Freeform 112"/>
            <p:cNvSpPr>
              <a:spLocks/>
            </p:cNvSpPr>
            <p:nvPr/>
          </p:nvSpPr>
          <p:spPr bwMode="auto">
            <a:xfrm>
              <a:off x="4127293" y="4646432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Line 113"/>
            <p:cNvSpPr>
              <a:spLocks noChangeShapeType="1"/>
            </p:cNvSpPr>
            <p:nvPr/>
          </p:nvSpPr>
          <p:spPr bwMode="auto">
            <a:xfrm>
              <a:off x="4264453" y="4646432"/>
              <a:ext cx="1270" cy="23114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Freeform 114"/>
            <p:cNvSpPr>
              <a:spLocks/>
            </p:cNvSpPr>
            <p:nvPr/>
          </p:nvSpPr>
          <p:spPr bwMode="auto">
            <a:xfrm>
              <a:off x="4127293" y="4877572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Rectangle 115"/>
            <p:cNvSpPr>
              <a:spLocks noChangeArrowheads="1"/>
            </p:cNvSpPr>
            <p:nvPr/>
          </p:nvSpPr>
          <p:spPr bwMode="auto">
            <a:xfrm>
              <a:off x="5087413" y="4949962"/>
              <a:ext cx="548640" cy="900430"/>
            </a:xfrm>
            <a:prstGeom prst="rect">
              <a:avLst/>
            </a:prstGeom>
            <a:solidFill>
              <a:srgbClr val="D4D4D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Freeform 116"/>
            <p:cNvSpPr>
              <a:spLocks/>
            </p:cNvSpPr>
            <p:nvPr/>
          </p:nvSpPr>
          <p:spPr bwMode="auto">
            <a:xfrm>
              <a:off x="5087413" y="4949962"/>
              <a:ext cx="547370" cy="896620"/>
            </a:xfrm>
            <a:custGeom>
              <a:avLst/>
              <a:gdLst/>
              <a:ahLst/>
              <a:cxnLst>
                <a:cxn ang="0">
                  <a:pos x="0" y="736"/>
                </a:cxn>
                <a:cxn ang="0">
                  <a:pos x="0" y="736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736"/>
                </a:cxn>
              </a:cxnLst>
              <a:rect l="0" t="0" r="r" b="b"/>
              <a:pathLst>
                <a:path w="449" h="736">
                  <a:moveTo>
                    <a:pt x="0" y="736"/>
                  </a:moveTo>
                  <a:lnTo>
                    <a:pt x="0" y="736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736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Freeform 117"/>
            <p:cNvSpPr>
              <a:spLocks/>
            </p:cNvSpPr>
            <p:nvPr/>
          </p:nvSpPr>
          <p:spPr bwMode="auto">
            <a:xfrm>
              <a:off x="5224573" y="4861062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Line 118"/>
            <p:cNvSpPr>
              <a:spLocks noChangeShapeType="1"/>
            </p:cNvSpPr>
            <p:nvPr/>
          </p:nvSpPr>
          <p:spPr bwMode="auto">
            <a:xfrm>
              <a:off x="5361733" y="4861062"/>
              <a:ext cx="1270" cy="16891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Freeform 119"/>
            <p:cNvSpPr>
              <a:spLocks/>
            </p:cNvSpPr>
            <p:nvPr/>
          </p:nvSpPr>
          <p:spPr bwMode="auto">
            <a:xfrm>
              <a:off x="5224573" y="5029972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Line 121"/>
            <p:cNvSpPr>
              <a:spLocks noChangeShapeType="1"/>
            </p:cNvSpPr>
            <p:nvPr/>
          </p:nvSpPr>
          <p:spPr bwMode="auto">
            <a:xfrm>
              <a:off x="3715813" y="5850392"/>
              <a:ext cx="219456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Line 122"/>
            <p:cNvSpPr>
              <a:spLocks noChangeShapeType="1"/>
            </p:cNvSpPr>
            <p:nvPr/>
          </p:nvSpPr>
          <p:spPr bwMode="auto">
            <a:xfrm flipV="1">
              <a:off x="3715813" y="4387352"/>
              <a:ext cx="1270" cy="146304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Line 123"/>
            <p:cNvSpPr>
              <a:spLocks noChangeShapeType="1"/>
            </p:cNvSpPr>
            <p:nvPr/>
          </p:nvSpPr>
          <p:spPr bwMode="auto">
            <a:xfrm flipH="1">
              <a:off x="3673903" y="5850392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Rectangle 124"/>
            <p:cNvSpPr>
              <a:spLocks noChangeArrowheads="1"/>
            </p:cNvSpPr>
            <p:nvPr/>
          </p:nvSpPr>
          <p:spPr bwMode="auto">
            <a:xfrm>
              <a:off x="3553888" y="5736728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Line 125"/>
            <p:cNvSpPr>
              <a:spLocks noChangeShapeType="1"/>
            </p:cNvSpPr>
            <p:nvPr/>
          </p:nvSpPr>
          <p:spPr bwMode="auto">
            <a:xfrm flipH="1">
              <a:off x="3673903" y="5362712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Rectangle 126"/>
            <p:cNvSpPr>
              <a:spLocks noChangeArrowheads="1"/>
            </p:cNvSpPr>
            <p:nvPr/>
          </p:nvSpPr>
          <p:spPr bwMode="auto">
            <a:xfrm>
              <a:off x="3491658" y="5249047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Line 127"/>
            <p:cNvSpPr>
              <a:spLocks noChangeShapeType="1"/>
            </p:cNvSpPr>
            <p:nvPr/>
          </p:nvSpPr>
          <p:spPr bwMode="auto">
            <a:xfrm flipH="1">
              <a:off x="3673903" y="4875032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Rectangle 128"/>
            <p:cNvSpPr>
              <a:spLocks noChangeArrowheads="1"/>
            </p:cNvSpPr>
            <p:nvPr/>
          </p:nvSpPr>
          <p:spPr bwMode="auto">
            <a:xfrm>
              <a:off x="3491658" y="4761367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Line 129"/>
            <p:cNvSpPr>
              <a:spLocks noChangeShapeType="1"/>
            </p:cNvSpPr>
            <p:nvPr/>
          </p:nvSpPr>
          <p:spPr bwMode="auto">
            <a:xfrm flipH="1">
              <a:off x="3673903" y="4387352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Rectangle 130"/>
            <p:cNvSpPr>
              <a:spLocks noChangeArrowheads="1"/>
            </p:cNvSpPr>
            <p:nvPr/>
          </p:nvSpPr>
          <p:spPr bwMode="auto">
            <a:xfrm>
              <a:off x="3491658" y="4284151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Rectangle 138"/>
            <p:cNvSpPr>
              <a:spLocks noChangeArrowheads="1"/>
            </p:cNvSpPr>
            <p:nvPr/>
          </p:nvSpPr>
          <p:spPr bwMode="auto">
            <a:xfrm>
              <a:off x="5319188" y="4678817"/>
              <a:ext cx="8976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Rectangle 46"/>
            <p:cNvSpPr>
              <a:spLocks noChangeArrowheads="1"/>
            </p:cNvSpPr>
            <p:nvPr/>
          </p:nvSpPr>
          <p:spPr bwMode="auto">
            <a:xfrm>
              <a:off x="3948331" y="5870301"/>
              <a:ext cx="54822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Rectangle 46"/>
            <p:cNvSpPr>
              <a:spLocks noChangeArrowheads="1"/>
            </p:cNvSpPr>
            <p:nvPr/>
          </p:nvSpPr>
          <p:spPr bwMode="auto">
            <a:xfrm>
              <a:off x="5057471" y="5870301"/>
              <a:ext cx="578685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Alcohol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59 Grupo"/>
          <p:cNvGrpSpPr/>
          <p:nvPr/>
        </p:nvGrpSpPr>
        <p:grpSpPr>
          <a:xfrm>
            <a:off x="3263489" y="1712036"/>
            <a:ext cx="2431508" cy="1780753"/>
            <a:chOff x="5957651" y="4137916"/>
            <a:chExt cx="2701159" cy="1996594"/>
          </a:xfrm>
        </p:grpSpPr>
        <p:sp>
          <p:nvSpPr>
            <p:cNvPr id="61" name="Rectangle 100"/>
            <p:cNvSpPr>
              <a:spLocks noChangeArrowheads="1"/>
            </p:cNvSpPr>
            <p:nvPr/>
          </p:nvSpPr>
          <p:spPr bwMode="auto">
            <a:xfrm>
              <a:off x="7092280" y="4137916"/>
              <a:ext cx="78861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Serotonin</a:t>
              </a: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Rectangle 115"/>
            <p:cNvSpPr>
              <a:spLocks noChangeArrowheads="1"/>
            </p:cNvSpPr>
            <p:nvPr/>
          </p:nvSpPr>
          <p:spPr bwMode="auto">
            <a:xfrm rot="16200000">
              <a:off x="5731948" y="5029296"/>
              <a:ext cx="66684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Rectangle 144"/>
            <p:cNvSpPr>
              <a:spLocks noChangeArrowheads="1"/>
            </p:cNvSpPr>
            <p:nvPr/>
          </p:nvSpPr>
          <p:spPr bwMode="auto">
            <a:xfrm>
              <a:off x="6738570" y="4929651"/>
              <a:ext cx="548640" cy="9728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Freeform 145"/>
            <p:cNvSpPr>
              <a:spLocks/>
            </p:cNvSpPr>
            <p:nvPr/>
          </p:nvSpPr>
          <p:spPr bwMode="auto">
            <a:xfrm>
              <a:off x="6738570" y="4929651"/>
              <a:ext cx="547370" cy="969010"/>
            </a:xfrm>
            <a:custGeom>
              <a:avLst/>
              <a:gdLst/>
              <a:ahLst/>
              <a:cxnLst>
                <a:cxn ang="0">
                  <a:pos x="0" y="795"/>
                </a:cxn>
                <a:cxn ang="0">
                  <a:pos x="0" y="795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795"/>
                </a:cxn>
              </a:cxnLst>
              <a:rect l="0" t="0" r="r" b="b"/>
              <a:pathLst>
                <a:path w="449" h="795">
                  <a:moveTo>
                    <a:pt x="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795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Freeform 146"/>
            <p:cNvSpPr>
              <a:spLocks/>
            </p:cNvSpPr>
            <p:nvPr/>
          </p:nvSpPr>
          <p:spPr bwMode="auto">
            <a:xfrm>
              <a:off x="6877000" y="4760740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Line 147"/>
            <p:cNvSpPr>
              <a:spLocks noChangeShapeType="1"/>
            </p:cNvSpPr>
            <p:nvPr/>
          </p:nvSpPr>
          <p:spPr bwMode="auto">
            <a:xfrm>
              <a:off x="7012890" y="4760740"/>
              <a:ext cx="1270" cy="31369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Freeform 148"/>
            <p:cNvSpPr>
              <a:spLocks/>
            </p:cNvSpPr>
            <p:nvPr/>
          </p:nvSpPr>
          <p:spPr bwMode="auto">
            <a:xfrm>
              <a:off x="6877000" y="5074431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Rectangle 149"/>
            <p:cNvSpPr>
              <a:spLocks noChangeArrowheads="1"/>
            </p:cNvSpPr>
            <p:nvPr/>
          </p:nvSpPr>
          <p:spPr bwMode="auto">
            <a:xfrm>
              <a:off x="7835850" y="4923300"/>
              <a:ext cx="548640" cy="979170"/>
            </a:xfrm>
            <a:prstGeom prst="rect">
              <a:avLst/>
            </a:prstGeom>
            <a:solidFill>
              <a:srgbClr val="D4D4D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Freeform 150"/>
            <p:cNvSpPr>
              <a:spLocks/>
            </p:cNvSpPr>
            <p:nvPr/>
          </p:nvSpPr>
          <p:spPr bwMode="auto">
            <a:xfrm>
              <a:off x="7835850" y="4923300"/>
              <a:ext cx="547370" cy="975360"/>
            </a:xfrm>
            <a:custGeom>
              <a:avLst/>
              <a:gdLst/>
              <a:ahLst/>
              <a:cxnLst>
                <a:cxn ang="0">
                  <a:pos x="0" y="800"/>
                </a:cxn>
                <a:cxn ang="0">
                  <a:pos x="0" y="800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800"/>
                </a:cxn>
              </a:cxnLst>
              <a:rect l="0" t="0" r="r" b="b"/>
              <a:pathLst>
                <a:path w="449" h="800">
                  <a:moveTo>
                    <a:pt x="0" y="800"/>
                  </a:moveTo>
                  <a:lnTo>
                    <a:pt x="0" y="800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80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Freeform 151"/>
            <p:cNvSpPr>
              <a:spLocks/>
            </p:cNvSpPr>
            <p:nvPr/>
          </p:nvSpPr>
          <p:spPr bwMode="auto">
            <a:xfrm>
              <a:off x="7974280" y="4774711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Line 152"/>
            <p:cNvSpPr>
              <a:spLocks noChangeShapeType="1"/>
            </p:cNvSpPr>
            <p:nvPr/>
          </p:nvSpPr>
          <p:spPr bwMode="auto">
            <a:xfrm>
              <a:off x="8110170" y="4774711"/>
              <a:ext cx="1270" cy="27686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Freeform 153"/>
            <p:cNvSpPr>
              <a:spLocks/>
            </p:cNvSpPr>
            <p:nvPr/>
          </p:nvSpPr>
          <p:spPr bwMode="auto">
            <a:xfrm>
              <a:off x="7974280" y="5051571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Line 155"/>
            <p:cNvSpPr>
              <a:spLocks noChangeShapeType="1"/>
            </p:cNvSpPr>
            <p:nvPr/>
          </p:nvSpPr>
          <p:spPr bwMode="auto">
            <a:xfrm>
              <a:off x="6464251" y="5902470"/>
              <a:ext cx="2194559" cy="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Line 156"/>
            <p:cNvSpPr>
              <a:spLocks noChangeShapeType="1"/>
            </p:cNvSpPr>
            <p:nvPr/>
          </p:nvSpPr>
          <p:spPr bwMode="auto">
            <a:xfrm flipV="1">
              <a:off x="6464251" y="4439431"/>
              <a:ext cx="1270" cy="146304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Line 157"/>
            <p:cNvSpPr>
              <a:spLocks noChangeShapeType="1"/>
            </p:cNvSpPr>
            <p:nvPr/>
          </p:nvSpPr>
          <p:spPr bwMode="auto">
            <a:xfrm flipH="1">
              <a:off x="6423611" y="5902470"/>
              <a:ext cx="4064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Rectangle 158"/>
            <p:cNvSpPr>
              <a:spLocks noChangeArrowheads="1"/>
            </p:cNvSpPr>
            <p:nvPr/>
          </p:nvSpPr>
          <p:spPr bwMode="auto">
            <a:xfrm>
              <a:off x="6332004" y="5792967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Line 159"/>
            <p:cNvSpPr>
              <a:spLocks noChangeShapeType="1"/>
            </p:cNvSpPr>
            <p:nvPr/>
          </p:nvSpPr>
          <p:spPr bwMode="auto">
            <a:xfrm flipH="1">
              <a:off x="6423611" y="5610370"/>
              <a:ext cx="4064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Rectangle 160"/>
            <p:cNvSpPr>
              <a:spLocks noChangeArrowheads="1"/>
            </p:cNvSpPr>
            <p:nvPr/>
          </p:nvSpPr>
          <p:spPr bwMode="auto">
            <a:xfrm>
              <a:off x="6242236" y="5500866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Line 161"/>
            <p:cNvSpPr>
              <a:spLocks noChangeShapeType="1"/>
            </p:cNvSpPr>
            <p:nvPr/>
          </p:nvSpPr>
          <p:spPr bwMode="auto">
            <a:xfrm flipH="1">
              <a:off x="6423611" y="5317000"/>
              <a:ext cx="4064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Rectangle 162"/>
            <p:cNvSpPr>
              <a:spLocks noChangeArrowheads="1"/>
            </p:cNvSpPr>
            <p:nvPr/>
          </p:nvSpPr>
          <p:spPr bwMode="auto">
            <a:xfrm>
              <a:off x="6242236" y="5208766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Line 163"/>
            <p:cNvSpPr>
              <a:spLocks noChangeShapeType="1"/>
            </p:cNvSpPr>
            <p:nvPr/>
          </p:nvSpPr>
          <p:spPr bwMode="auto">
            <a:xfrm flipH="1">
              <a:off x="6423611" y="5024900"/>
              <a:ext cx="4064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Rectangle 164"/>
            <p:cNvSpPr>
              <a:spLocks noChangeArrowheads="1"/>
            </p:cNvSpPr>
            <p:nvPr/>
          </p:nvSpPr>
          <p:spPr bwMode="auto">
            <a:xfrm>
              <a:off x="6242236" y="4915396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60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Line 165"/>
            <p:cNvSpPr>
              <a:spLocks noChangeShapeType="1"/>
            </p:cNvSpPr>
            <p:nvPr/>
          </p:nvSpPr>
          <p:spPr bwMode="auto">
            <a:xfrm flipH="1">
              <a:off x="6423611" y="4732800"/>
              <a:ext cx="4064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Rectangle 166"/>
            <p:cNvSpPr>
              <a:spLocks noChangeArrowheads="1"/>
            </p:cNvSpPr>
            <p:nvPr/>
          </p:nvSpPr>
          <p:spPr bwMode="auto">
            <a:xfrm>
              <a:off x="6242236" y="4623296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80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Line 167"/>
            <p:cNvSpPr>
              <a:spLocks noChangeShapeType="1"/>
            </p:cNvSpPr>
            <p:nvPr/>
          </p:nvSpPr>
          <p:spPr bwMode="auto">
            <a:xfrm flipH="1">
              <a:off x="6423611" y="4439431"/>
              <a:ext cx="4064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Rectangle 168"/>
            <p:cNvSpPr>
              <a:spLocks noChangeArrowheads="1"/>
            </p:cNvSpPr>
            <p:nvPr/>
          </p:nvSpPr>
          <p:spPr bwMode="auto">
            <a:xfrm>
              <a:off x="6152468" y="4331196"/>
              <a:ext cx="25006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Rectangle 46"/>
            <p:cNvSpPr>
              <a:spLocks noChangeArrowheads="1"/>
            </p:cNvSpPr>
            <p:nvPr/>
          </p:nvSpPr>
          <p:spPr bwMode="auto">
            <a:xfrm>
              <a:off x="6717842" y="5919066"/>
              <a:ext cx="54822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Rectangle 46"/>
            <p:cNvSpPr>
              <a:spLocks noChangeArrowheads="1"/>
            </p:cNvSpPr>
            <p:nvPr/>
          </p:nvSpPr>
          <p:spPr bwMode="auto">
            <a:xfrm>
              <a:off x="7826982" y="5919066"/>
              <a:ext cx="578685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Alcohol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9" name="88 Rectángulo"/>
          <p:cNvSpPr/>
          <p:nvPr/>
        </p:nvSpPr>
        <p:spPr>
          <a:xfrm>
            <a:off x="69928" y="710152"/>
            <a:ext cx="8966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Plasma levels in abstinent alcohol-addicted patients and control subjects</a:t>
            </a:r>
            <a:endParaRPr lang="es-E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0" name="89 Grupo"/>
          <p:cNvGrpSpPr/>
          <p:nvPr/>
        </p:nvGrpSpPr>
        <p:grpSpPr>
          <a:xfrm>
            <a:off x="399181" y="1685386"/>
            <a:ext cx="2408539" cy="1807404"/>
            <a:chOff x="888137" y="1239861"/>
            <a:chExt cx="2675644" cy="2026476"/>
          </a:xfrm>
        </p:grpSpPr>
        <p:sp>
          <p:nvSpPr>
            <p:cNvPr id="91" name="Rectangle 31"/>
            <p:cNvSpPr>
              <a:spLocks noChangeArrowheads="1"/>
            </p:cNvSpPr>
            <p:nvPr/>
          </p:nvSpPr>
          <p:spPr bwMode="auto">
            <a:xfrm rot="16200000">
              <a:off x="662434" y="2185486"/>
              <a:ext cx="66684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Rectangle 74"/>
            <p:cNvSpPr>
              <a:spLocks noChangeArrowheads="1"/>
            </p:cNvSpPr>
            <p:nvPr/>
          </p:nvSpPr>
          <p:spPr bwMode="auto">
            <a:xfrm>
              <a:off x="1369221" y="1561304"/>
              <a:ext cx="2194560" cy="1469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Rectangle 75"/>
            <p:cNvSpPr>
              <a:spLocks noChangeArrowheads="1"/>
            </p:cNvSpPr>
            <p:nvPr/>
          </p:nvSpPr>
          <p:spPr bwMode="auto">
            <a:xfrm>
              <a:off x="1643541" y="1808954"/>
              <a:ext cx="548640" cy="12153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Freeform 76"/>
            <p:cNvSpPr>
              <a:spLocks/>
            </p:cNvSpPr>
            <p:nvPr/>
          </p:nvSpPr>
          <p:spPr bwMode="auto">
            <a:xfrm>
              <a:off x="1643541" y="1808954"/>
              <a:ext cx="547370" cy="1211580"/>
            </a:xfrm>
            <a:custGeom>
              <a:avLst/>
              <a:gdLst/>
              <a:ahLst/>
              <a:cxnLst>
                <a:cxn ang="0">
                  <a:pos x="0" y="994"/>
                </a:cxn>
                <a:cxn ang="0">
                  <a:pos x="0" y="994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994"/>
                </a:cxn>
              </a:cxnLst>
              <a:rect l="0" t="0" r="r" b="b"/>
              <a:pathLst>
                <a:path w="449" h="994">
                  <a:moveTo>
                    <a:pt x="0" y="994"/>
                  </a:moveTo>
                  <a:lnTo>
                    <a:pt x="0" y="994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994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Freeform 77"/>
            <p:cNvSpPr>
              <a:spLocks/>
            </p:cNvSpPr>
            <p:nvPr/>
          </p:nvSpPr>
          <p:spPr bwMode="auto">
            <a:xfrm>
              <a:off x="1780701" y="1742914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Line 78"/>
            <p:cNvSpPr>
              <a:spLocks noChangeShapeType="1"/>
            </p:cNvSpPr>
            <p:nvPr/>
          </p:nvSpPr>
          <p:spPr bwMode="auto">
            <a:xfrm>
              <a:off x="1917861" y="1742914"/>
              <a:ext cx="1270" cy="13208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Freeform 79"/>
            <p:cNvSpPr>
              <a:spLocks/>
            </p:cNvSpPr>
            <p:nvPr/>
          </p:nvSpPr>
          <p:spPr bwMode="auto">
            <a:xfrm>
              <a:off x="1780701" y="1874994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Rectangle 80"/>
            <p:cNvSpPr>
              <a:spLocks noChangeArrowheads="1"/>
            </p:cNvSpPr>
            <p:nvPr/>
          </p:nvSpPr>
          <p:spPr bwMode="auto">
            <a:xfrm>
              <a:off x="2740821" y="1815304"/>
              <a:ext cx="548640" cy="1209040"/>
            </a:xfrm>
            <a:prstGeom prst="rect">
              <a:avLst/>
            </a:prstGeom>
            <a:solidFill>
              <a:srgbClr val="D4D4D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>
              <a:off x="2740821" y="1815304"/>
              <a:ext cx="547370" cy="1205230"/>
            </a:xfrm>
            <a:custGeom>
              <a:avLst/>
              <a:gdLst/>
              <a:ahLst/>
              <a:cxnLst>
                <a:cxn ang="0">
                  <a:pos x="0" y="989"/>
                </a:cxn>
                <a:cxn ang="0">
                  <a:pos x="0" y="989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989"/>
                </a:cxn>
              </a:cxnLst>
              <a:rect l="0" t="0" r="r" b="b"/>
              <a:pathLst>
                <a:path w="449" h="989">
                  <a:moveTo>
                    <a:pt x="0" y="989"/>
                  </a:moveTo>
                  <a:lnTo>
                    <a:pt x="0" y="989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989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>
              <a:off x="2877981" y="1756884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Line 83"/>
            <p:cNvSpPr>
              <a:spLocks noChangeShapeType="1"/>
            </p:cNvSpPr>
            <p:nvPr/>
          </p:nvSpPr>
          <p:spPr bwMode="auto">
            <a:xfrm>
              <a:off x="3015141" y="1756884"/>
              <a:ext cx="1270" cy="1155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Freeform 84"/>
            <p:cNvSpPr>
              <a:spLocks/>
            </p:cNvSpPr>
            <p:nvPr/>
          </p:nvSpPr>
          <p:spPr bwMode="auto">
            <a:xfrm>
              <a:off x="2877981" y="1872454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Line 86"/>
            <p:cNvSpPr>
              <a:spLocks noChangeShapeType="1"/>
            </p:cNvSpPr>
            <p:nvPr/>
          </p:nvSpPr>
          <p:spPr bwMode="auto">
            <a:xfrm>
              <a:off x="1369221" y="3024344"/>
              <a:ext cx="219456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Line 87"/>
            <p:cNvSpPr>
              <a:spLocks noChangeShapeType="1"/>
            </p:cNvSpPr>
            <p:nvPr/>
          </p:nvSpPr>
          <p:spPr bwMode="auto">
            <a:xfrm flipV="1">
              <a:off x="1369221" y="1561304"/>
              <a:ext cx="1270" cy="146304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Line 88"/>
            <p:cNvSpPr>
              <a:spLocks noChangeShapeType="1"/>
            </p:cNvSpPr>
            <p:nvPr/>
          </p:nvSpPr>
          <p:spPr bwMode="auto">
            <a:xfrm flipH="1">
              <a:off x="1327311" y="3024344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6" name="Rectangle 89"/>
            <p:cNvSpPr>
              <a:spLocks noChangeArrowheads="1"/>
            </p:cNvSpPr>
            <p:nvPr/>
          </p:nvSpPr>
          <p:spPr bwMode="auto">
            <a:xfrm>
              <a:off x="1228422" y="2901155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Line 90"/>
            <p:cNvSpPr>
              <a:spLocks noChangeShapeType="1"/>
            </p:cNvSpPr>
            <p:nvPr/>
          </p:nvSpPr>
          <p:spPr bwMode="auto">
            <a:xfrm flipH="1">
              <a:off x="1327311" y="2658584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Rectangle 91"/>
            <p:cNvSpPr>
              <a:spLocks noChangeArrowheads="1"/>
            </p:cNvSpPr>
            <p:nvPr/>
          </p:nvSpPr>
          <p:spPr bwMode="auto">
            <a:xfrm>
              <a:off x="1145066" y="2554444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Line 92"/>
            <p:cNvSpPr>
              <a:spLocks noChangeShapeType="1"/>
            </p:cNvSpPr>
            <p:nvPr/>
          </p:nvSpPr>
          <p:spPr bwMode="auto">
            <a:xfrm flipH="1">
              <a:off x="1327311" y="2292824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Rectangle 93"/>
            <p:cNvSpPr>
              <a:spLocks noChangeArrowheads="1"/>
            </p:cNvSpPr>
            <p:nvPr/>
          </p:nvSpPr>
          <p:spPr bwMode="auto">
            <a:xfrm>
              <a:off x="1145066" y="2179159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Line 94"/>
            <p:cNvSpPr>
              <a:spLocks noChangeShapeType="1"/>
            </p:cNvSpPr>
            <p:nvPr/>
          </p:nvSpPr>
          <p:spPr bwMode="auto">
            <a:xfrm flipH="1">
              <a:off x="1327311" y="1927064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Rectangle 95"/>
            <p:cNvSpPr>
              <a:spLocks noChangeArrowheads="1"/>
            </p:cNvSpPr>
            <p:nvPr/>
          </p:nvSpPr>
          <p:spPr bwMode="auto">
            <a:xfrm>
              <a:off x="1145066" y="1816829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Line 96"/>
            <p:cNvSpPr>
              <a:spLocks noChangeShapeType="1"/>
            </p:cNvSpPr>
            <p:nvPr/>
          </p:nvSpPr>
          <p:spPr bwMode="auto">
            <a:xfrm flipH="1">
              <a:off x="1327311" y="1561304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" name="Rectangle 97"/>
            <p:cNvSpPr>
              <a:spLocks noChangeArrowheads="1"/>
            </p:cNvSpPr>
            <p:nvPr/>
          </p:nvSpPr>
          <p:spPr bwMode="auto">
            <a:xfrm>
              <a:off x="1145066" y="1458434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Rectangle 46"/>
            <p:cNvSpPr>
              <a:spLocks noChangeArrowheads="1"/>
            </p:cNvSpPr>
            <p:nvPr/>
          </p:nvSpPr>
          <p:spPr bwMode="auto">
            <a:xfrm>
              <a:off x="1598037" y="3050893"/>
              <a:ext cx="54822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Rectangle 46"/>
            <p:cNvSpPr>
              <a:spLocks noChangeArrowheads="1"/>
            </p:cNvSpPr>
            <p:nvPr/>
          </p:nvSpPr>
          <p:spPr bwMode="auto">
            <a:xfrm>
              <a:off x="2707177" y="3048062"/>
              <a:ext cx="578685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Alcohol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Rectangle 18"/>
            <p:cNvSpPr>
              <a:spLocks noChangeArrowheads="1"/>
            </p:cNvSpPr>
            <p:nvPr/>
          </p:nvSpPr>
          <p:spPr bwMode="auto">
            <a:xfrm>
              <a:off x="2009901" y="1239861"/>
              <a:ext cx="91319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Tryptophan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067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47010" y="4192937"/>
            <a:ext cx="2447058" cy="1752526"/>
            <a:chOff x="285916" y="4172404"/>
            <a:chExt cx="2718435" cy="1964947"/>
          </a:xfrm>
        </p:grpSpPr>
        <p:sp>
          <p:nvSpPr>
            <p:cNvPr id="3" name="Rectangle 43"/>
            <p:cNvSpPr>
              <a:spLocks noChangeArrowheads="1"/>
            </p:cNvSpPr>
            <p:nvPr/>
          </p:nvSpPr>
          <p:spPr bwMode="auto">
            <a:xfrm>
              <a:off x="1403648" y="4172404"/>
              <a:ext cx="91364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Kynurenine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Rectangle 58"/>
            <p:cNvSpPr>
              <a:spLocks noChangeArrowheads="1"/>
            </p:cNvSpPr>
            <p:nvPr/>
          </p:nvSpPr>
          <p:spPr bwMode="auto">
            <a:xfrm rot="16200000">
              <a:off x="60213" y="5059296"/>
              <a:ext cx="66684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36"/>
            <p:cNvSpPr>
              <a:spLocks noChangeArrowheads="1"/>
            </p:cNvSpPr>
            <p:nvPr/>
          </p:nvSpPr>
          <p:spPr bwMode="auto">
            <a:xfrm>
              <a:off x="809791" y="4434548"/>
              <a:ext cx="2194560" cy="1469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ectangle 37"/>
            <p:cNvSpPr>
              <a:spLocks noChangeArrowheads="1"/>
            </p:cNvSpPr>
            <p:nvPr/>
          </p:nvSpPr>
          <p:spPr bwMode="auto">
            <a:xfrm>
              <a:off x="1084111" y="4890478"/>
              <a:ext cx="548640" cy="10071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Freeform 38"/>
            <p:cNvSpPr>
              <a:spLocks/>
            </p:cNvSpPr>
            <p:nvPr/>
          </p:nvSpPr>
          <p:spPr bwMode="auto">
            <a:xfrm>
              <a:off x="1084111" y="4890478"/>
              <a:ext cx="547370" cy="1003300"/>
            </a:xfrm>
            <a:custGeom>
              <a:avLst/>
              <a:gdLst/>
              <a:ahLst/>
              <a:cxnLst>
                <a:cxn ang="0">
                  <a:pos x="0" y="823"/>
                </a:cxn>
                <a:cxn ang="0">
                  <a:pos x="0" y="823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823"/>
                </a:cxn>
              </a:cxnLst>
              <a:rect l="0" t="0" r="r" b="b"/>
              <a:pathLst>
                <a:path w="449" h="823">
                  <a:moveTo>
                    <a:pt x="0" y="823"/>
                  </a:moveTo>
                  <a:lnTo>
                    <a:pt x="0" y="823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823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Freeform 39"/>
            <p:cNvSpPr>
              <a:spLocks/>
            </p:cNvSpPr>
            <p:nvPr/>
          </p:nvSpPr>
          <p:spPr bwMode="auto">
            <a:xfrm>
              <a:off x="1221270" y="4814278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Line 40"/>
            <p:cNvSpPr>
              <a:spLocks noChangeShapeType="1"/>
            </p:cNvSpPr>
            <p:nvPr/>
          </p:nvSpPr>
          <p:spPr bwMode="auto">
            <a:xfrm>
              <a:off x="1358430" y="4814278"/>
              <a:ext cx="1270" cy="14986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1221270" y="4964138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42"/>
            <p:cNvSpPr>
              <a:spLocks noChangeArrowheads="1"/>
            </p:cNvSpPr>
            <p:nvPr/>
          </p:nvSpPr>
          <p:spPr bwMode="auto">
            <a:xfrm>
              <a:off x="2181390" y="4746968"/>
              <a:ext cx="548640" cy="1150620"/>
            </a:xfrm>
            <a:prstGeom prst="rect">
              <a:avLst/>
            </a:prstGeom>
            <a:solidFill>
              <a:srgbClr val="D4D4D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2181390" y="4746968"/>
              <a:ext cx="547370" cy="1146810"/>
            </a:xfrm>
            <a:custGeom>
              <a:avLst/>
              <a:gdLst/>
              <a:ahLst/>
              <a:cxnLst>
                <a:cxn ang="0">
                  <a:pos x="0" y="941"/>
                </a:cxn>
                <a:cxn ang="0">
                  <a:pos x="0" y="941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941"/>
                </a:cxn>
              </a:cxnLst>
              <a:rect l="0" t="0" r="r" b="b"/>
              <a:pathLst>
                <a:path w="449" h="941">
                  <a:moveTo>
                    <a:pt x="0" y="941"/>
                  </a:moveTo>
                  <a:lnTo>
                    <a:pt x="0" y="941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941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2318550" y="4670768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Line 45"/>
            <p:cNvSpPr>
              <a:spLocks noChangeShapeType="1"/>
            </p:cNvSpPr>
            <p:nvPr/>
          </p:nvSpPr>
          <p:spPr bwMode="auto">
            <a:xfrm>
              <a:off x="2455710" y="4670768"/>
              <a:ext cx="1270" cy="15113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Freeform 46"/>
            <p:cNvSpPr>
              <a:spLocks/>
            </p:cNvSpPr>
            <p:nvPr/>
          </p:nvSpPr>
          <p:spPr bwMode="auto">
            <a:xfrm>
              <a:off x="2318550" y="4821898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Line 48"/>
            <p:cNvSpPr>
              <a:spLocks noChangeShapeType="1"/>
            </p:cNvSpPr>
            <p:nvPr/>
          </p:nvSpPr>
          <p:spPr bwMode="auto">
            <a:xfrm>
              <a:off x="809791" y="5897588"/>
              <a:ext cx="219456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Line 49"/>
            <p:cNvSpPr>
              <a:spLocks noChangeShapeType="1"/>
            </p:cNvSpPr>
            <p:nvPr/>
          </p:nvSpPr>
          <p:spPr bwMode="auto">
            <a:xfrm flipV="1">
              <a:off x="809791" y="4434548"/>
              <a:ext cx="1270" cy="146304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Line 50"/>
            <p:cNvSpPr>
              <a:spLocks noChangeShapeType="1"/>
            </p:cNvSpPr>
            <p:nvPr/>
          </p:nvSpPr>
          <p:spPr bwMode="auto">
            <a:xfrm flipH="1">
              <a:off x="767880" y="5897588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51"/>
            <p:cNvSpPr>
              <a:spLocks noChangeArrowheads="1"/>
            </p:cNvSpPr>
            <p:nvPr/>
          </p:nvSpPr>
          <p:spPr bwMode="auto">
            <a:xfrm>
              <a:off x="542786" y="5754867"/>
              <a:ext cx="20839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Line 52"/>
            <p:cNvSpPr>
              <a:spLocks noChangeShapeType="1"/>
            </p:cNvSpPr>
            <p:nvPr/>
          </p:nvSpPr>
          <p:spPr bwMode="auto">
            <a:xfrm flipH="1">
              <a:off x="767880" y="5605488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53"/>
            <p:cNvSpPr>
              <a:spLocks noChangeArrowheads="1"/>
            </p:cNvSpPr>
            <p:nvPr/>
          </p:nvSpPr>
          <p:spPr bwMode="auto">
            <a:xfrm>
              <a:off x="542786" y="5491342"/>
              <a:ext cx="20839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Line 54"/>
            <p:cNvSpPr>
              <a:spLocks noChangeShapeType="1"/>
            </p:cNvSpPr>
            <p:nvPr/>
          </p:nvSpPr>
          <p:spPr bwMode="auto">
            <a:xfrm flipH="1">
              <a:off x="767880" y="5312118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55"/>
            <p:cNvSpPr>
              <a:spLocks noChangeArrowheads="1"/>
            </p:cNvSpPr>
            <p:nvPr/>
          </p:nvSpPr>
          <p:spPr bwMode="auto">
            <a:xfrm>
              <a:off x="542786" y="5199242"/>
              <a:ext cx="20839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Line 56"/>
            <p:cNvSpPr>
              <a:spLocks noChangeShapeType="1"/>
            </p:cNvSpPr>
            <p:nvPr/>
          </p:nvSpPr>
          <p:spPr bwMode="auto">
            <a:xfrm flipH="1">
              <a:off x="767880" y="5020018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57"/>
            <p:cNvSpPr>
              <a:spLocks noChangeArrowheads="1"/>
            </p:cNvSpPr>
            <p:nvPr/>
          </p:nvSpPr>
          <p:spPr bwMode="auto">
            <a:xfrm>
              <a:off x="542786" y="4905871"/>
              <a:ext cx="20839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Line 58"/>
            <p:cNvSpPr>
              <a:spLocks noChangeShapeType="1"/>
            </p:cNvSpPr>
            <p:nvPr/>
          </p:nvSpPr>
          <p:spPr bwMode="auto">
            <a:xfrm flipH="1">
              <a:off x="767880" y="4727918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59"/>
            <p:cNvSpPr>
              <a:spLocks noChangeArrowheads="1"/>
            </p:cNvSpPr>
            <p:nvPr/>
          </p:nvSpPr>
          <p:spPr bwMode="auto">
            <a:xfrm>
              <a:off x="542786" y="4623296"/>
              <a:ext cx="20839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Line 60"/>
            <p:cNvSpPr>
              <a:spLocks noChangeShapeType="1"/>
            </p:cNvSpPr>
            <p:nvPr/>
          </p:nvSpPr>
          <p:spPr bwMode="auto">
            <a:xfrm flipH="1">
              <a:off x="767880" y="4434548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61"/>
            <p:cNvSpPr>
              <a:spLocks noChangeArrowheads="1"/>
            </p:cNvSpPr>
            <p:nvPr/>
          </p:nvSpPr>
          <p:spPr bwMode="auto">
            <a:xfrm>
              <a:off x="542786" y="4321671"/>
              <a:ext cx="20839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2.5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Rectangle 69"/>
            <p:cNvSpPr>
              <a:spLocks noChangeArrowheads="1"/>
            </p:cNvSpPr>
            <p:nvPr/>
          </p:nvSpPr>
          <p:spPr bwMode="auto">
            <a:xfrm>
              <a:off x="2377852" y="4495085"/>
              <a:ext cx="179536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**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Rectangle 46"/>
            <p:cNvSpPr>
              <a:spLocks noChangeArrowheads="1"/>
            </p:cNvSpPr>
            <p:nvPr/>
          </p:nvSpPr>
          <p:spPr bwMode="auto">
            <a:xfrm>
              <a:off x="1046108" y="5914612"/>
              <a:ext cx="54822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46"/>
            <p:cNvSpPr>
              <a:spLocks noChangeArrowheads="1"/>
            </p:cNvSpPr>
            <p:nvPr/>
          </p:nvSpPr>
          <p:spPr bwMode="auto">
            <a:xfrm>
              <a:off x="2155248" y="5921907"/>
              <a:ext cx="578685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Alcohol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32 Grupo"/>
          <p:cNvGrpSpPr/>
          <p:nvPr/>
        </p:nvGrpSpPr>
        <p:grpSpPr>
          <a:xfrm>
            <a:off x="3263489" y="4208203"/>
            <a:ext cx="2408541" cy="1737260"/>
            <a:chOff x="3234727" y="4137916"/>
            <a:chExt cx="2675646" cy="1947829"/>
          </a:xfrm>
        </p:grpSpPr>
        <p:sp>
          <p:nvSpPr>
            <p:cNvPr id="34" name="Rectangle 71"/>
            <p:cNvSpPr>
              <a:spLocks noChangeArrowheads="1"/>
            </p:cNvSpPr>
            <p:nvPr/>
          </p:nvSpPr>
          <p:spPr bwMode="auto">
            <a:xfrm>
              <a:off x="4185945" y="4137916"/>
              <a:ext cx="1178143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400" b="1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ynurenic</a:t>
              </a: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acid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86"/>
            <p:cNvSpPr>
              <a:spLocks noChangeArrowheads="1"/>
            </p:cNvSpPr>
            <p:nvPr/>
          </p:nvSpPr>
          <p:spPr bwMode="auto">
            <a:xfrm rot="16200000">
              <a:off x="3009024" y="4992516"/>
              <a:ext cx="66684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109"/>
            <p:cNvSpPr>
              <a:spLocks noChangeArrowheads="1"/>
            </p:cNvSpPr>
            <p:nvPr/>
          </p:nvSpPr>
          <p:spPr bwMode="auto">
            <a:xfrm>
              <a:off x="3715813" y="4387352"/>
              <a:ext cx="2194560" cy="1469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Rectangle 110"/>
            <p:cNvSpPr>
              <a:spLocks noChangeArrowheads="1"/>
            </p:cNvSpPr>
            <p:nvPr/>
          </p:nvSpPr>
          <p:spPr bwMode="auto">
            <a:xfrm>
              <a:off x="3990133" y="4767082"/>
              <a:ext cx="548640" cy="10833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Freeform 111"/>
            <p:cNvSpPr>
              <a:spLocks/>
            </p:cNvSpPr>
            <p:nvPr/>
          </p:nvSpPr>
          <p:spPr bwMode="auto">
            <a:xfrm>
              <a:off x="3990133" y="4767082"/>
              <a:ext cx="547370" cy="1079500"/>
            </a:xfrm>
            <a:custGeom>
              <a:avLst/>
              <a:gdLst/>
              <a:ahLst/>
              <a:cxnLst>
                <a:cxn ang="0">
                  <a:pos x="0" y="886"/>
                </a:cxn>
                <a:cxn ang="0">
                  <a:pos x="0" y="886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886"/>
                </a:cxn>
              </a:cxnLst>
              <a:rect l="0" t="0" r="r" b="b"/>
              <a:pathLst>
                <a:path w="449" h="886">
                  <a:moveTo>
                    <a:pt x="0" y="886"/>
                  </a:moveTo>
                  <a:lnTo>
                    <a:pt x="0" y="886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886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Freeform 112"/>
            <p:cNvSpPr>
              <a:spLocks/>
            </p:cNvSpPr>
            <p:nvPr/>
          </p:nvSpPr>
          <p:spPr bwMode="auto">
            <a:xfrm>
              <a:off x="4127293" y="4646432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Line 113"/>
            <p:cNvSpPr>
              <a:spLocks noChangeShapeType="1"/>
            </p:cNvSpPr>
            <p:nvPr/>
          </p:nvSpPr>
          <p:spPr bwMode="auto">
            <a:xfrm>
              <a:off x="4264453" y="4646432"/>
              <a:ext cx="1270" cy="23114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Freeform 114"/>
            <p:cNvSpPr>
              <a:spLocks/>
            </p:cNvSpPr>
            <p:nvPr/>
          </p:nvSpPr>
          <p:spPr bwMode="auto">
            <a:xfrm>
              <a:off x="4127293" y="4877572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Rectangle 115"/>
            <p:cNvSpPr>
              <a:spLocks noChangeArrowheads="1"/>
            </p:cNvSpPr>
            <p:nvPr/>
          </p:nvSpPr>
          <p:spPr bwMode="auto">
            <a:xfrm>
              <a:off x="5087413" y="4949962"/>
              <a:ext cx="548640" cy="900430"/>
            </a:xfrm>
            <a:prstGeom prst="rect">
              <a:avLst/>
            </a:prstGeom>
            <a:solidFill>
              <a:srgbClr val="D4D4D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Freeform 116"/>
            <p:cNvSpPr>
              <a:spLocks/>
            </p:cNvSpPr>
            <p:nvPr/>
          </p:nvSpPr>
          <p:spPr bwMode="auto">
            <a:xfrm>
              <a:off x="5087413" y="4949962"/>
              <a:ext cx="547370" cy="896620"/>
            </a:xfrm>
            <a:custGeom>
              <a:avLst/>
              <a:gdLst/>
              <a:ahLst/>
              <a:cxnLst>
                <a:cxn ang="0">
                  <a:pos x="0" y="736"/>
                </a:cxn>
                <a:cxn ang="0">
                  <a:pos x="0" y="736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736"/>
                </a:cxn>
              </a:cxnLst>
              <a:rect l="0" t="0" r="r" b="b"/>
              <a:pathLst>
                <a:path w="449" h="736">
                  <a:moveTo>
                    <a:pt x="0" y="736"/>
                  </a:moveTo>
                  <a:lnTo>
                    <a:pt x="0" y="736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736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Freeform 117"/>
            <p:cNvSpPr>
              <a:spLocks/>
            </p:cNvSpPr>
            <p:nvPr/>
          </p:nvSpPr>
          <p:spPr bwMode="auto">
            <a:xfrm>
              <a:off x="5224573" y="4861062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Line 118"/>
            <p:cNvSpPr>
              <a:spLocks noChangeShapeType="1"/>
            </p:cNvSpPr>
            <p:nvPr/>
          </p:nvSpPr>
          <p:spPr bwMode="auto">
            <a:xfrm>
              <a:off x="5361733" y="4861062"/>
              <a:ext cx="1270" cy="16891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Freeform 119"/>
            <p:cNvSpPr>
              <a:spLocks/>
            </p:cNvSpPr>
            <p:nvPr/>
          </p:nvSpPr>
          <p:spPr bwMode="auto">
            <a:xfrm>
              <a:off x="5224573" y="5029972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Line 121"/>
            <p:cNvSpPr>
              <a:spLocks noChangeShapeType="1"/>
            </p:cNvSpPr>
            <p:nvPr/>
          </p:nvSpPr>
          <p:spPr bwMode="auto">
            <a:xfrm>
              <a:off x="3715813" y="5850392"/>
              <a:ext cx="219456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Line 122"/>
            <p:cNvSpPr>
              <a:spLocks noChangeShapeType="1"/>
            </p:cNvSpPr>
            <p:nvPr/>
          </p:nvSpPr>
          <p:spPr bwMode="auto">
            <a:xfrm flipV="1">
              <a:off x="3715813" y="4387352"/>
              <a:ext cx="1270" cy="146304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Line 123"/>
            <p:cNvSpPr>
              <a:spLocks noChangeShapeType="1"/>
            </p:cNvSpPr>
            <p:nvPr/>
          </p:nvSpPr>
          <p:spPr bwMode="auto">
            <a:xfrm flipH="1">
              <a:off x="3673903" y="5850392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Rectangle 124"/>
            <p:cNvSpPr>
              <a:spLocks noChangeArrowheads="1"/>
            </p:cNvSpPr>
            <p:nvPr/>
          </p:nvSpPr>
          <p:spPr bwMode="auto">
            <a:xfrm>
              <a:off x="3553888" y="5736728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Line 125"/>
            <p:cNvSpPr>
              <a:spLocks noChangeShapeType="1"/>
            </p:cNvSpPr>
            <p:nvPr/>
          </p:nvSpPr>
          <p:spPr bwMode="auto">
            <a:xfrm flipH="1">
              <a:off x="3673903" y="5362712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Rectangle 126"/>
            <p:cNvSpPr>
              <a:spLocks noChangeArrowheads="1"/>
            </p:cNvSpPr>
            <p:nvPr/>
          </p:nvSpPr>
          <p:spPr bwMode="auto">
            <a:xfrm>
              <a:off x="3491658" y="5249047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Line 127"/>
            <p:cNvSpPr>
              <a:spLocks noChangeShapeType="1"/>
            </p:cNvSpPr>
            <p:nvPr/>
          </p:nvSpPr>
          <p:spPr bwMode="auto">
            <a:xfrm flipH="1">
              <a:off x="3673903" y="4875032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Rectangle 128"/>
            <p:cNvSpPr>
              <a:spLocks noChangeArrowheads="1"/>
            </p:cNvSpPr>
            <p:nvPr/>
          </p:nvSpPr>
          <p:spPr bwMode="auto">
            <a:xfrm>
              <a:off x="3491658" y="4761367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Line 129"/>
            <p:cNvSpPr>
              <a:spLocks noChangeShapeType="1"/>
            </p:cNvSpPr>
            <p:nvPr/>
          </p:nvSpPr>
          <p:spPr bwMode="auto">
            <a:xfrm flipH="1">
              <a:off x="3673903" y="4387352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Rectangle 130"/>
            <p:cNvSpPr>
              <a:spLocks noChangeArrowheads="1"/>
            </p:cNvSpPr>
            <p:nvPr/>
          </p:nvSpPr>
          <p:spPr bwMode="auto">
            <a:xfrm>
              <a:off x="3491658" y="4284151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Rectangle 138"/>
            <p:cNvSpPr>
              <a:spLocks noChangeArrowheads="1"/>
            </p:cNvSpPr>
            <p:nvPr/>
          </p:nvSpPr>
          <p:spPr bwMode="auto">
            <a:xfrm>
              <a:off x="5319188" y="4678817"/>
              <a:ext cx="8976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Rectangle 46"/>
            <p:cNvSpPr>
              <a:spLocks noChangeArrowheads="1"/>
            </p:cNvSpPr>
            <p:nvPr/>
          </p:nvSpPr>
          <p:spPr bwMode="auto">
            <a:xfrm>
              <a:off x="3948331" y="5870301"/>
              <a:ext cx="54822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Rectangle 46"/>
            <p:cNvSpPr>
              <a:spLocks noChangeArrowheads="1"/>
            </p:cNvSpPr>
            <p:nvPr/>
          </p:nvSpPr>
          <p:spPr bwMode="auto">
            <a:xfrm>
              <a:off x="5057471" y="5870301"/>
              <a:ext cx="578685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Alcohol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59 Grupo"/>
          <p:cNvGrpSpPr/>
          <p:nvPr/>
        </p:nvGrpSpPr>
        <p:grpSpPr>
          <a:xfrm>
            <a:off x="3263489" y="1712036"/>
            <a:ext cx="2431508" cy="1780753"/>
            <a:chOff x="5957651" y="4137916"/>
            <a:chExt cx="2701159" cy="1996594"/>
          </a:xfrm>
        </p:grpSpPr>
        <p:sp>
          <p:nvSpPr>
            <p:cNvPr id="61" name="Rectangle 100"/>
            <p:cNvSpPr>
              <a:spLocks noChangeArrowheads="1"/>
            </p:cNvSpPr>
            <p:nvPr/>
          </p:nvSpPr>
          <p:spPr bwMode="auto">
            <a:xfrm>
              <a:off x="7092280" y="4137916"/>
              <a:ext cx="78861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Serotonin</a:t>
              </a: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Rectangle 115"/>
            <p:cNvSpPr>
              <a:spLocks noChangeArrowheads="1"/>
            </p:cNvSpPr>
            <p:nvPr/>
          </p:nvSpPr>
          <p:spPr bwMode="auto">
            <a:xfrm rot="16200000">
              <a:off x="5731948" y="5029296"/>
              <a:ext cx="66684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Rectangle 144"/>
            <p:cNvSpPr>
              <a:spLocks noChangeArrowheads="1"/>
            </p:cNvSpPr>
            <p:nvPr/>
          </p:nvSpPr>
          <p:spPr bwMode="auto">
            <a:xfrm>
              <a:off x="6738570" y="4929651"/>
              <a:ext cx="548640" cy="9728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Freeform 145"/>
            <p:cNvSpPr>
              <a:spLocks/>
            </p:cNvSpPr>
            <p:nvPr/>
          </p:nvSpPr>
          <p:spPr bwMode="auto">
            <a:xfrm>
              <a:off x="6738570" y="4929651"/>
              <a:ext cx="547370" cy="969010"/>
            </a:xfrm>
            <a:custGeom>
              <a:avLst/>
              <a:gdLst/>
              <a:ahLst/>
              <a:cxnLst>
                <a:cxn ang="0">
                  <a:pos x="0" y="795"/>
                </a:cxn>
                <a:cxn ang="0">
                  <a:pos x="0" y="795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795"/>
                </a:cxn>
              </a:cxnLst>
              <a:rect l="0" t="0" r="r" b="b"/>
              <a:pathLst>
                <a:path w="449" h="795">
                  <a:moveTo>
                    <a:pt x="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795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Freeform 146"/>
            <p:cNvSpPr>
              <a:spLocks/>
            </p:cNvSpPr>
            <p:nvPr/>
          </p:nvSpPr>
          <p:spPr bwMode="auto">
            <a:xfrm>
              <a:off x="6877000" y="4760740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Line 147"/>
            <p:cNvSpPr>
              <a:spLocks noChangeShapeType="1"/>
            </p:cNvSpPr>
            <p:nvPr/>
          </p:nvSpPr>
          <p:spPr bwMode="auto">
            <a:xfrm>
              <a:off x="7012890" y="4760740"/>
              <a:ext cx="1270" cy="31369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Freeform 148"/>
            <p:cNvSpPr>
              <a:spLocks/>
            </p:cNvSpPr>
            <p:nvPr/>
          </p:nvSpPr>
          <p:spPr bwMode="auto">
            <a:xfrm>
              <a:off x="6877000" y="5074431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Rectangle 149"/>
            <p:cNvSpPr>
              <a:spLocks noChangeArrowheads="1"/>
            </p:cNvSpPr>
            <p:nvPr/>
          </p:nvSpPr>
          <p:spPr bwMode="auto">
            <a:xfrm>
              <a:off x="7835850" y="4923300"/>
              <a:ext cx="548640" cy="979170"/>
            </a:xfrm>
            <a:prstGeom prst="rect">
              <a:avLst/>
            </a:prstGeom>
            <a:solidFill>
              <a:srgbClr val="D4D4D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Freeform 150"/>
            <p:cNvSpPr>
              <a:spLocks/>
            </p:cNvSpPr>
            <p:nvPr/>
          </p:nvSpPr>
          <p:spPr bwMode="auto">
            <a:xfrm>
              <a:off x="7835850" y="4923300"/>
              <a:ext cx="547370" cy="975360"/>
            </a:xfrm>
            <a:custGeom>
              <a:avLst/>
              <a:gdLst/>
              <a:ahLst/>
              <a:cxnLst>
                <a:cxn ang="0">
                  <a:pos x="0" y="800"/>
                </a:cxn>
                <a:cxn ang="0">
                  <a:pos x="0" y="800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800"/>
                </a:cxn>
              </a:cxnLst>
              <a:rect l="0" t="0" r="r" b="b"/>
              <a:pathLst>
                <a:path w="449" h="800">
                  <a:moveTo>
                    <a:pt x="0" y="800"/>
                  </a:moveTo>
                  <a:lnTo>
                    <a:pt x="0" y="800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80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Freeform 151"/>
            <p:cNvSpPr>
              <a:spLocks/>
            </p:cNvSpPr>
            <p:nvPr/>
          </p:nvSpPr>
          <p:spPr bwMode="auto">
            <a:xfrm>
              <a:off x="7974280" y="4774711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Line 152"/>
            <p:cNvSpPr>
              <a:spLocks noChangeShapeType="1"/>
            </p:cNvSpPr>
            <p:nvPr/>
          </p:nvSpPr>
          <p:spPr bwMode="auto">
            <a:xfrm>
              <a:off x="8110170" y="4774711"/>
              <a:ext cx="1270" cy="27686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Freeform 153"/>
            <p:cNvSpPr>
              <a:spLocks/>
            </p:cNvSpPr>
            <p:nvPr/>
          </p:nvSpPr>
          <p:spPr bwMode="auto">
            <a:xfrm>
              <a:off x="7974280" y="5051571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Line 155"/>
            <p:cNvSpPr>
              <a:spLocks noChangeShapeType="1"/>
            </p:cNvSpPr>
            <p:nvPr/>
          </p:nvSpPr>
          <p:spPr bwMode="auto">
            <a:xfrm>
              <a:off x="6464251" y="5902470"/>
              <a:ext cx="2194559" cy="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Line 156"/>
            <p:cNvSpPr>
              <a:spLocks noChangeShapeType="1"/>
            </p:cNvSpPr>
            <p:nvPr/>
          </p:nvSpPr>
          <p:spPr bwMode="auto">
            <a:xfrm flipV="1">
              <a:off x="6464251" y="4439431"/>
              <a:ext cx="1270" cy="146304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Line 157"/>
            <p:cNvSpPr>
              <a:spLocks noChangeShapeType="1"/>
            </p:cNvSpPr>
            <p:nvPr/>
          </p:nvSpPr>
          <p:spPr bwMode="auto">
            <a:xfrm flipH="1">
              <a:off x="6423611" y="5902470"/>
              <a:ext cx="4064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Rectangle 158"/>
            <p:cNvSpPr>
              <a:spLocks noChangeArrowheads="1"/>
            </p:cNvSpPr>
            <p:nvPr/>
          </p:nvSpPr>
          <p:spPr bwMode="auto">
            <a:xfrm>
              <a:off x="6332004" y="5792967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Line 159"/>
            <p:cNvSpPr>
              <a:spLocks noChangeShapeType="1"/>
            </p:cNvSpPr>
            <p:nvPr/>
          </p:nvSpPr>
          <p:spPr bwMode="auto">
            <a:xfrm flipH="1">
              <a:off x="6423611" y="5610370"/>
              <a:ext cx="4064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Rectangle 160"/>
            <p:cNvSpPr>
              <a:spLocks noChangeArrowheads="1"/>
            </p:cNvSpPr>
            <p:nvPr/>
          </p:nvSpPr>
          <p:spPr bwMode="auto">
            <a:xfrm>
              <a:off x="6242236" y="5500866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Line 161"/>
            <p:cNvSpPr>
              <a:spLocks noChangeShapeType="1"/>
            </p:cNvSpPr>
            <p:nvPr/>
          </p:nvSpPr>
          <p:spPr bwMode="auto">
            <a:xfrm flipH="1">
              <a:off x="6423611" y="5317000"/>
              <a:ext cx="4064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Rectangle 162"/>
            <p:cNvSpPr>
              <a:spLocks noChangeArrowheads="1"/>
            </p:cNvSpPr>
            <p:nvPr/>
          </p:nvSpPr>
          <p:spPr bwMode="auto">
            <a:xfrm>
              <a:off x="6242236" y="5208766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Line 163"/>
            <p:cNvSpPr>
              <a:spLocks noChangeShapeType="1"/>
            </p:cNvSpPr>
            <p:nvPr/>
          </p:nvSpPr>
          <p:spPr bwMode="auto">
            <a:xfrm flipH="1">
              <a:off x="6423611" y="5024900"/>
              <a:ext cx="4064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Rectangle 164"/>
            <p:cNvSpPr>
              <a:spLocks noChangeArrowheads="1"/>
            </p:cNvSpPr>
            <p:nvPr/>
          </p:nvSpPr>
          <p:spPr bwMode="auto">
            <a:xfrm>
              <a:off x="6242236" y="4915396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60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Line 165"/>
            <p:cNvSpPr>
              <a:spLocks noChangeShapeType="1"/>
            </p:cNvSpPr>
            <p:nvPr/>
          </p:nvSpPr>
          <p:spPr bwMode="auto">
            <a:xfrm flipH="1">
              <a:off x="6423611" y="4732800"/>
              <a:ext cx="4064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Rectangle 166"/>
            <p:cNvSpPr>
              <a:spLocks noChangeArrowheads="1"/>
            </p:cNvSpPr>
            <p:nvPr/>
          </p:nvSpPr>
          <p:spPr bwMode="auto">
            <a:xfrm>
              <a:off x="6242236" y="4623296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80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Line 167"/>
            <p:cNvSpPr>
              <a:spLocks noChangeShapeType="1"/>
            </p:cNvSpPr>
            <p:nvPr/>
          </p:nvSpPr>
          <p:spPr bwMode="auto">
            <a:xfrm flipH="1">
              <a:off x="6423611" y="4439431"/>
              <a:ext cx="4064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Rectangle 168"/>
            <p:cNvSpPr>
              <a:spLocks noChangeArrowheads="1"/>
            </p:cNvSpPr>
            <p:nvPr/>
          </p:nvSpPr>
          <p:spPr bwMode="auto">
            <a:xfrm>
              <a:off x="6152468" y="4331196"/>
              <a:ext cx="25006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Rectangle 46"/>
            <p:cNvSpPr>
              <a:spLocks noChangeArrowheads="1"/>
            </p:cNvSpPr>
            <p:nvPr/>
          </p:nvSpPr>
          <p:spPr bwMode="auto">
            <a:xfrm>
              <a:off x="6717842" y="5919066"/>
              <a:ext cx="54822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Rectangle 46"/>
            <p:cNvSpPr>
              <a:spLocks noChangeArrowheads="1"/>
            </p:cNvSpPr>
            <p:nvPr/>
          </p:nvSpPr>
          <p:spPr bwMode="auto">
            <a:xfrm>
              <a:off x="7826982" y="5919066"/>
              <a:ext cx="578685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Alcohol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9" name="88 Rectángulo"/>
          <p:cNvSpPr/>
          <p:nvPr/>
        </p:nvSpPr>
        <p:spPr>
          <a:xfrm>
            <a:off x="69928" y="710152"/>
            <a:ext cx="8966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Plasma levels in abstinent alcohol-addicted patients and control subjects</a:t>
            </a:r>
            <a:endParaRPr lang="es-E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0" name="89 Grupo"/>
          <p:cNvGrpSpPr/>
          <p:nvPr/>
        </p:nvGrpSpPr>
        <p:grpSpPr>
          <a:xfrm>
            <a:off x="399181" y="1685386"/>
            <a:ext cx="2408539" cy="1807404"/>
            <a:chOff x="888137" y="1239861"/>
            <a:chExt cx="2675644" cy="2026476"/>
          </a:xfrm>
        </p:grpSpPr>
        <p:sp>
          <p:nvSpPr>
            <p:cNvPr id="91" name="Rectangle 31"/>
            <p:cNvSpPr>
              <a:spLocks noChangeArrowheads="1"/>
            </p:cNvSpPr>
            <p:nvPr/>
          </p:nvSpPr>
          <p:spPr bwMode="auto">
            <a:xfrm rot="16200000">
              <a:off x="662434" y="2185486"/>
              <a:ext cx="66684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Rectangle 74"/>
            <p:cNvSpPr>
              <a:spLocks noChangeArrowheads="1"/>
            </p:cNvSpPr>
            <p:nvPr/>
          </p:nvSpPr>
          <p:spPr bwMode="auto">
            <a:xfrm>
              <a:off x="1369221" y="1561304"/>
              <a:ext cx="2194560" cy="1469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Rectangle 75"/>
            <p:cNvSpPr>
              <a:spLocks noChangeArrowheads="1"/>
            </p:cNvSpPr>
            <p:nvPr/>
          </p:nvSpPr>
          <p:spPr bwMode="auto">
            <a:xfrm>
              <a:off x="1643541" y="1808954"/>
              <a:ext cx="548640" cy="12153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Freeform 76"/>
            <p:cNvSpPr>
              <a:spLocks/>
            </p:cNvSpPr>
            <p:nvPr/>
          </p:nvSpPr>
          <p:spPr bwMode="auto">
            <a:xfrm>
              <a:off x="1643541" y="1808954"/>
              <a:ext cx="547370" cy="1211580"/>
            </a:xfrm>
            <a:custGeom>
              <a:avLst/>
              <a:gdLst/>
              <a:ahLst/>
              <a:cxnLst>
                <a:cxn ang="0">
                  <a:pos x="0" y="994"/>
                </a:cxn>
                <a:cxn ang="0">
                  <a:pos x="0" y="994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994"/>
                </a:cxn>
              </a:cxnLst>
              <a:rect l="0" t="0" r="r" b="b"/>
              <a:pathLst>
                <a:path w="449" h="994">
                  <a:moveTo>
                    <a:pt x="0" y="994"/>
                  </a:moveTo>
                  <a:lnTo>
                    <a:pt x="0" y="994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994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Freeform 77"/>
            <p:cNvSpPr>
              <a:spLocks/>
            </p:cNvSpPr>
            <p:nvPr/>
          </p:nvSpPr>
          <p:spPr bwMode="auto">
            <a:xfrm>
              <a:off x="1780701" y="1742914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Line 78"/>
            <p:cNvSpPr>
              <a:spLocks noChangeShapeType="1"/>
            </p:cNvSpPr>
            <p:nvPr/>
          </p:nvSpPr>
          <p:spPr bwMode="auto">
            <a:xfrm>
              <a:off x="1917861" y="1742914"/>
              <a:ext cx="1270" cy="13208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Freeform 79"/>
            <p:cNvSpPr>
              <a:spLocks/>
            </p:cNvSpPr>
            <p:nvPr/>
          </p:nvSpPr>
          <p:spPr bwMode="auto">
            <a:xfrm>
              <a:off x="1780701" y="1874994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Rectangle 80"/>
            <p:cNvSpPr>
              <a:spLocks noChangeArrowheads="1"/>
            </p:cNvSpPr>
            <p:nvPr/>
          </p:nvSpPr>
          <p:spPr bwMode="auto">
            <a:xfrm>
              <a:off x="2740821" y="1815304"/>
              <a:ext cx="548640" cy="1209040"/>
            </a:xfrm>
            <a:prstGeom prst="rect">
              <a:avLst/>
            </a:prstGeom>
            <a:solidFill>
              <a:srgbClr val="D4D4D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>
              <a:off x="2740821" y="1815304"/>
              <a:ext cx="547370" cy="1205230"/>
            </a:xfrm>
            <a:custGeom>
              <a:avLst/>
              <a:gdLst/>
              <a:ahLst/>
              <a:cxnLst>
                <a:cxn ang="0">
                  <a:pos x="0" y="989"/>
                </a:cxn>
                <a:cxn ang="0">
                  <a:pos x="0" y="989"/>
                </a:cxn>
                <a:cxn ang="0">
                  <a:pos x="0" y="0"/>
                </a:cxn>
                <a:cxn ang="0">
                  <a:pos x="449" y="0"/>
                </a:cxn>
                <a:cxn ang="0">
                  <a:pos x="449" y="989"/>
                </a:cxn>
              </a:cxnLst>
              <a:rect l="0" t="0" r="r" b="b"/>
              <a:pathLst>
                <a:path w="449" h="989">
                  <a:moveTo>
                    <a:pt x="0" y="989"/>
                  </a:moveTo>
                  <a:lnTo>
                    <a:pt x="0" y="989"/>
                  </a:lnTo>
                  <a:lnTo>
                    <a:pt x="0" y="0"/>
                  </a:lnTo>
                  <a:lnTo>
                    <a:pt x="449" y="0"/>
                  </a:lnTo>
                  <a:lnTo>
                    <a:pt x="449" y="989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>
              <a:off x="2877981" y="1756884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Line 83"/>
            <p:cNvSpPr>
              <a:spLocks noChangeShapeType="1"/>
            </p:cNvSpPr>
            <p:nvPr/>
          </p:nvSpPr>
          <p:spPr bwMode="auto">
            <a:xfrm>
              <a:off x="3015141" y="1756884"/>
              <a:ext cx="1270" cy="1155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Freeform 84"/>
            <p:cNvSpPr>
              <a:spLocks/>
            </p:cNvSpPr>
            <p:nvPr/>
          </p:nvSpPr>
          <p:spPr bwMode="auto">
            <a:xfrm>
              <a:off x="2877981" y="1872454"/>
              <a:ext cx="273050" cy="1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4" y="0"/>
                </a:cxn>
                <a:cxn ang="0">
                  <a:pos x="0" y="0"/>
                </a:cxn>
              </a:cxnLst>
              <a:rect l="0" t="0" r="r" b="b"/>
              <a:pathLst>
                <a:path w="224">
                  <a:moveTo>
                    <a:pt x="0" y="0"/>
                  </a:move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Line 86"/>
            <p:cNvSpPr>
              <a:spLocks noChangeShapeType="1"/>
            </p:cNvSpPr>
            <p:nvPr/>
          </p:nvSpPr>
          <p:spPr bwMode="auto">
            <a:xfrm>
              <a:off x="1369221" y="3024344"/>
              <a:ext cx="219456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Line 87"/>
            <p:cNvSpPr>
              <a:spLocks noChangeShapeType="1"/>
            </p:cNvSpPr>
            <p:nvPr/>
          </p:nvSpPr>
          <p:spPr bwMode="auto">
            <a:xfrm flipV="1">
              <a:off x="1369221" y="1561304"/>
              <a:ext cx="1270" cy="146304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Line 88"/>
            <p:cNvSpPr>
              <a:spLocks noChangeShapeType="1"/>
            </p:cNvSpPr>
            <p:nvPr/>
          </p:nvSpPr>
          <p:spPr bwMode="auto">
            <a:xfrm flipH="1">
              <a:off x="1327311" y="3024344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6" name="Rectangle 89"/>
            <p:cNvSpPr>
              <a:spLocks noChangeArrowheads="1"/>
            </p:cNvSpPr>
            <p:nvPr/>
          </p:nvSpPr>
          <p:spPr bwMode="auto">
            <a:xfrm>
              <a:off x="1228422" y="2901155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Line 90"/>
            <p:cNvSpPr>
              <a:spLocks noChangeShapeType="1"/>
            </p:cNvSpPr>
            <p:nvPr/>
          </p:nvSpPr>
          <p:spPr bwMode="auto">
            <a:xfrm flipH="1">
              <a:off x="1327311" y="2658584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Rectangle 91"/>
            <p:cNvSpPr>
              <a:spLocks noChangeArrowheads="1"/>
            </p:cNvSpPr>
            <p:nvPr/>
          </p:nvSpPr>
          <p:spPr bwMode="auto">
            <a:xfrm>
              <a:off x="1145066" y="2554444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Line 92"/>
            <p:cNvSpPr>
              <a:spLocks noChangeShapeType="1"/>
            </p:cNvSpPr>
            <p:nvPr/>
          </p:nvSpPr>
          <p:spPr bwMode="auto">
            <a:xfrm flipH="1">
              <a:off x="1327311" y="2292824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Rectangle 93"/>
            <p:cNvSpPr>
              <a:spLocks noChangeArrowheads="1"/>
            </p:cNvSpPr>
            <p:nvPr/>
          </p:nvSpPr>
          <p:spPr bwMode="auto">
            <a:xfrm>
              <a:off x="1145066" y="2179159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Line 94"/>
            <p:cNvSpPr>
              <a:spLocks noChangeShapeType="1"/>
            </p:cNvSpPr>
            <p:nvPr/>
          </p:nvSpPr>
          <p:spPr bwMode="auto">
            <a:xfrm flipH="1">
              <a:off x="1327311" y="1927064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Rectangle 95"/>
            <p:cNvSpPr>
              <a:spLocks noChangeArrowheads="1"/>
            </p:cNvSpPr>
            <p:nvPr/>
          </p:nvSpPr>
          <p:spPr bwMode="auto">
            <a:xfrm>
              <a:off x="1145066" y="1816829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Line 96"/>
            <p:cNvSpPr>
              <a:spLocks noChangeShapeType="1"/>
            </p:cNvSpPr>
            <p:nvPr/>
          </p:nvSpPr>
          <p:spPr bwMode="auto">
            <a:xfrm flipH="1">
              <a:off x="1327311" y="1561304"/>
              <a:ext cx="41910" cy="1270"/>
            </a:xfrm>
            <a:prstGeom prst="line">
              <a:avLst/>
            </a:prstGeom>
            <a:noFill/>
            <a:ln w="12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" name="Rectangle 97"/>
            <p:cNvSpPr>
              <a:spLocks noChangeArrowheads="1"/>
            </p:cNvSpPr>
            <p:nvPr/>
          </p:nvSpPr>
          <p:spPr bwMode="auto">
            <a:xfrm>
              <a:off x="1145066" y="1458434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Rectangle 46"/>
            <p:cNvSpPr>
              <a:spLocks noChangeArrowheads="1"/>
            </p:cNvSpPr>
            <p:nvPr/>
          </p:nvSpPr>
          <p:spPr bwMode="auto">
            <a:xfrm>
              <a:off x="1598037" y="3050893"/>
              <a:ext cx="54822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Rectangle 46"/>
            <p:cNvSpPr>
              <a:spLocks noChangeArrowheads="1"/>
            </p:cNvSpPr>
            <p:nvPr/>
          </p:nvSpPr>
          <p:spPr bwMode="auto">
            <a:xfrm>
              <a:off x="2707177" y="3048062"/>
              <a:ext cx="578685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Alcohol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Rectangle 18"/>
            <p:cNvSpPr>
              <a:spLocks noChangeArrowheads="1"/>
            </p:cNvSpPr>
            <p:nvPr/>
          </p:nvSpPr>
          <p:spPr bwMode="auto">
            <a:xfrm>
              <a:off x="2009901" y="1239861"/>
              <a:ext cx="91319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Tryptophan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4" name="223 Grupo"/>
          <p:cNvGrpSpPr/>
          <p:nvPr/>
        </p:nvGrpSpPr>
        <p:grpSpPr>
          <a:xfrm>
            <a:off x="6150766" y="1723396"/>
            <a:ext cx="2548473" cy="1772085"/>
            <a:chOff x="6084168" y="1508606"/>
            <a:chExt cx="2831096" cy="1986876"/>
          </a:xfrm>
        </p:grpSpPr>
        <p:grpSp>
          <p:nvGrpSpPr>
            <p:cNvPr id="189" name="188 Grupo"/>
            <p:cNvGrpSpPr>
              <a:grpSpLocks noChangeAspect="1"/>
            </p:cNvGrpSpPr>
            <p:nvPr/>
          </p:nvGrpSpPr>
          <p:grpSpPr>
            <a:xfrm>
              <a:off x="6588224" y="1646618"/>
              <a:ext cx="2327040" cy="1737717"/>
              <a:chOff x="-4786556" y="5444544"/>
              <a:chExt cx="2967219" cy="2215772"/>
            </a:xfrm>
          </p:grpSpPr>
          <p:sp>
            <p:nvSpPr>
              <p:cNvPr id="190" name="Rectangle 175"/>
              <p:cNvSpPr>
                <a:spLocks noChangeArrowheads="1"/>
              </p:cNvSpPr>
              <p:nvPr/>
            </p:nvSpPr>
            <p:spPr bwMode="auto">
              <a:xfrm>
                <a:off x="-4219637" y="6257926"/>
                <a:ext cx="685800" cy="123666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" name="Freeform 176"/>
              <p:cNvSpPr>
                <a:spLocks/>
              </p:cNvSpPr>
              <p:nvPr/>
            </p:nvSpPr>
            <p:spPr bwMode="auto">
              <a:xfrm>
                <a:off x="-4219637" y="6257926"/>
                <a:ext cx="684213" cy="1231900"/>
              </a:xfrm>
              <a:custGeom>
                <a:avLst/>
                <a:gdLst/>
                <a:ahLst/>
                <a:cxnLst>
                  <a:cxn ang="0">
                    <a:pos x="0" y="808"/>
                  </a:cxn>
                  <a:cxn ang="0">
                    <a:pos x="0" y="808"/>
                  </a:cxn>
                  <a:cxn ang="0">
                    <a:pos x="0" y="0"/>
                  </a:cxn>
                  <a:cxn ang="0">
                    <a:pos x="449" y="0"/>
                  </a:cxn>
                  <a:cxn ang="0">
                    <a:pos x="449" y="808"/>
                  </a:cxn>
                </a:cxnLst>
                <a:rect l="0" t="0" r="r" b="b"/>
                <a:pathLst>
                  <a:path w="449" h="808">
                    <a:moveTo>
                      <a:pt x="0" y="808"/>
                    </a:moveTo>
                    <a:lnTo>
                      <a:pt x="0" y="808"/>
                    </a:lnTo>
                    <a:lnTo>
                      <a:pt x="0" y="0"/>
                    </a:lnTo>
                    <a:lnTo>
                      <a:pt x="449" y="0"/>
                    </a:lnTo>
                    <a:lnTo>
                      <a:pt x="449" y="808"/>
                    </a:lnTo>
                  </a:path>
                </a:pathLst>
              </a:cu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" name="Freeform 177"/>
              <p:cNvSpPr>
                <a:spLocks/>
              </p:cNvSpPr>
              <p:nvPr/>
            </p:nvSpPr>
            <p:spPr bwMode="auto">
              <a:xfrm>
                <a:off x="-4048187" y="6161088"/>
                <a:ext cx="3413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4" y="0"/>
                  </a:cxn>
                  <a:cxn ang="0">
                    <a:pos x="0" y="0"/>
                  </a:cxn>
                </a:cxnLst>
                <a:rect l="0" t="0" r="r" b="b"/>
                <a:pathLst>
                  <a:path w="224">
                    <a:moveTo>
                      <a:pt x="0" y="0"/>
                    </a:moveTo>
                    <a:lnTo>
                      <a:pt x="224" y="0"/>
                    </a:lnTo>
                    <a:lnTo>
                      <a:pt x="0" y="0"/>
                    </a:lnTo>
                  </a:path>
                </a:pathLst>
              </a:cu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" name="Line 178"/>
              <p:cNvSpPr>
                <a:spLocks noChangeShapeType="1"/>
              </p:cNvSpPr>
              <p:nvPr/>
            </p:nvSpPr>
            <p:spPr bwMode="auto">
              <a:xfrm>
                <a:off x="-3876737" y="6161088"/>
                <a:ext cx="1588" cy="188913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" name="Freeform 179"/>
              <p:cNvSpPr>
                <a:spLocks/>
              </p:cNvSpPr>
              <p:nvPr/>
            </p:nvSpPr>
            <p:spPr bwMode="auto">
              <a:xfrm>
                <a:off x="-4048187" y="6350001"/>
                <a:ext cx="3413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4" y="0"/>
                  </a:cxn>
                  <a:cxn ang="0">
                    <a:pos x="0" y="0"/>
                  </a:cxn>
                </a:cxnLst>
                <a:rect l="0" t="0" r="r" b="b"/>
                <a:pathLst>
                  <a:path w="224">
                    <a:moveTo>
                      <a:pt x="0" y="0"/>
                    </a:moveTo>
                    <a:lnTo>
                      <a:pt x="224" y="0"/>
                    </a:lnTo>
                    <a:lnTo>
                      <a:pt x="0" y="0"/>
                    </a:lnTo>
                  </a:path>
                </a:pathLst>
              </a:cu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5" name="Rectangle 180"/>
              <p:cNvSpPr>
                <a:spLocks noChangeArrowheads="1"/>
              </p:cNvSpPr>
              <p:nvPr/>
            </p:nvSpPr>
            <p:spPr bwMode="auto">
              <a:xfrm>
                <a:off x="-2848037" y="6072188"/>
                <a:ext cx="685800" cy="1422400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6" name="Freeform 181"/>
              <p:cNvSpPr>
                <a:spLocks/>
              </p:cNvSpPr>
              <p:nvPr/>
            </p:nvSpPr>
            <p:spPr bwMode="auto">
              <a:xfrm>
                <a:off x="-2848037" y="6072188"/>
                <a:ext cx="684213" cy="1417638"/>
              </a:xfrm>
              <a:custGeom>
                <a:avLst/>
                <a:gdLst/>
                <a:ahLst/>
                <a:cxnLst>
                  <a:cxn ang="0">
                    <a:pos x="0" y="930"/>
                  </a:cxn>
                  <a:cxn ang="0">
                    <a:pos x="0" y="930"/>
                  </a:cxn>
                  <a:cxn ang="0">
                    <a:pos x="0" y="0"/>
                  </a:cxn>
                  <a:cxn ang="0">
                    <a:pos x="449" y="0"/>
                  </a:cxn>
                  <a:cxn ang="0">
                    <a:pos x="449" y="930"/>
                  </a:cxn>
                </a:cxnLst>
                <a:rect l="0" t="0" r="r" b="b"/>
                <a:pathLst>
                  <a:path w="449" h="930">
                    <a:moveTo>
                      <a:pt x="0" y="930"/>
                    </a:moveTo>
                    <a:lnTo>
                      <a:pt x="0" y="930"/>
                    </a:lnTo>
                    <a:lnTo>
                      <a:pt x="0" y="0"/>
                    </a:lnTo>
                    <a:lnTo>
                      <a:pt x="449" y="0"/>
                    </a:lnTo>
                    <a:lnTo>
                      <a:pt x="449" y="930"/>
                    </a:lnTo>
                  </a:path>
                </a:pathLst>
              </a:cu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7" name="Freeform 182"/>
              <p:cNvSpPr>
                <a:spLocks/>
              </p:cNvSpPr>
              <p:nvPr/>
            </p:nvSpPr>
            <p:spPr bwMode="auto">
              <a:xfrm>
                <a:off x="-2676587" y="5973763"/>
                <a:ext cx="3413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4" y="0"/>
                  </a:cxn>
                  <a:cxn ang="0">
                    <a:pos x="0" y="0"/>
                  </a:cxn>
                </a:cxnLst>
                <a:rect l="0" t="0" r="r" b="b"/>
                <a:pathLst>
                  <a:path w="224">
                    <a:moveTo>
                      <a:pt x="0" y="0"/>
                    </a:moveTo>
                    <a:lnTo>
                      <a:pt x="224" y="0"/>
                    </a:lnTo>
                    <a:lnTo>
                      <a:pt x="0" y="0"/>
                    </a:lnTo>
                  </a:path>
                </a:pathLst>
              </a:cu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8" name="Line 183"/>
              <p:cNvSpPr>
                <a:spLocks noChangeShapeType="1"/>
              </p:cNvSpPr>
              <p:nvPr/>
            </p:nvSpPr>
            <p:spPr bwMode="auto">
              <a:xfrm>
                <a:off x="-2505137" y="5973763"/>
                <a:ext cx="1588" cy="188913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9" name="Freeform 184"/>
              <p:cNvSpPr>
                <a:spLocks/>
              </p:cNvSpPr>
              <p:nvPr/>
            </p:nvSpPr>
            <p:spPr bwMode="auto">
              <a:xfrm>
                <a:off x="-2676587" y="6162676"/>
                <a:ext cx="3413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4" y="0"/>
                  </a:cxn>
                  <a:cxn ang="0">
                    <a:pos x="0" y="0"/>
                  </a:cxn>
                </a:cxnLst>
                <a:rect l="0" t="0" r="r" b="b"/>
                <a:pathLst>
                  <a:path w="224">
                    <a:moveTo>
                      <a:pt x="0" y="0"/>
                    </a:moveTo>
                    <a:lnTo>
                      <a:pt x="224" y="0"/>
                    </a:lnTo>
                    <a:lnTo>
                      <a:pt x="0" y="0"/>
                    </a:lnTo>
                  </a:path>
                </a:pathLst>
              </a:cu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0" name="Line 186"/>
              <p:cNvSpPr>
                <a:spLocks noChangeShapeType="1"/>
              </p:cNvSpPr>
              <p:nvPr/>
            </p:nvSpPr>
            <p:spPr bwMode="auto">
              <a:xfrm>
                <a:off x="-4562537" y="7494588"/>
                <a:ext cx="2743200" cy="15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Line 187"/>
              <p:cNvSpPr>
                <a:spLocks noChangeShapeType="1"/>
              </p:cNvSpPr>
              <p:nvPr/>
            </p:nvSpPr>
            <p:spPr bwMode="auto">
              <a:xfrm flipV="1">
                <a:off x="-4562537" y="5664201"/>
                <a:ext cx="1588" cy="18303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2" name="Line 188"/>
              <p:cNvSpPr>
                <a:spLocks noChangeShapeType="1"/>
              </p:cNvSpPr>
              <p:nvPr/>
            </p:nvSpPr>
            <p:spPr bwMode="auto">
              <a:xfrm flipH="1">
                <a:off x="-4614924" y="7494588"/>
                <a:ext cx="52388" cy="15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3" name="Rectangle 189"/>
              <p:cNvSpPr>
                <a:spLocks noChangeArrowheads="1"/>
              </p:cNvSpPr>
              <p:nvPr/>
            </p:nvSpPr>
            <p:spPr bwMode="auto">
              <a:xfrm>
                <a:off x="-4786556" y="7293416"/>
                <a:ext cx="152874" cy="36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4" name="Line 190"/>
              <p:cNvSpPr>
                <a:spLocks noChangeShapeType="1"/>
              </p:cNvSpPr>
              <p:nvPr/>
            </p:nvSpPr>
            <p:spPr bwMode="auto">
              <a:xfrm flipH="1">
                <a:off x="-4614924" y="7038976"/>
                <a:ext cx="52388" cy="15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" name="Rectangle 191"/>
              <p:cNvSpPr>
                <a:spLocks noChangeArrowheads="1"/>
              </p:cNvSpPr>
              <p:nvPr/>
            </p:nvSpPr>
            <p:spPr bwMode="auto">
              <a:xfrm>
                <a:off x="-4786556" y="6811923"/>
                <a:ext cx="152874" cy="36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" name="Line 192"/>
              <p:cNvSpPr>
                <a:spLocks noChangeShapeType="1"/>
              </p:cNvSpPr>
              <p:nvPr/>
            </p:nvSpPr>
            <p:spPr bwMode="auto">
              <a:xfrm flipH="1">
                <a:off x="-4614924" y="6581776"/>
                <a:ext cx="52388" cy="15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Rectangle 193"/>
              <p:cNvSpPr>
                <a:spLocks noChangeArrowheads="1"/>
              </p:cNvSpPr>
              <p:nvPr/>
            </p:nvSpPr>
            <p:spPr bwMode="auto">
              <a:xfrm>
                <a:off x="-4786556" y="6368980"/>
                <a:ext cx="152874" cy="36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" name="Line 194"/>
              <p:cNvSpPr>
                <a:spLocks noChangeShapeType="1"/>
              </p:cNvSpPr>
              <p:nvPr/>
            </p:nvSpPr>
            <p:spPr bwMode="auto">
              <a:xfrm flipH="1">
                <a:off x="-4614924" y="6124576"/>
                <a:ext cx="52388" cy="15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" name="Rectangle 195"/>
              <p:cNvSpPr>
                <a:spLocks noChangeArrowheads="1"/>
              </p:cNvSpPr>
              <p:nvPr/>
            </p:nvSpPr>
            <p:spPr bwMode="auto">
              <a:xfrm>
                <a:off x="-4786556" y="5910606"/>
                <a:ext cx="152874" cy="36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" name="Line 196"/>
              <p:cNvSpPr>
                <a:spLocks noChangeShapeType="1"/>
              </p:cNvSpPr>
              <p:nvPr/>
            </p:nvSpPr>
            <p:spPr bwMode="auto">
              <a:xfrm flipH="1">
                <a:off x="-4614924" y="5665788"/>
                <a:ext cx="52388" cy="15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1" name="Rectangle 197"/>
              <p:cNvSpPr>
                <a:spLocks noChangeArrowheads="1"/>
              </p:cNvSpPr>
              <p:nvPr/>
            </p:nvSpPr>
            <p:spPr bwMode="auto">
              <a:xfrm>
                <a:off x="-4786556" y="5444544"/>
                <a:ext cx="152874" cy="36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2" name="Rectangle 202"/>
            <p:cNvSpPr>
              <a:spLocks noChangeArrowheads="1"/>
            </p:cNvSpPr>
            <p:nvPr/>
          </p:nvSpPr>
          <p:spPr bwMode="auto">
            <a:xfrm rot="16200000">
              <a:off x="6022164" y="2247581"/>
              <a:ext cx="554896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Ratio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(x 10</a:t>
              </a:r>
              <a:r>
                <a:rPr kumimoji="0" lang="es-ES" sz="1400" i="0" u="none" strike="noStrike" cap="none" normalizeH="0" baseline="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" name="Rectangle 129"/>
            <p:cNvSpPr>
              <a:spLocks noChangeArrowheads="1"/>
            </p:cNvSpPr>
            <p:nvPr/>
          </p:nvSpPr>
          <p:spPr bwMode="auto">
            <a:xfrm>
              <a:off x="7089164" y="1508606"/>
              <a:ext cx="126130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KYN/TRP Ratio</a:t>
              </a:r>
              <a:endPara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7" name="Rectangle 138"/>
            <p:cNvSpPr>
              <a:spLocks noChangeArrowheads="1"/>
            </p:cNvSpPr>
            <p:nvPr/>
          </p:nvSpPr>
          <p:spPr bwMode="auto">
            <a:xfrm>
              <a:off x="8296560" y="1904858"/>
              <a:ext cx="179536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**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0" name="Rectangle 46"/>
            <p:cNvSpPr>
              <a:spLocks noChangeArrowheads="1"/>
            </p:cNvSpPr>
            <p:nvPr/>
          </p:nvSpPr>
          <p:spPr bwMode="auto">
            <a:xfrm>
              <a:off x="6988453" y="3280038"/>
              <a:ext cx="54822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1" name="Rectangle 46"/>
            <p:cNvSpPr>
              <a:spLocks noChangeArrowheads="1"/>
            </p:cNvSpPr>
            <p:nvPr/>
          </p:nvSpPr>
          <p:spPr bwMode="auto">
            <a:xfrm>
              <a:off x="8089328" y="3276039"/>
              <a:ext cx="578685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Alcohol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5" name="224 Grupo"/>
          <p:cNvGrpSpPr/>
          <p:nvPr/>
        </p:nvGrpSpPr>
        <p:grpSpPr>
          <a:xfrm>
            <a:off x="5957026" y="4231106"/>
            <a:ext cx="2791430" cy="1710357"/>
            <a:chOff x="5863488" y="4023798"/>
            <a:chExt cx="3101000" cy="1917666"/>
          </a:xfrm>
        </p:grpSpPr>
        <p:grpSp>
          <p:nvGrpSpPr>
            <p:cNvPr id="166" name="165 Grupo"/>
            <p:cNvGrpSpPr>
              <a:grpSpLocks noChangeAspect="1"/>
            </p:cNvGrpSpPr>
            <p:nvPr/>
          </p:nvGrpSpPr>
          <p:grpSpPr>
            <a:xfrm>
              <a:off x="6375524" y="4056673"/>
              <a:ext cx="2588964" cy="1757246"/>
              <a:chOff x="-5227689" y="3808819"/>
              <a:chExt cx="3195625" cy="2169016"/>
            </a:xfrm>
          </p:grpSpPr>
          <p:sp>
            <p:nvSpPr>
              <p:cNvPr id="167" name="Rectangle 247"/>
              <p:cNvSpPr>
                <a:spLocks noChangeArrowheads="1"/>
              </p:cNvSpPr>
              <p:nvPr/>
            </p:nvSpPr>
            <p:spPr bwMode="auto">
              <a:xfrm>
                <a:off x="-4432364" y="4664076"/>
                <a:ext cx="685800" cy="117633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8" name="Freeform 248"/>
              <p:cNvSpPr>
                <a:spLocks/>
              </p:cNvSpPr>
              <p:nvPr/>
            </p:nvSpPr>
            <p:spPr bwMode="auto">
              <a:xfrm>
                <a:off x="-4432364" y="4664076"/>
                <a:ext cx="684213" cy="1171575"/>
              </a:xfrm>
              <a:custGeom>
                <a:avLst/>
                <a:gdLst/>
                <a:ahLst/>
                <a:cxnLst>
                  <a:cxn ang="0">
                    <a:pos x="0" y="768"/>
                  </a:cxn>
                  <a:cxn ang="0">
                    <a:pos x="0" y="768"/>
                  </a:cxn>
                  <a:cxn ang="0">
                    <a:pos x="0" y="0"/>
                  </a:cxn>
                  <a:cxn ang="0">
                    <a:pos x="449" y="0"/>
                  </a:cxn>
                  <a:cxn ang="0">
                    <a:pos x="449" y="768"/>
                  </a:cxn>
                </a:cxnLst>
                <a:rect l="0" t="0" r="r" b="b"/>
                <a:pathLst>
                  <a:path w="449" h="768">
                    <a:moveTo>
                      <a:pt x="0" y="768"/>
                    </a:moveTo>
                    <a:lnTo>
                      <a:pt x="0" y="768"/>
                    </a:lnTo>
                    <a:lnTo>
                      <a:pt x="0" y="0"/>
                    </a:lnTo>
                    <a:lnTo>
                      <a:pt x="449" y="0"/>
                    </a:lnTo>
                    <a:lnTo>
                      <a:pt x="449" y="768"/>
                    </a:lnTo>
                  </a:path>
                </a:pathLst>
              </a:cu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9" name="Freeform 249"/>
              <p:cNvSpPr>
                <a:spLocks/>
              </p:cNvSpPr>
              <p:nvPr/>
            </p:nvSpPr>
            <p:spPr bwMode="auto">
              <a:xfrm>
                <a:off x="-4259326" y="4533901"/>
                <a:ext cx="3413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4" y="0"/>
                  </a:cxn>
                  <a:cxn ang="0">
                    <a:pos x="0" y="0"/>
                  </a:cxn>
                </a:cxnLst>
                <a:rect l="0" t="0" r="r" b="b"/>
                <a:pathLst>
                  <a:path w="224">
                    <a:moveTo>
                      <a:pt x="0" y="0"/>
                    </a:moveTo>
                    <a:lnTo>
                      <a:pt x="224" y="0"/>
                    </a:lnTo>
                    <a:lnTo>
                      <a:pt x="0" y="0"/>
                    </a:lnTo>
                  </a:path>
                </a:pathLst>
              </a:cu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0" name="Line 250"/>
              <p:cNvSpPr>
                <a:spLocks noChangeShapeType="1"/>
              </p:cNvSpPr>
              <p:nvPr/>
            </p:nvSpPr>
            <p:spPr bwMode="auto">
              <a:xfrm>
                <a:off x="-4089464" y="4533901"/>
                <a:ext cx="1588" cy="246063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1" name="Freeform 251"/>
              <p:cNvSpPr>
                <a:spLocks/>
              </p:cNvSpPr>
              <p:nvPr/>
            </p:nvSpPr>
            <p:spPr bwMode="auto">
              <a:xfrm>
                <a:off x="-4259326" y="4779963"/>
                <a:ext cx="3413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4" y="0"/>
                  </a:cxn>
                  <a:cxn ang="0">
                    <a:pos x="0" y="0"/>
                  </a:cxn>
                </a:cxnLst>
                <a:rect l="0" t="0" r="r" b="b"/>
                <a:pathLst>
                  <a:path w="224">
                    <a:moveTo>
                      <a:pt x="0" y="0"/>
                    </a:moveTo>
                    <a:lnTo>
                      <a:pt x="224" y="0"/>
                    </a:lnTo>
                    <a:lnTo>
                      <a:pt x="0" y="0"/>
                    </a:lnTo>
                  </a:path>
                </a:pathLst>
              </a:cu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2" name="Rectangle 252"/>
              <p:cNvSpPr>
                <a:spLocks noChangeArrowheads="1"/>
              </p:cNvSpPr>
              <p:nvPr/>
            </p:nvSpPr>
            <p:spPr bwMode="auto">
              <a:xfrm>
                <a:off x="-3060764" y="4984751"/>
                <a:ext cx="685800" cy="85566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3" name="Freeform 253"/>
              <p:cNvSpPr>
                <a:spLocks/>
              </p:cNvSpPr>
              <p:nvPr/>
            </p:nvSpPr>
            <p:spPr bwMode="auto">
              <a:xfrm>
                <a:off x="-3060764" y="4984751"/>
                <a:ext cx="684213" cy="850900"/>
              </a:xfrm>
              <a:custGeom>
                <a:avLst/>
                <a:gdLst/>
                <a:ahLst/>
                <a:cxnLst>
                  <a:cxn ang="0">
                    <a:pos x="0" y="558"/>
                  </a:cxn>
                  <a:cxn ang="0">
                    <a:pos x="0" y="558"/>
                  </a:cxn>
                  <a:cxn ang="0">
                    <a:pos x="0" y="0"/>
                  </a:cxn>
                  <a:cxn ang="0">
                    <a:pos x="449" y="0"/>
                  </a:cxn>
                  <a:cxn ang="0">
                    <a:pos x="449" y="558"/>
                  </a:cxn>
                </a:cxnLst>
                <a:rect l="0" t="0" r="r" b="b"/>
                <a:pathLst>
                  <a:path w="449" h="558">
                    <a:moveTo>
                      <a:pt x="0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449" y="0"/>
                    </a:lnTo>
                    <a:lnTo>
                      <a:pt x="449" y="558"/>
                    </a:lnTo>
                  </a:path>
                </a:pathLst>
              </a:cu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" name="Freeform 254"/>
              <p:cNvSpPr>
                <a:spLocks/>
              </p:cNvSpPr>
              <p:nvPr/>
            </p:nvSpPr>
            <p:spPr bwMode="auto">
              <a:xfrm>
                <a:off x="-2889314" y="4902201"/>
                <a:ext cx="3413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4" y="0"/>
                  </a:cxn>
                  <a:cxn ang="0">
                    <a:pos x="0" y="0"/>
                  </a:cxn>
                </a:cxnLst>
                <a:rect l="0" t="0" r="r" b="b"/>
                <a:pathLst>
                  <a:path w="224">
                    <a:moveTo>
                      <a:pt x="0" y="0"/>
                    </a:moveTo>
                    <a:lnTo>
                      <a:pt x="224" y="0"/>
                    </a:lnTo>
                    <a:lnTo>
                      <a:pt x="0" y="0"/>
                    </a:lnTo>
                  </a:path>
                </a:pathLst>
              </a:cu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5" name="Line 255"/>
              <p:cNvSpPr>
                <a:spLocks noChangeShapeType="1"/>
              </p:cNvSpPr>
              <p:nvPr/>
            </p:nvSpPr>
            <p:spPr bwMode="auto">
              <a:xfrm>
                <a:off x="-2717864" y="4902201"/>
                <a:ext cx="1588" cy="158750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6" name="Freeform 256"/>
              <p:cNvSpPr>
                <a:spLocks/>
              </p:cNvSpPr>
              <p:nvPr/>
            </p:nvSpPr>
            <p:spPr bwMode="auto">
              <a:xfrm>
                <a:off x="-2889314" y="5060951"/>
                <a:ext cx="3413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4" y="0"/>
                  </a:cxn>
                  <a:cxn ang="0">
                    <a:pos x="0" y="0"/>
                  </a:cxn>
                </a:cxnLst>
                <a:rect l="0" t="0" r="r" b="b"/>
                <a:pathLst>
                  <a:path w="224">
                    <a:moveTo>
                      <a:pt x="0" y="0"/>
                    </a:moveTo>
                    <a:lnTo>
                      <a:pt x="224" y="0"/>
                    </a:lnTo>
                    <a:lnTo>
                      <a:pt x="0" y="0"/>
                    </a:lnTo>
                  </a:path>
                </a:pathLst>
              </a:cu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7" name="Line 258"/>
              <p:cNvSpPr>
                <a:spLocks noChangeShapeType="1"/>
              </p:cNvSpPr>
              <p:nvPr/>
            </p:nvSpPr>
            <p:spPr bwMode="auto">
              <a:xfrm>
                <a:off x="-4775264" y="5840413"/>
                <a:ext cx="2743200" cy="15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8" name="Line 259"/>
              <p:cNvSpPr>
                <a:spLocks noChangeShapeType="1"/>
              </p:cNvSpPr>
              <p:nvPr/>
            </p:nvSpPr>
            <p:spPr bwMode="auto">
              <a:xfrm flipV="1">
                <a:off x="-4775264" y="4010026"/>
                <a:ext cx="1588" cy="18303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9" name="Line 260"/>
              <p:cNvSpPr>
                <a:spLocks noChangeShapeType="1"/>
              </p:cNvSpPr>
              <p:nvPr/>
            </p:nvSpPr>
            <p:spPr bwMode="auto">
              <a:xfrm flipH="1">
                <a:off x="-4827651" y="5840413"/>
                <a:ext cx="52388" cy="15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0" name="Rectangle 261"/>
              <p:cNvSpPr>
                <a:spLocks noChangeArrowheads="1"/>
              </p:cNvSpPr>
              <p:nvPr/>
            </p:nvSpPr>
            <p:spPr bwMode="auto">
              <a:xfrm>
                <a:off x="-5227689" y="5610935"/>
                <a:ext cx="382186" cy="36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1" name="Line 262"/>
              <p:cNvSpPr>
                <a:spLocks noChangeShapeType="1"/>
              </p:cNvSpPr>
              <p:nvPr/>
            </p:nvSpPr>
            <p:spPr bwMode="auto">
              <a:xfrm flipH="1">
                <a:off x="-4827651" y="5381626"/>
                <a:ext cx="52388" cy="15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2" name="Rectangle 263"/>
              <p:cNvSpPr>
                <a:spLocks noChangeArrowheads="1"/>
              </p:cNvSpPr>
              <p:nvPr/>
            </p:nvSpPr>
            <p:spPr bwMode="auto">
              <a:xfrm>
                <a:off x="-5227689" y="5187499"/>
                <a:ext cx="382186" cy="36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0.5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3" name="Line 264"/>
              <p:cNvSpPr>
                <a:spLocks noChangeShapeType="1"/>
              </p:cNvSpPr>
              <p:nvPr/>
            </p:nvSpPr>
            <p:spPr bwMode="auto">
              <a:xfrm flipH="1">
                <a:off x="-4827651" y="4924426"/>
                <a:ext cx="52388" cy="15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" name="Rectangle 265"/>
              <p:cNvSpPr>
                <a:spLocks noChangeArrowheads="1"/>
              </p:cNvSpPr>
              <p:nvPr/>
            </p:nvSpPr>
            <p:spPr bwMode="auto">
              <a:xfrm>
                <a:off x="-5227689" y="4721437"/>
                <a:ext cx="382186" cy="36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5" name="Line 266"/>
              <p:cNvSpPr>
                <a:spLocks noChangeShapeType="1"/>
              </p:cNvSpPr>
              <p:nvPr/>
            </p:nvSpPr>
            <p:spPr bwMode="auto">
              <a:xfrm flipH="1">
                <a:off x="-4827651" y="4468813"/>
                <a:ext cx="52388" cy="15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6" name="Rectangle 267"/>
              <p:cNvSpPr>
                <a:spLocks noChangeArrowheads="1"/>
              </p:cNvSpPr>
              <p:nvPr/>
            </p:nvSpPr>
            <p:spPr bwMode="auto">
              <a:xfrm>
                <a:off x="-5227689" y="4274881"/>
                <a:ext cx="382186" cy="36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1.5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7" name="Line 268"/>
              <p:cNvSpPr>
                <a:spLocks noChangeShapeType="1"/>
              </p:cNvSpPr>
              <p:nvPr/>
            </p:nvSpPr>
            <p:spPr bwMode="auto">
              <a:xfrm flipH="1">
                <a:off x="-4827651" y="4010026"/>
                <a:ext cx="52388" cy="1588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8" name="Rectangle 269"/>
              <p:cNvSpPr>
                <a:spLocks noChangeArrowheads="1"/>
              </p:cNvSpPr>
              <p:nvPr/>
            </p:nvSpPr>
            <p:spPr bwMode="auto">
              <a:xfrm>
                <a:off x="-5227689" y="3808819"/>
                <a:ext cx="382186" cy="36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3" name="Rectangle 202"/>
            <p:cNvSpPr>
              <a:spLocks noChangeArrowheads="1"/>
            </p:cNvSpPr>
            <p:nvPr/>
          </p:nvSpPr>
          <p:spPr bwMode="auto">
            <a:xfrm rot="16200000">
              <a:off x="5801484" y="4925481"/>
              <a:ext cx="554896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Ratio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(x 10</a:t>
              </a:r>
              <a:r>
                <a:rPr kumimoji="0" lang="es-ES" sz="1400" i="0" u="none" strike="noStrike" cap="none" normalizeH="0" baseline="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4" name="Rectangle 158"/>
            <p:cNvSpPr>
              <a:spLocks noChangeArrowheads="1"/>
            </p:cNvSpPr>
            <p:nvPr/>
          </p:nvSpPr>
          <p:spPr bwMode="auto">
            <a:xfrm>
              <a:off x="7262567" y="4023798"/>
              <a:ext cx="118141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KA/KYN Ratio</a:t>
              </a:r>
              <a:endPara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" name="Rectangle 138"/>
            <p:cNvSpPr>
              <a:spLocks noChangeArrowheads="1"/>
            </p:cNvSpPr>
            <p:nvPr/>
          </p:nvSpPr>
          <p:spPr bwMode="auto">
            <a:xfrm>
              <a:off x="8263136" y="4788470"/>
              <a:ext cx="26930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***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2" name="Rectangle 46"/>
            <p:cNvSpPr>
              <a:spLocks noChangeArrowheads="1"/>
            </p:cNvSpPr>
            <p:nvPr/>
          </p:nvSpPr>
          <p:spPr bwMode="auto">
            <a:xfrm>
              <a:off x="7017027" y="5720494"/>
              <a:ext cx="54822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3" name="Rectangle 46"/>
            <p:cNvSpPr>
              <a:spLocks noChangeArrowheads="1"/>
            </p:cNvSpPr>
            <p:nvPr/>
          </p:nvSpPr>
          <p:spPr bwMode="auto">
            <a:xfrm>
              <a:off x="8117902" y="5726020"/>
              <a:ext cx="578685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Alcohol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47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495992"/>
              </p:ext>
            </p:extLst>
          </p:nvPr>
        </p:nvGraphicFramePr>
        <p:xfrm>
          <a:off x="539553" y="1124744"/>
          <a:ext cx="8136903" cy="25146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674626"/>
                <a:gridCol w="2250667"/>
                <a:gridCol w="2211610"/>
              </a:tblGrid>
              <a:tr h="28803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ALCOHOL GROUP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N=130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383971"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 alcohol abstinence (duration)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(SD)]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Months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11.5 (17.4)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08584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Problematic alcohol use (duration)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(SD)]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Years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14.5 (7.7)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3971"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DSM-IV criteria for AUD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(SD)]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Criteria (0-11)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 (2.3)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/>
                    </a:solidFill>
                  </a:tcPr>
                </a:tc>
              </a:tr>
              <a:tr h="433198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Alcohol-related liver/pancreas diseases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 (73.8)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(26.2)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2 Rectángulo"/>
          <p:cNvSpPr/>
          <p:nvPr/>
        </p:nvSpPr>
        <p:spPr>
          <a:xfrm>
            <a:off x="356771" y="692696"/>
            <a:ext cx="84637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related to alcohol use in abstinent AUD patients</a:t>
            </a:r>
            <a:endParaRPr lang="es-E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680935"/>
              </p:ext>
            </p:extLst>
          </p:nvPr>
        </p:nvGraphicFramePr>
        <p:xfrm>
          <a:off x="520169" y="3722365"/>
          <a:ext cx="8136903" cy="27432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674626"/>
                <a:gridCol w="2250667"/>
                <a:gridCol w="2211610"/>
              </a:tblGrid>
              <a:tr h="433198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Psychoactive medication use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Last</a:t>
                      </a:r>
                      <a:r>
                        <a:rPr lang="es-ES_tradnl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_tradnl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year</a:t>
                      </a:r>
                      <a:endParaRPr lang="es-E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(69.2)</a:t>
                      </a:r>
                      <a:endParaRPr lang="es-E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15623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Lifetime psychiatric comorbidity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SUD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Mental disorders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Both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(27.7)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(6.9)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(30.8)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(34.6)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33198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Comorbid substance use disorders (SUD)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(58.5)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(41.5)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/>
                    </a:solidFill>
                  </a:tcPr>
                </a:tc>
              </a:tr>
              <a:tr h="433198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Comorbid mental disorders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(34.6)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 (65.4)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88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mcdda.europa.eu/sites/default/files/edr2017-commentary-at-a-glanc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561" b="64105"/>
          <a:stretch/>
        </p:blipFill>
        <p:spPr bwMode="auto">
          <a:xfrm>
            <a:off x="755224" y="4134290"/>
            <a:ext cx="3096696" cy="238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emcdda.europa.eu/sites/default/files/edr2017-fig2.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" b="3424"/>
          <a:stretch/>
        </p:blipFill>
        <p:spPr bwMode="auto">
          <a:xfrm>
            <a:off x="1135360" y="1073540"/>
            <a:ext cx="6893023" cy="3030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5508104" y="6258798"/>
            <a:ext cx="32403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Statistical</a:t>
            </a:r>
            <a:r>
              <a:rPr lang="es-ES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bulletin</a:t>
            </a:r>
            <a:r>
              <a:rPr lang="es-ES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2017, EMCDDA</a:t>
            </a:r>
            <a:endParaRPr lang="es-ES" sz="16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4535488" y="4748951"/>
            <a:ext cx="4212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Spain is the country reporting the largest seizures of cocaine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EU member States </a:t>
            </a:r>
            <a:endParaRPr lang="es-E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28657" y="621849"/>
            <a:ext cx="82157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 year prevalence of cocaine use among young adults (15-34)</a:t>
            </a:r>
            <a:endParaRPr lang="es-E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139235"/>
              </p:ext>
            </p:extLst>
          </p:nvPr>
        </p:nvGraphicFramePr>
        <p:xfrm>
          <a:off x="107505" y="1494296"/>
          <a:ext cx="8928991" cy="4923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5442"/>
                <a:gridCol w="930861"/>
                <a:gridCol w="1535328"/>
                <a:gridCol w="1642934"/>
                <a:gridCol w="1642934"/>
                <a:gridCol w="1371492"/>
              </a:tblGrid>
              <a:tr h="33137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PSYCHIATRIC COMORBIDITY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559897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 COMORBIDITY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N=36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SUBSTANCE USE DISORDERS (SUD)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N=9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MENTAL DISORDERS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N=40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SUD+MENTAL DISORDERS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N=45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601743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Tryptophan</a:t>
                      </a: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(TRP)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nmol</a:t>
                      </a: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s-ES_tradnl" sz="13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mL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34.77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(32.21-37.33)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31.01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(26.00-36.03)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33.21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(29.94-36.48)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28.16</a:t>
                      </a:r>
                      <a:endParaRPr lang="es-ES" sz="13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(25.76-30.57) </a:t>
                      </a:r>
                      <a:r>
                        <a:rPr lang="en-US" sz="13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</a:t>
                      </a:r>
                      <a:endParaRPr lang="es-ES" sz="13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531986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Kynurenine (KYN)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nmol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/mL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1.92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(1.69-2.19)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1.79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(1.38-2.31)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2.07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(1.75-2.44)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1.78 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(1.57-2.01)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600334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Kynurenic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acid (KA)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pmol/mL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20.23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(17.18-23.88)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19.95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(14.42-27.54)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17.06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(13.83-21.04)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17.66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(13.84-20.61)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588356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Serotonin (5-HT)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pmol/mL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60.12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(47.42-76.21)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68.87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(43.25-109.65)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47.75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(35.24-64.71)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76.74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(61.38-95.94)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588356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KYN/TRP Ratio 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(0.052-0.071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(0.045-0.071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(0.053-0.072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(0.060-0.075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588356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KA/KYN Ratio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0.0018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(0.0014-0.0023)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0.0023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(0.0014-0.0037)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0.0015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(0.0010-0.0021)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0.0028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0.0022-0.0035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588356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5-HT/TRP Ratio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0.0016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(0.0013-0.0020)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0.0026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(0.0020-0.0033)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0.0019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(0.0015-0.0025)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0.0028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(0.0022-0.0036)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3 Rectángulo"/>
          <p:cNvSpPr/>
          <p:nvPr/>
        </p:nvSpPr>
        <p:spPr>
          <a:xfrm>
            <a:off x="0" y="692696"/>
            <a:ext cx="9036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Plasma concentrations of TRP-derived metabolites in abstinent AUD patients relative to psychiatric comorbidity</a:t>
            </a:r>
            <a:endParaRPr lang="es-E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74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173700"/>
              </p:ext>
            </p:extLst>
          </p:nvPr>
        </p:nvGraphicFramePr>
        <p:xfrm>
          <a:off x="107505" y="1494296"/>
          <a:ext cx="8928991" cy="4923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5442"/>
                <a:gridCol w="930861"/>
                <a:gridCol w="1535328"/>
                <a:gridCol w="1642934"/>
                <a:gridCol w="1642934"/>
                <a:gridCol w="1371492"/>
              </a:tblGrid>
              <a:tr h="33137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PSYCHIATRIC COMORBIDITY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559897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 COMORBIDITY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N=36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SUBSTANCE USE DISORDERS (SUD)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N=9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MENTAL DISORDERS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N=40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SUD+MENTAL DISORDERS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N=45</a:t>
                      </a:r>
                      <a:endParaRPr lang="es-ES" sz="13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601743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Tryptophan</a:t>
                      </a: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(TRP)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nmol</a:t>
                      </a: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s-ES_tradnl" sz="13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mL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34.77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(32.21-37.33)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31.01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(26.00-36.03)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33.21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(29.94-36.48)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28.16</a:t>
                      </a:r>
                      <a:endParaRPr lang="es-ES" sz="13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(25.76-30.57) </a:t>
                      </a:r>
                      <a:r>
                        <a:rPr lang="en-US" sz="13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</a:t>
                      </a:r>
                      <a:endParaRPr lang="es-ES" sz="13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531986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Kynurenine (KYN)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nmol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/mL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1.92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(1.69-2.19)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1.79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(1.38-2.31)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2.07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(1.75-2.44)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1.78 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(1.57-2.01)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600334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Kynurenic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acid (KA)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pmol/mL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20.23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(17.18-23.88)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19.95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(14.42-27.54)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17.06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(13.83-21.04)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17.66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(13.84-20.61)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588356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Serotonin (5-HT)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pmol/mL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60.12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(47.42-76.21)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68.87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(43.25-109.65)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47.75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(35.24-64.71)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76.74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(61.38-95.94)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588356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KYN/TRP Ratio 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(0.052-0.071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(0.045-0.071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(0.053-0.072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(0.060-0.075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588356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KA/KYN Ratio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0.0018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(0.0014-0.0023)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0.0023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(0.0014-0.0037)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0.0015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(0.0010-0.0021)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0.0028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3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0.0022-0.0035</a:t>
                      </a: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588356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5-HT/TRP Ratio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(95%CI)]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0.0016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(0.0013-0.0020)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0.0026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(0.0020-0.0033)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0.0019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(0.0015-0.0025)</a:t>
                      </a:r>
                      <a:endParaRPr lang="es-ES" sz="13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0.0028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(0.0022-0.0036)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55" marR="683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3 Rectángulo"/>
          <p:cNvSpPr/>
          <p:nvPr/>
        </p:nvSpPr>
        <p:spPr>
          <a:xfrm>
            <a:off x="0" y="692696"/>
            <a:ext cx="9036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Plasma concentrations of TRP-derived metabolites in abstinent AUD patients relative to psychiatric comorbidity</a:t>
            </a:r>
            <a:endParaRPr lang="es-E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07504" y="3483756"/>
            <a:ext cx="9036496" cy="5558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"/>
          <p:cNvSpPr/>
          <p:nvPr/>
        </p:nvSpPr>
        <p:spPr>
          <a:xfrm>
            <a:off x="104636" y="2916318"/>
            <a:ext cx="9036496" cy="5558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953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61"/>
          <p:cNvSpPr>
            <a:spLocks noChangeAspect="1" noChangeArrowheads="1" noTextEdit="1"/>
          </p:cNvSpPr>
          <p:nvPr/>
        </p:nvSpPr>
        <p:spPr bwMode="auto">
          <a:xfrm>
            <a:off x="1711614" y="3082633"/>
            <a:ext cx="3582363" cy="21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112 Rectángulo"/>
          <p:cNvSpPr/>
          <p:nvPr/>
        </p:nvSpPr>
        <p:spPr>
          <a:xfrm>
            <a:off x="86613" y="725795"/>
            <a:ext cx="89498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Plasma TRP concentrations in the alcohol group according to psychiatric comorbidity</a:t>
            </a:r>
            <a:endParaRPr lang="es-E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8 Grupo"/>
          <p:cNvGrpSpPr/>
          <p:nvPr/>
        </p:nvGrpSpPr>
        <p:grpSpPr>
          <a:xfrm>
            <a:off x="104440" y="4293096"/>
            <a:ext cx="7197062" cy="1974739"/>
            <a:chOff x="78972" y="4457855"/>
            <a:chExt cx="8309451" cy="1974739"/>
          </a:xfrm>
        </p:grpSpPr>
        <p:sp>
          <p:nvSpPr>
            <p:cNvPr id="49" name="Line 577"/>
            <p:cNvSpPr>
              <a:spLocks noChangeShapeType="1"/>
            </p:cNvSpPr>
            <p:nvPr/>
          </p:nvSpPr>
          <p:spPr bwMode="auto">
            <a:xfrm flipV="1">
              <a:off x="913818" y="6341192"/>
              <a:ext cx="7474605" cy="11941"/>
            </a:xfrm>
            <a:prstGeom prst="line">
              <a:avLst/>
            </a:prstGeom>
            <a:noFill/>
            <a:ln w="12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" name="2 Grupo"/>
            <p:cNvGrpSpPr/>
            <p:nvPr/>
          </p:nvGrpSpPr>
          <p:grpSpPr>
            <a:xfrm>
              <a:off x="78972" y="4480490"/>
              <a:ext cx="3266901" cy="1952104"/>
              <a:chOff x="78972" y="4489116"/>
              <a:chExt cx="3266901" cy="1952104"/>
            </a:xfrm>
          </p:grpSpPr>
          <p:sp>
            <p:nvSpPr>
              <p:cNvPr id="36" name="Rectangle 562"/>
              <p:cNvSpPr>
                <a:spLocks noChangeArrowheads="1"/>
              </p:cNvSpPr>
              <p:nvPr/>
            </p:nvSpPr>
            <p:spPr bwMode="auto">
              <a:xfrm>
                <a:off x="1028116" y="5146188"/>
                <a:ext cx="458788" cy="12095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Freeform 563"/>
              <p:cNvSpPr>
                <a:spLocks/>
              </p:cNvSpPr>
              <p:nvPr/>
            </p:nvSpPr>
            <p:spPr bwMode="auto">
              <a:xfrm>
                <a:off x="1028116" y="5146188"/>
                <a:ext cx="457200" cy="1208009"/>
              </a:xfrm>
              <a:custGeom>
                <a:avLst/>
                <a:gdLst>
                  <a:gd name="T0" fmla="*/ 0 w 288"/>
                  <a:gd name="T1" fmla="*/ 801 h 801"/>
                  <a:gd name="T2" fmla="*/ 0 w 288"/>
                  <a:gd name="T3" fmla="*/ 0 h 801"/>
                  <a:gd name="T4" fmla="*/ 0 w 288"/>
                  <a:gd name="T5" fmla="*/ 0 h 801"/>
                  <a:gd name="T6" fmla="*/ 288 w 288"/>
                  <a:gd name="T7" fmla="*/ 0 h 801"/>
                  <a:gd name="T8" fmla="*/ 288 w 288"/>
                  <a:gd name="T9" fmla="*/ 0 h 801"/>
                  <a:gd name="T10" fmla="*/ 288 w 288"/>
                  <a:gd name="T11" fmla="*/ 801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801">
                    <a:moveTo>
                      <a:pt x="0" y="80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8" y="801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Freeform 564"/>
              <p:cNvSpPr>
                <a:spLocks/>
              </p:cNvSpPr>
              <p:nvPr/>
            </p:nvSpPr>
            <p:spPr bwMode="auto">
              <a:xfrm>
                <a:off x="1142416" y="5058716"/>
                <a:ext cx="228600" cy="176451"/>
              </a:xfrm>
              <a:custGeom>
                <a:avLst/>
                <a:gdLst>
                  <a:gd name="T0" fmla="*/ 0 w 144"/>
                  <a:gd name="T1" fmla="*/ 0 h 117"/>
                  <a:gd name="T2" fmla="*/ 144 w 144"/>
                  <a:gd name="T3" fmla="*/ 0 h 117"/>
                  <a:gd name="T4" fmla="*/ 72 w 144"/>
                  <a:gd name="T5" fmla="*/ 0 h 117"/>
                  <a:gd name="T6" fmla="*/ 72 w 144"/>
                  <a:gd name="T7" fmla="*/ 117 h 117"/>
                  <a:gd name="T8" fmla="*/ 0 w 144"/>
                  <a:gd name="T9" fmla="*/ 117 h 117"/>
                  <a:gd name="T10" fmla="*/ 144 w 144"/>
                  <a:gd name="T11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7">
                    <a:moveTo>
                      <a:pt x="0" y="0"/>
                    </a:moveTo>
                    <a:lnTo>
                      <a:pt x="144" y="0"/>
                    </a:lnTo>
                    <a:lnTo>
                      <a:pt x="72" y="0"/>
                    </a:lnTo>
                    <a:lnTo>
                      <a:pt x="72" y="117"/>
                    </a:lnTo>
                    <a:lnTo>
                      <a:pt x="0" y="117"/>
                    </a:lnTo>
                    <a:lnTo>
                      <a:pt x="144" y="117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Rectangle 565"/>
              <p:cNvSpPr>
                <a:spLocks noChangeArrowheads="1"/>
              </p:cNvSpPr>
              <p:nvPr/>
            </p:nvSpPr>
            <p:spPr bwMode="auto">
              <a:xfrm>
                <a:off x="2752197" y="5376930"/>
                <a:ext cx="458788" cy="97877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Freeform 566"/>
              <p:cNvSpPr>
                <a:spLocks/>
              </p:cNvSpPr>
              <p:nvPr/>
            </p:nvSpPr>
            <p:spPr bwMode="auto">
              <a:xfrm>
                <a:off x="2752197" y="5376930"/>
                <a:ext cx="457200" cy="977265"/>
              </a:xfrm>
              <a:custGeom>
                <a:avLst/>
                <a:gdLst>
                  <a:gd name="T0" fmla="*/ 0 w 288"/>
                  <a:gd name="T1" fmla="*/ 648 h 648"/>
                  <a:gd name="T2" fmla="*/ 0 w 288"/>
                  <a:gd name="T3" fmla="*/ 0 h 648"/>
                  <a:gd name="T4" fmla="*/ 0 w 288"/>
                  <a:gd name="T5" fmla="*/ 0 h 648"/>
                  <a:gd name="T6" fmla="*/ 288 w 288"/>
                  <a:gd name="T7" fmla="*/ 0 h 648"/>
                  <a:gd name="T8" fmla="*/ 288 w 288"/>
                  <a:gd name="T9" fmla="*/ 0 h 648"/>
                  <a:gd name="T10" fmla="*/ 288 w 288"/>
                  <a:gd name="T11" fmla="*/ 648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48">
                    <a:moveTo>
                      <a:pt x="0" y="648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8" y="648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Freeform 567"/>
              <p:cNvSpPr>
                <a:spLocks/>
              </p:cNvSpPr>
              <p:nvPr/>
            </p:nvSpPr>
            <p:spPr bwMode="auto">
              <a:xfrm>
                <a:off x="2866497" y="5292475"/>
                <a:ext cx="228600" cy="165894"/>
              </a:xfrm>
              <a:custGeom>
                <a:avLst/>
                <a:gdLst>
                  <a:gd name="T0" fmla="*/ 0 w 144"/>
                  <a:gd name="T1" fmla="*/ 0 h 110"/>
                  <a:gd name="T2" fmla="*/ 144 w 144"/>
                  <a:gd name="T3" fmla="*/ 0 h 110"/>
                  <a:gd name="T4" fmla="*/ 72 w 144"/>
                  <a:gd name="T5" fmla="*/ 0 h 110"/>
                  <a:gd name="T6" fmla="*/ 72 w 144"/>
                  <a:gd name="T7" fmla="*/ 110 h 110"/>
                  <a:gd name="T8" fmla="*/ 0 w 144"/>
                  <a:gd name="T9" fmla="*/ 110 h 110"/>
                  <a:gd name="T10" fmla="*/ 144 w 144"/>
                  <a:gd name="T1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0">
                    <a:moveTo>
                      <a:pt x="0" y="0"/>
                    </a:moveTo>
                    <a:lnTo>
                      <a:pt x="144" y="0"/>
                    </a:lnTo>
                    <a:lnTo>
                      <a:pt x="72" y="0"/>
                    </a:lnTo>
                    <a:lnTo>
                      <a:pt x="72" y="110"/>
                    </a:lnTo>
                    <a:lnTo>
                      <a:pt x="0" y="110"/>
                    </a:lnTo>
                    <a:lnTo>
                      <a:pt x="144" y="110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Rectangle 568"/>
              <p:cNvSpPr>
                <a:spLocks noChangeArrowheads="1"/>
              </p:cNvSpPr>
              <p:nvPr/>
            </p:nvSpPr>
            <p:spPr bwMode="auto">
              <a:xfrm>
                <a:off x="2199883" y="5275886"/>
                <a:ext cx="458788" cy="1079818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Freeform 570"/>
              <p:cNvSpPr>
                <a:spLocks/>
              </p:cNvSpPr>
              <p:nvPr/>
            </p:nvSpPr>
            <p:spPr bwMode="auto">
              <a:xfrm>
                <a:off x="2199883" y="5275886"/>
                <a:ext cx="457200" cy="1078310"/>
              </a:xfrm>
              <a:custGeom>
                <a:avLst/>
                <a:gdLst>
                  <a:gd name="T0" fmla="*/ 0 w 288"/>
                  <a:gd name="T1" fmla="*/ 715 h 715"/>
                  <a:gd name="T2" fmla="*/ 0 w 288"/>
                  <a:gd name="T3" fmla="*/ 0 h 715"/>
                  <a:gd name="T4" fmla="*/ 0 w 288"/>
                  <a:gd name="T5" fmla="*/ 0 h 715"/>
                  <a:gd name="T6" fmla="*/ 288 w 288"/>
                  <a:gd name="T7" fmla="*/ 0 h 715"/>
                  <a:gd name="T8" fmla="*/ 288 w 288"/>
                  <a:gd name="T9" fmla="*/ 0 h 715"/>
                  <a:gd name="T10" fmla="*/ 288 w 288"/>
                  <a:gd name="T11" fmla="*/ 715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715">
                    <a:moveTo>
                      <a:pt x="0" y="715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8" y="715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Freeform 571"/>
              <p:cNvSpPr>
                <a:spLocks/>
              </p:cNvSpPr>
              <p:nvPr/>
            </p:nvSpPr>
            <p:spPr bwMode="auto">
              <a:xfrm>
                <a:off x="2314183" y="5102451"/>
                <a:ext cx="228600" cy="349885"/>
              </a:xfrm>
              <a:custGeom>
                <a:avLst/>
                <a:gdLst>
                  <a:gd name="T0" fmla="*/ 0 w 144"/>
                  <a:gd name="T1" fmla="*/ 0 h 232"/>
                  <a:gd name="T2" fmla="*/ 144 w 144"/>
                  <a:gd name="T3" fmla="*/ 0 h 232"/>
                  <a:gd name="T4" fmla="*/ 72 w 144"/>
                  <a:gd name="T5" fmla="*/ 0 h 232"/>
                  <a:gd name="T6" fmla="*/ 72 w 144"/>
                  <a:gd name="T7" fmla="*/ 232 h 232"/>
                  <a:gd name="T8" fmla="*/ 0 w 144"/>
                  <a:gd name="T9" fmla="*/ 232 h 232"/>
                  <a:gd name="T10" fmla="*/ 144 w 144"/>
                  <a:gd name="T11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232">
                    <a:moveTo>
                      <a:pt x="0" y="0"/>
                    </a:moveTo>
                    <a:lnTo>
                      <a:pt x="144" y="0"/>
                    </a:lnTo>
                    <a:lnTo>
                      <a:pt x="72" y="0"/>
                    </a:lnTo>
                    <a:lnTo>
                      <a:pt x="72" y="232"/>
                    </a:lnTo>
                    <a:lnTo>
                      <a:pt x="0" y="232"/>
                    </a:lnTo>
                    <a:lnTo>
                      <a:pt x="144" y="232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Rectangle 572"/>
              <p:cNvSpPr>
                <a:spLocks noChangeArrowheads="1"/>
              </p:cNvSpPr>
              <p:nvPr/>
            </p:nvSpPr>
            <p:spPr bwMode="auto">
              <a:xfrm>
                <a:off x="1572897" y="5200480"/>
                <a:ext cx="458788" cy="115522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Freeform 573"/>
              <p:cNvSpPr>
                <a:spLocks noEditPoints="1"/>
              </p:cNvSpPr>
              <p:nvPr/>
            </p:nvSpPr>
            <p:spPr bwMode="auto">
              <a:xfrm>
                <a:off x="1572897" y="5200480"/>
                <a:ext cx="458788" cy="1155224"/>
              </a:xfrm>
              <a:custGeom>
                <a:avLst/>
                <a:gdLst>
                  <a:gd name="T0" fmla="*/ 0 w 289"/>
                  <a:gd name="T1" fmla="*/ 708 h 766"/>
                  <a:gd name="T2" fmla="*/ 58 w 289"/>
                  <a:gd name="T3" fmla="*/ 766 h 766"/>
                  <a:gd name="T4" fmla="*/ 0 w 289"/>
                  <a:gd name="T5" fmla="*/ 650 h 766"/>
                  <a:gd name="T6" fmla="*/ 115 w 289"/>
                  <a:gd name="T7" fmla="*/ 766 h 766"/>
                  <a:gd name="T8" fmla="*/ 0 w 289"/>
                  <a:gd name="T9" fmla="*/ 593 h 766"/>
                  <a:gd name="T10" fmla="*/ 173 w 289"/>
                  <a:gd name="T11" fmla="*/ 766 h 766"/>
                  <a:gd name="T12" fmla="*/ 0 w 289"/>
                  <a:gd name="T13" fmla="*/ 535 h 766"/>
                  <a:gd name="T14" fmla="*/ 230 w 289"/>
                  <a:gd name="T15" fmla="*/ 766 h 766"/>
                  <a:gd name="T16" fmla="*/ 0 w 289"/>
                  <a:gd name="T17" fmla="*/ 478 h 766"/>
                  <a:gd name="T18" fmla="*/ 288 w 289"/>
                  <a:gd name="T19" fmla="*/ 766 h 766"/>
                  <a:gd name="T20" fmla="*/ 0 w 289"/>
                  <a:gd name="T21" fmla="*/ 420 h 766"/>
                  <a:gd name="T22" fmla="*/ 289 w 289"/>
                  <a:gd name="T23" fmla="*/ 709 h 766"/>
                  <a:gd name="T24" fmla="*/ 0 w 289"/>
                  <a:gd name="T25" fmla="*/ 362 h 766"/>
                  <a:gd name="T26" fmla="*/ 289 w 289"/>
                  <a:gd name="T27" fmla="*/ 651 h 766"/>
                  <a:gd name="T28" fmla="*/ 0 w 289"/>
                  <a:gd name="T29" fmla="*/ 305 h 766"/>
                  <a:gd name="T30" fmla="*/ 289 w 289"/>
                  <a:gd name="T31" fmla="*/ 594 h 766"/>
                  <a:gd name="T32" fmla="*/ 0 w 289"/>
                  <a:gd name="T33" fmla="*/ 247 h 766"/>
                  <a:gd name="T34" fmla="*/ 289 w 289"/>
                  <a:gd name="T35" fmla="*/ 536 h 766"/>
                  <a:gd name="T36" fmla="*/ 0 w 289"/>
                  <a:gd name="T37" fmla="*/ 190 h 766"/>
                  <a:gd name="T38" fmla="*/ 289 w 289"/>
                  <a:gd name="T39" fmla="*/ 478 h 766"/>
                  <a:gd name="T40" fmla="*/ 0 w 289"/>
                  <a:gd name="T41" fmla="*/ 132 h 766"/>
                  <a:gd name="T42" fmla="*/ 289 w 289"/>
                  <a:gd name="T43" fmla="*/ 421 h 766"/>
                  <a:gd name="T44" fmla="*/ 0 w 289"/>
                  <a:gd name="T45" fmla="*/ 74 h 766"/>
                  <a:gd name="T46" fmla="*/ 289 w 289"/>
                  <a:gd name="T47" fmla="*/ 363 h 766"/>
                  <a:gd name="T48" fmla="*/ 0 w 289"/>
                  <a:gd name="T49" fmla="*/ 17 h 766"/>
                  <a:gd name="T50" fmla="*/ 289 w 289"/>
                  <a:gd name="T51" fmla="*/ 306 h 766"/>
                  <a:gd name="T52" fmla="*/ 40 w 289"/>
                  <a:gd name="T53" fmla="*/ 0 h 766"/>
                  <a:gd name="T54" fmla="*/ 289 w 289"/>
                  <a:gd name="T55" fmla="*/ 248 h 766"/>
                  <a:gd name="T56" fmla="*/ 98 w 289"/>
                  <a:gd name="T57" fmla="*/ 0 h 766"/>
                  <a:gd name="T58" fmla="*/ 289 w 289"/>
                  <a:gd name="T59" fmla="*/ 191 h 766"/>
                  <a:gd name="T60" fmla="*/ 155 w 289"/>
                  <a:gd name="T61" fmla="*/ 0 h 766"/>
                  <a:gd name="T62" fmla="*/ 289 w 289"/>
                  <a:gd name="T63" fmla="*/ 133 h 766"/>
                  <a:gd name="T64" fmla="*/ 213 w 289"/>
                  <a:gd name="T65" fmla="*/ 0 h 766"/>
                  <a:gd name="T66" fmla="*/ 289 w 289"/>
                  <a:gd name="T67" fmla="*/ 75 h 766"/>
                  <a:gd name="T68" fmla="*/ 271 w 289"/>
                  <a:gd name="T69" fmla="*/ 0 h 766"/>
                  <a:gd name="T70" fmla="*/ 289 w 289"/>
                  <a:gd name="T71" fmla="*/ 18 h 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89" h="766">
                    <a:moveTo>
                      <a:pt x="0" y="708"/>
                    </a:moveTo>
                    <a:lnTo>
                      <a:pt x="58" y="766"/>
                    </a:lnTo>
                    <a:moveTo>
                      <a:pt x="0" y="650"/>
                    </a:moveTo>
                    <a:lnTo>
                      <a:pt x="115" y="766"/>
                    </a:lnTo>
                    <a:moveTo>
                      <a:pt x="0" y="593"/>
                    </a:moveTo>
                    <a:lnTo>
                      <a:pt x="173" y="766"/>
                    </a:lnTo>
                    <a:moveTo>
                      <a:pt x="0" y="535"/>
                    </a:moveTo>
                    <a:lnTo>
                      <a:pt x="230" y="766"/>
                    </a:lnTo>
                    <a:moveTo>
                      <a:pt x="0" y="478"/>
                    </a:moveTo>
                    <a:lnTo>
                      <a:pt x="288" y="766"/>
                    </a:lnTo>
                    <a:moveTo>
                      <a:pt x="0" y="420"/>
                    </a:moveTo>
                    <a:lnTo>
                      <a:pt x="289" y="709"/>
                    </a:lnTo>
                    <a:moveTo>
                      <a:pt x="0" y="362"/>
                    </a:moveTo>
                    <a:lnTo>
                      <a:pt x="289" y="651"/>
                    </a:lnTo>
                    <a:moveTo>
                      <a:pt x="0" y="305"/>
                    </a:moveTo>
                    <a:lnTo>
                      <a:pt x="289" y="594"/>
                    </a:lnTo>
                    <a:moveTo>
                      <a:pt x="0" y="247"/>
                    </a:moveTo>
                    <a:lnTo>
                      <a:pt x="289" y="536"/>
                    </a:lnTo>
                    <a:moveTo>
                      <a:pt x="0" y="190"/>
                    </a:moveTo>
                    <a:lnTo>
                      <a:pt x="289" y="478"/>
                    </a:lnTo>
                    <a:moveTo>
                      <a:pt x="0" y="132"/>
                    </a:moveTo>
                    <a:lnTo>
                      <a:pt x="289" y="421"/>
                    </a:lnTo>
                    <a:moveTo>
                      <a:pt x="0" y="74"/>
                    </a:moveTo>
                    <a:lnTo>
                      <a:pt x="289" y="363"/>
                    </a:lnTo>
                    <a:moveTo>
                      <a:pt x="0" y="17"/>
                    </a:moveTo>
                    <a:lnTo>
                      <a:pt x="289" y="306"/>
                    </a:lnTo>
                    <a:moveTo>
                      <a:pt x="40" y="0"/>
                    </a:moveTo>
                    <a:lnTo>
                      <a:pt x="289" y="248"/>
                    </a:lnTo>
                    <a:moveTo>
                      <a:pt x="98" y="0"/>
                    </a:moveTo>
                    <a:lnTo>
                      <a:pt x="289" y="191"/>
                    </a:lnTo>
                    <a:moveTo>
                      <a:pt x="155" y="0"/>
                    </a:moveTo>
                    <a:lnTo>
                      <a:pt x="289" y="133"/>
                    </a:lnTo>
                    <a:moveTo>
                      <a:pt x="213" y="0"/>
                    </a:moveTo>
                    <a:lnTo>
                      <a:pt x="289" y="75"/>
                    </a:lnTo>
                    <a:moveTo>
                      <a:pt x="271" y="0"/>
                    </a:moveTo>
                    <a:lnTo>
                      <a:pt x="289" y="18"/>
                    </a:lnTo>
                  </a:path>
                </a:pathLst>
              </a:custGeom>
              <a:noFill/>
              <a:ln w="17" cap="flat">
                <a:solidFill>
                  <a:srgbClr val="8080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Freeform 574"/>
              <p:cNvSpPr>
                <a:spLocks/>
              </p:cNvSpPr>
              <p:nvPr/>
            </p:nvSpPr>
            <p:spPr bwMode="auto">
              <a:xfrm>
                <a:off x="1572897" y="5200480"/>
                <a:ext cx="457200" cy="1153716"/>
              </a:xfrm>
              <a:custGeom>
                <a:avLst/>
                <a:gdLst>
                  <a:gd name="T0" fmla="*/ 0 w 288"/>
                  <a:gd name="T1" fmla="*/ 765 h 765"/>
                  <a:gd name="T2" fmla="*/ 0 w 288"/>
                  <a:gd name="T3" fmla="*/ 0 h 765"/>
                  <a:gd name="T4" fmla="*/ 0 w 288"/>
                  <a:gd name="T5" fmla="*/ 0 h 765"/>
                  <a:gd name="T6" fmla="*/ 288 w 288"/>
                  <a:gd name="T7" fmla="*/ 0 h 765"/>
                  <a:gd name="T8" fmla="*/ 288 w 288"/>
                  <a:gd name="T9" fmla="*/ 0 h 765"/>
                  <a:gd name="T10" fmla="*/ 288 w 288"/>
                  <a:gd name="T11" fmla="*/ 765 h 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765">
                    <a:moveTo>
                      <a:pt x="0" y="765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8" y="765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Freeform 575"/>
              <p:cNvSpPr>
                <a:spLocks/>
              </p:cNvSpPr>
              <p:nvPr/>
            </p:nvSpPr>
            <p:spPr bwMode="auto">
              <a:xfrm>
                <a:off x="1687197" y="5087370"/>
                <a:ext cx="228600" cy="226219"/>
              </a:xfrm>
              <a:custGeom>
                <a:avLst/>
                <a:gdLst>
                  <a:gd name="T0" fmla="*/ 0 w 144"/>
                  <a:gd name="T1" fmla="*/ 0 h 150"/>
                  <a:gd name="T2" fmla="*/ 144 w 144"/>
                  <a:gd name="T3" fmla="*/ 0 h 150"/>
                  <a:gd name="T4" fmla="*/ 72 w 144"/>
                  <a:gd name="T5" fmla="*/ 0 h 150"/>
                  <a:gd name="T6" fmla="*/ 72 w 144"/>
                  <a:gd name="T7" fmla="*/ 150 h 150"/>
                  <a:gd name="T8" fmla="*/ 0 w 144"/>
                  <a:gd name="T9" fmla="*/ 150 h 150"/>
                  <a:gd name="T10" fmla="*/ 144 w 144"/>
                  <a:gd name="T11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50">
                    <a:moveTo>
                      <a:pt x="0" y="0"/>
                    </a:moveTo>
                    <a:lnTo>
                      <a:pt x="144" y="0"/>
                    </a:lnTo>
                    <a:lnTo>
                      <a:pt x="72" y="0"/>
                    </a:lnTo>
                    <a:lnTo>
                      <a:pt x="72" y="150"/>
                    </a:lnTo>
                    <a:lnTo>
                      <a:pt x="0" y="150"/>
                    </a:lnTo>
                    <a:lnTo>
                      <a:pt x="144" y="150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Rectangle 578"/>
              <p:cNvSpPr>
                <a:spLocks noChangeArrowheads="1"/>
              </p:cNvSpPr>
              <p:nvPr/>
            </p:nvSpPr>
            <p:spPr bwMode="auto">
              <a:xfrm>
                <a:off x="755066" y="6241165"/>
                <a:ext cx="83356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0" lang="es-ES" sz="13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Rectangle 579"/>
              <p:cNvSpPr>
                <a:spLocks noChangeArrowheads="1"/>
              </p:cNvSpPr>
              <p:nvPr/>
            </p:nvSpPr>
            <p:spPr bwMode="auto">
              <a:xfrm>
                <a:off x="678866" y="5888264"/>
                <a:ext cx="166712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kumimoji="0" lang="es-ES" sz="13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Rectangle 580"/>
              <p:cNvSpPr>
                <a:spLocks noChangeArrowheads="1"/>
              </p:cNvSpPr>
              <p:nvPr/>
            </p:nvSpPr>
            <p:spPr bwMode="auto">
              <a:xfrm>
                <a:off x="678866" y="5544412"/>
                <a:ext cx="166712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endParaRPr kumimoji="0" lang="es-ES" sz="13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Rectangle 581"/>
              <p:cNvSpPr>
                <a:spLocks noChangeArrowheads="1"/>
              </p:cNvSpPr>
              <p:nvPr/>
            </p:nvSpPr>
            <p:spPr bwMode="auto">
              <a:xfrm>
                <a:off x="678866" y="5200559"/>
                <a:ext cx="166712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</a:t>
                </a:r>
                <a:endParaRPr kumimoji="0" lang="es-ES" sz="13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Rectangle 582"/>
              <p:cNvSpPr>
                <a:spLocks noChangeArrowheads="1"/>
              </p:cNvSpPr>
              <p:nvPr/>
            </p:nvSpPr>
            <p:spPr bwMode="auto">
              <a:xfrm>
                <a:off x="678866" y="4847658"/>
                <a:ext cx="166712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Rectangle 583"/>
              <p:cNvSpPr>
                <a:spLocks noChangeArrowheads="1"/>
              </p:cNvSpPr>
              <p:nvPr/>
            </p:nvSpPr>
            <p:spPr bwMode="auto">
              <a:xfrm>
                <a:off x="678866" y="4503805"/>
                <a:ext cx="166712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Freeform 584"/>
              <p:cNvSpPr>
                <a:spLocks noEditPoints="1"/>
              </p:cNvSpPr>
              <p:nvPr/>
            </p:nvSpPr>
            <p:spPr bwMode="auto">
              <a:xfrm>
                <a:off x="861429" y="4607786"/>
                <a:ext cx="52388" cy="1753950"/>
              </a:xfrm>
              <a:custGeom>
                <a:avLst/>
                <a:gdLst>
                  <a:gd name="T0" fmla="*/ 33 w 33"/>
                  <a:gd name="T1" fmla="*/ 1163 h 1163"/>
                  <a:gd name="T2" fmla="*/ 33 w 33"/>
                  <a:gd name="T3" fmla="*/ 0 h 1163"/>
                  <a:gd name="T4" fmla="*/ 33 w 33"/>
                  <a:gd name="T5" fmla="*/ 1158 h 1163"/>
                  <a:gd name="T6" fmla="*/ 0 w 33"/>
                  <a:gd name="T7" fmla="*/ 1158 h 1163"/>
                  <a:gd name="T8" fmla="*/ 33 w 33"/>
                  <a:gd name="T9" fmla="*/ 927 h 1163"/>
                  <a:gd name="T10" fmla="*/ 0 w 33"/>
                  <a:gd name="T11" fmla="*/ 927 h 1163"/>
                  <a:gd name="T12" fmla="*/ 33 w 33"/>
                  <a:gd name="T13" fmla="*/ 697 h 1163"/>
                  <a:gd name="T14" fmla="*/ 0 w 33"/>
                  <a:gd name="T15" fmla="*/ 697 h 1163"/>
                  <a:gd name="T16" fmla="*/ 33 w 33"/>
                  <a:gd name="T17" fmla="*/ 467 h 1163"/>
                  <a:gd name="T18" fmla="*/ 0 w 33"/>
                  <a:gd name="T19" fmla="*/ 467 h 1163"/>
                  <a:gd name="T20" fmla="*/ 33 w 33"/>
                  <a:gd name="T21" fmla="*/ 236 h 1163"/>
                  <a:gd name="T22" fmla="*/ 0 w 33"/>
                  <a:gd name="T23" fmla="*/ 236 h 1163"/>
                  <a:gd name="T24" fmla="*/ 33 w 33"/>
                  <a:gd name="T25" fmla="*/ 6 h 1163"/>
                  <a:gd name="T26" fmla="*/ 0 w 33"/>
                  <a:gd name="T27" fmla="*/ 6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163">
                    <a:moveTo>
                      <a:pt x="33" y="1163"/>
                    </a:moveTo>
                    <a:lnTo>
                      <a:pt x="33" y="0"/>
                    </a:lnTo>
                    <a:moveTo>
                      <a:pt x="33" y="1158"/>
                    </a:moveTo>
                    <a:lnTo>
                      <a:pt x="0" y="1158"/>
                    </a:lnTo>
                    <a:moveTo>
                      <a:pt x="33" y="927"/>
                    </a:moveTo>
                    <a:lnTo>
                      <a:pt x="0" y="927"/>
                    </a:lnTo>
                    <a:moveTo>
                      <a:pt x="33" y="697"/>
                    </a:moveTo>
                    <a:lnTo>
                      <a:pt x="0" y="697"/>
                    </a:lnTo>
                    <a:moveTo>
                      <a:pt x="33" y="467"/>
                    </a:moveTo>
                    <a:lnTo>
                      <a:pt x="0" y="467"/>
                    </a:lnTo>
                    <a:moveTo>
                      <a:pt x="33" y="236"/>
                    </a:moveTo>
                    <a:lnTo>
                      <a:pt x="0" y="236"/>
                    </a:lnTo>
                    <a:moveTo>
                      <a:pt x="33" y="6"/>
                    </a:moveTo>
                    <a:lnTo>
                      <a:pt x="0" y="6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Rectangle 600"/>
              <p:cNvSpPr>
                <a:spLocks noChangeArrowheads="1"/>
              </p:cNvSpPr>
              <p:nvPr/>
            </p:nvSpPr>
            <p:spPr bwMode="auto">
              <a:xfrm>
                <a:off x="2907772" y="5115915"/>
                <a:ext cx="17953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**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57 CuadroTexto"/>
              <p:cNvSpPr txBox="1"/>
              <p:nvPr/>
            </p:nvSpPr>
            <p:spPr>
              <a:xfrm rot="16200000">
                <a:off x="-231848" y="5216978"/>
                <a:ext cx="11448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TRP (</a:t>
                </a:r>
                <a:r>
                  <a:rPr lang="es-E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nmol</a:t>
                </a:r>
                <a:r>
                  <a:rPr lang="es-E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</a:t>
                </a:r>
                <a:r>
                  <a:rPr lang="es-E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mL</a:t>
                </a:r>
                <a:r>
                  <a:rPr lang="es-E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s-E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Rectangle 576"/>
              <p:cNvSpPr>
                <a:spLocks noChangeArrowheads="1"/>
              </p:cNvSpPr>
              <p:nvPr/>
            </p:nvSpPr>
            <p:spPr bwMode="auto">
              <a:xfrm>
                <a:off x="2430587" y="4489116"/>
                <a:ext cx="79624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Total SUD</a:t>
                </a:r>
                <a:endParaRPr kumimoji="0" lang="es-E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104 Abrir corchete"/>
              <p:cNvSpPr/>
              <p:nvPr/>
            </p:nvSpPr>
            <p:spPr>
              <a:xfrm rot="5400000">
                <a:off x="2726604" y="4144231"/>
                <a:ext cx="72008" cy="1166530"/>
              </a:xfrm>
              <a:prstGeom prst="leftBracket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" name="3 Grupo"/>
            <p:cNvGrpSpPr/>
            <p:nvPr/>
          </p:nvGrpSpPr>
          <p:grpSpPr>
            <a:xfrm>
              <a:off x="3828348" y="4460026"/>
              <a:ext cx="1166530" cy="1891837"/>
              <a:chOff x="3828348" y="4434626"/>
              <a:chExt cx="1166530" cy="1891837"/>
            </a:xfrm>
          </p:grpSpPr>
          <p:sp>
            <p:nvSpPr>
              <p:cNvPr id="28" name="Rectangle 707"/>
              <p:cNvSpPr>
                <a:spLocks noChangeArrowheads="1"/>
              </p:cNvSpPr>
              <p:nvPr/>
            </p:nvSpPr>
            <p:spPr bwMode="auto">
              <a:xfrm>
                <a:off x="3849435" y="5210777"/>
                <a:ext cx="482727" cy="1115686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Rectangle 533"/>
              <p:cNvSpPr>
                <a:spLocks noChangeArrowheads="1"/>
              </p:cNvSpPr>
              <p:nvPr/>
            </p:nvSpPr>
            <p:spPr bwMode="auto">
              <a:xfrm>
                <a:off x="4432462" y="5372098"/>
                <a:ext cx="484443" cy="94833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Freeform 534"/>
              <p:cNvSpPr>
                <a:spLocks/>
              </p:cNvSpPr>
              <p:nvPr/>
            </p:nvSpPr>
            <p:spPr bwMode="auto">
              <a:xfrm>
                <a:off x="4432462" y="5372098"/>
                <a:ext cx="483185" cy="946826"/>
              </a:xfrm>
              <a:custGeom>
                <a:avLst/>
                <a:gdLst>
                  <a:gd name="T0" fmla="*/ 0 w 384"/>
                  <a:gd name="T1" fmla="*/ 628 h 628"/>
                  <a:gd name="T2" fmla="*/ 0 w 384"/>
                  <a:gd name="T3" fmla="*/ 0 h 628"/>
                  <a:gd name="T4" fmla="*/ 0 w 384"/>
                  <a:gd name="T5" fmla="*/ 0 h 628"/>
                  <a:gd name="T6" fmla="*/ 384 w 384"/>
                  <a:gd name="T7" fmla="*/ 0 h 628"/>
                  <a:gd name="T8" fmla="*/ 384 w 384"/>
                  <a:gd name="T9" fmla="*/ 0 h 628"/>
                  <a:gd name="T10" fmla="*/ 384 w 384"/>
                  <a:gd name="T11" fmla="*/ 628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628">
                    <a:moveTo>
                      <a:pt x="0" y="628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628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Freeform 535"/>
              <p:cNvSpPr>
                <a:spLocks/>
              </p:cNvSpPr>
              <p:nvPr/>
            </p:nvSpPr>
            <p:spPr bwMode="auto">
              <a:xfrm>
                <a:off x="4553258" y="5262038"/>
                <a:ext cx="241592" cy="218615"/>
              </a:xfrm>
              <a:custGeom>
                <a:avLst/>
                <a:gdLst>
                  <a:gd name="T0" fmla="*/ 0 w 192"/>
                  <a:gd name="T1" fmla="*/ 0 h 145"/>
                  <a:gd name="T2" fmla="*/ 192 w 192"/>
                  <a:gd name="T3" fmla="*/ 0 h 145"/>
                  <a:gd name="T4" fmla="*/ 96 w 192"/>
                  <a:gd name="T5" fmla="*/ 0 h 145"/>
                  <a:gd name="T6" fmla="*/ 96 w 192"/>
                  <a:gd name="T7" fmla="*/ 145 h 145"/>
                  <a:gd name="T8" fmla="*/ 0 w 192"/>
                  <a:gd name="T9" fmla="*/ 145 h 145"/>
                  <a:gd name="T10" fmla="*/ 192 w 192"/>
                  <a:gd name="T11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45">
                    <a:moveTo>
                      <a:pt x="0" y="0"/>
                    </a:moveTo>
                    <a:lnTo>
                      <a:pt x="192" y="0"/>
                    </a:lnTo>
                    <a:lnTo>
                      <a:pt x="96" y="0"/>
                    </a:lnTo>
                    <a:lnTo>
                      <a:pt x="96" y="145"/>
                    </a:lnTo>
                    <a:lnTo>
                      <a:pt x="0" y="145"/>
                    </a:lnTo>
                    <a:lnTo>
                      <a:pt x="192" y="145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3851920" y="5210777"/>
                <a:ext cx="483184" cy="1106641"/>
              </a:xfrm>
              <a:custGeom>
                <a:avLst/>
                <a:gdLst>
                  <a:gd name="T0" fmla="*/ 0 w 384"/>
                  <a:gd name="T1" fmla="*/ 734 h 734"/>
                  <a:gd name="T2" fmla="*/ 0 w 384"/>
                  <a:gd name="T3" fmla="*/ 0 h 734"/>
                  <a:gd name="T4" fmla="*/ 0 w 384"/>
                  <a:gd name="T5" fmla="*/ 0 h 734"/>
                  <a:gd name="T6" fmla="*/ 384 w 384"/>
                  <a:gd name="T7" fmla="*/ 0 h 734"/>
                  <a:gd name="T8" fmla="*/ 384 w 384"/>
                  <a:gd name="T9" fmla="*/ 0 h 734"/>
                  <a:gd name="T10" fmla="*/ 384 w 384"/>
                  <a:gd name="T1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734">
                    <a:moveTo>
                      <a:pt x="0" y="734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734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Freeform 12"/>
              <p:cNvSpPr>
                <a:spLocks/>
              </p:cNvSpPr>
              <p:nvPr/>
            </p:nvSpPr>
            <p:spPr bwMode="auto">
              <a:xfrm>
                <a:off x="3972716" y="4986130"/>
                <a:ext cx="241592" cy="414613"/>
              </a:xfrm>
              <a:custGeom>
                <a:avLst/>
                <a:gdLst>
                  <a:gd name="T0" fmla="*/ 0 w 192"/>
                  <a:gd name="T1" fmla="*/ 0 h 275"/>
                  <a:gd name="T2" fmla="*/ 192 w 192"/>
                  <a:gd name="T3" fmla="*/ 0 h 275"/>
                  <a:gd name="T4" fmla="*/ 96 w 192"/>
                  <a:gd name="T5" fmla="*/ 0 h 275"/>
                  <a:gd name="T6" fmla="*/ 96 w 192"/>
                  <a:gd name="T7" fmla="*/ 275 h 275"/>
                  <a:gd name="T8" fmla="*/ 0 w 192"/>
                  <a:gd name="T9" fmla="*/ 275 h 275"/>
                  <a:gd name="T10" fmla="*/ 192 w 192"/>
                  <a:gd name="T11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275">
                    <a:moveTo>
                      <a:pt x="0" y="0"/>
                    </a:moveTo>
                    <a:lnTo>
                      <a:pt x="192" y="0"/>
                    </a:lnTo>
                    <a:lnTo>
                      <a:pt x="96" y="0"/>
                    </a:lnTo>
                    <a:lnTo>
                      <a:pt x="96" y="275"/>
                    </a:lnTo>
                    <a:lnTo>
                      <a:pt x="0" y="275"/>
                    </a:lnTo>
                    <a:lnTo>
                      <a:pt x="192" y="275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Rectangle 576"/>
              <p:cNvSpPr>
                <a:spLocks noChangeArrowheads="1"/>
              </p:cNvSpPr>
              <p:nvPr/>
            </p:nvSpPr>
            <p:spPr bwMode="auto">
              <a:xfrm>
                <a:off x="4138225" y="4434626"/>
                <a:ext cx="589905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4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Cocaine</a:t>
                </a:r>
                <a:endParaRPr kumimoji="0" lang="es-E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Rectangle 600"/>
              <p:cNvSpPr>
                <a:spLocks noChangeArrowheads="1"/>
              </p:cNvSpPr>
              <p:nvPr/>
            </p:nvSpPr>
            <p:spPr bwMode="auto">
              <a:xfrm>
                <a:off x="4554754" y="5062765"/>
                <a:ext cx="26930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***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6" name="105 Abrir corchete"/>
              <p:cNvSpPr/>
              <p:nvPr/>
            </p:nvSpPr>
            <p:spPr>
              <a:xfrm rot="5400000">
                <a:off x="4375609" y="4091702"/>
                <a:ext cx="72008" cy="1166530"/>
              </a:xfrm>
              <a:prstGeom prst="leftBracket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" name="4 Grupo"/>
            <p:cNvGrpSpPr/>
            <p:nvPr/>
          </p:nvGrpSpPr>
          <p:grpSpPr>
            <a:xfrm>
              <a:off x="5432183" y="4459268"/>
              <a:ext cx="1166530" cy="1883534"/>
              <a:chOff x="5432183" y="4484668"/>
              <a:chExt cx="1166530" cy="1883534"/>
            </a:xfrm>
          </p:grpSpPr>
          <p:sp>
            <p:nvSpPr>
              <p:cNvPr id="16" name="Rectangle 707"/>
              <p:cNvSpPr>
                <a:spLocks noChangeArrowheads="1"/>
              </p:cNvSpPr>
              <p:nvPr/>
            </p:nvSpPr>
            <p:spPr bwMode="auto">
              <a:xfrm>
                <a:off x="5436096" y="5159991"/>
                <a:ext cx="482727" cy="1208211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Freeform 709"/>
              <p:cNvSpPr>
                <a:spLocks/>
              </p:cNvSpPr>
              <p:nvPr/>
            </p:nvSpPr>
            <p:spPr bwMode="auto">
              <a:xfrm>
                <a:off x="5436096" y="5159991"/>
                <a:ext cx="481473" cy="1206706"/>
              </a:xfrm>
              <a:custGeom>
                <a:avLst/>
                <a:gdLst>
                  <a:gd name="T0" fmla="*/ 0 w 384"/>
                  <a:gd name="T1" fmla="*/ 802 h 802"/>
                  <a:gd name="T2" fmla="*/ 0 w 384"/>
                  <a:gd name="T3" fmla="*/ 0 h 802"/>
                  <a:gd name="T4" fmla="*/ 0 w 384"/>
                  <a:gd name="T5" fmla="*/ 0 h 802"/>
                  <a:gd name="T6" fmla="*/ 384 w 384"/>
                  <a:gd name="T7" fmla="*/ 0 h 802"/>
                  <a:gd name="T8" fmla="*/ 384 w 384"/>
                  <a:gd name="T9" fmla="*/ 0 h 802"/>
                  <a:gd name="T10" fmla="*/ 384 w 384"/>
                  <a:gd name="T11" fmla="*/ 80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802">
                    <a:moveTo>
                      <a:pt x="0" y="80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802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Freeform 710"/>
              <p:cNvSpPr>
                <a:spLocks/>
              </p:cNvSpPr>
              <p:nvPr/>
            </p:nvSpPr>
            <p:spPr bwMode="auto">
              <a:xfrm>
                <a:off x="5556464" y="4877121"/>
                <a:ext cx="240736" cy="565738"/>
              </a:xfrm>
              <a:custGeom>
                <a:avLst/>
                <a:gdLst>
                  <a:gd name="T0" fmla="*/ 0 w 192"/>
                  <a:gd name="T1" fmla="*/ 0 h 376"/>
                  <a:gd name="T2" fmla="*/ 192 w 192"/>
                  <a:gd name="T3" fmla="*/ 0 h 376"/>
                  <a:gd name="T4" fmla="*/ 96 w 192"/>
                  <a:gd name="T5" fmla="*/ 0 h 376"/>
                  <a:gd name="T6" fmla="*/ 96 w 192"/>
                  <a:gd name="T7" fmla="*/ 376 h 376"/>
                  <a:gd name="T8" fmla="*/ 0 w 192"/>
                  <a:gd name="T9" fmla="*/ 376 h 376"/>
                  <a:gd name="T10" fmla="*/ 192 w 192"/>
                  <a:gd name="T11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376">
                    <a:moveTo>
                      <a:pt x="0" y="0"/>
                    </a:moveTo>
                    <a:lnTo>
                      <a:pt x="192" y="0"/>
                    </a:lnTo>
                    <a:lnTo>
                      <a:pt x="96" y="0"/>
                    </a:lnTo>
                    <a:lnTo>
                      <a:pt x="96" y="376"/>
                    </a:lnTo>
                    <a:lnTo>
                      <a:pt x="0" y="376"/>
                    </a:lnTo>
                    <a:lnTo>
                      <a:pt x="192" y="376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Rectangle 711"/>
              <p:cNvSpPr>
                <a:spLocks noChangeArrowheads="1"/>
              </p:cNvSpPr>
              <p:nvPr/>
            </p:nvSpPr>
            <p:spPr bwMode="auto">
              <a:xfrm>
                <a:off x="6013414" y="5465429"/>
                <a:ext cx="481473" cy="90126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Freeform 712"/>
              <p:cNvSpPr>
                <a:spLocks/>
              </p:cNvSpPr>
              <p:nvPr/>
            </p:nvSpPr>
            <p:spPr bwMode="auto">
              <a:xfrm>
                <a:off x="6013414" y="5465429"/>
                <a:ext cx="481473" cy="901268"/>
              </a:xfrm>
              <a:custGeom>
                <a:avLst/>
                <a:gdLst>
                  <a:gd name="T0" fmla="*/ 0 w 384"/>
                  <a:gd name="T1" fmla="*/ 599 h 599"/>
                  <a:gd name="T2" fmla="*/ 0 w 384"/>
                  <a:gd name="T3" fmla="*/ 0 h 599"/>
                  <a:gd name="T4" fmla="*/ 0 w 384"/>
                  <a:gd name="T5" fmla="*/ 0 h 599"/>
                  <a:gd name="T6" fmla="*/ 384 w 384"/>
                  <a:gd name="T7" fmla="*/ 0 h 599"/>
                  <a:gd name="T8" fmla="*/ 384 w 384"/>
                  <a:gd name="T9" fmla="*/ 0 h 599"/>
                  <a:gd name="T10" fmla="*/ 384 w 384"/>
                  <a:gd name="T11" fmla="*/ 599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599">
                    <a:moveTo>
                      <a:pt x="0" y="599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599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Freeform 713"/>
              <p:cNvSpPr>
                <a:spLocks/>
              </p:cNvSpPr>
              <p:nvPr/>
            </p:nvSpPr>
            <p:spPr bwMode="auto">
              <a:xfrm>
                <a:off x="6133782" y="5301425"/>
                <a:ext cx="240736" cy="326503"/>
              </a:xfrm>
              <a:custGeom>
                <a:avLst/>
                <a:gdLst>
                  <a:gd name="T0" fmla="*/ 0 w 192"/>
                  <a:gd name="T1" fmla="*/ 0 h 217"/>
                  <a:gd name="T2" fmla="*/ 192 w 192"/>
                  <a:gd name="T3" fmla="*/ 0 h 217"/>
                  <a:gd name="T4" fmla="*/ 96 w 192"/>
                  <a:gd name="T5" fmla="*/ 0 h 217"/>
                  <a:gd name="T6" fmla="*/ 96 w 192"/>
                  <a:gd name="T7" fmla="*/ 217 h 217"/>
                  <a:gd name="T8" fmla="*/ 0 w 192"/>
                  <a:gd name="T9" fmla="*/ 217 h 217"/>
                  <a:gd name="T10" fmla="*/ 192 w 192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217">
                    <a:moveTo>
                      <a:pt x="0" y="0"/>
                    </a:moveTo>
                    <a:lnTo>
                      <a:pt x="192" y="0"/>
                    </a:lnTo>
                    <a:lnTo>
                      <a:pt x="96" y="0"/>
                    </a:lnTo>
                    <a:lnTo>
                      <a:pt x="96" y="217"/>
                    </a:lnTo>
                    <a:lnTo>
                      <a:pt x="0" y="217"/>
                    </a:lnTo>
                    <a:lnTo>
                      <a:pt x="192" y="217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Rectangle 576"/>
              <p:cNvSpPr>
                <a:spLocks noChangeArrowheads="1"/>
              </p:cNvSpPr>
              <p:nvPr/>
            </p:nvSpPr>
            <p:spPr bwMode="auto">
              <a:xfrm>
                <a:off x="5683427" y="4484668"/>
                <a:ext cx="670055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Cannabis</a:t>
                </a:r>
                <a:endParaRPr kumimoji="0" lang="es-E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9" name="108 Abrir corchete"/>
              <p:cNvSpPr/>
              <p:nvPr/>
            </p:nvSpPr>
            <p:spPr>
              <a:xfrm rot="5400000">
                <a:off x="5979444" y="4139783"/>
                <a:ext cx="72008" cy="1166530"/>
              </a:xfrm>
              <a:prstGeom prst="leftBracket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1" name="Rectangle 600"/>
              <p:cNvSpPr>
                <a:spLocks noChangeArrowheads="1"/>
              </p:cNvSpPr>
              <p:nvPr/>
            </p:nvSpPr>
            <p:spPr bwMode="auto">
              <a:xfrm>
                <a:off x="6170049" y="5139406"/>
                <a:ext cx="28104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**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" name="5 Grupo"/>
            <p:cNvGrpSpPr/>
            <p:nvPr/>
          </p:nvGrpSpPr>
          <p:grpSpPr>
            <a:xfrm>
              <a:off x="7051336" y="4457855"/>
              <a:ext cx="1166530" cy="1892811"/>
              <a:chOff x="7051336" y="4413405"/>
              <a:chExt cx="1166530" cy="1892811"/>
            </a:xfrm>
          </p:grpSpPr>
          <p:sp>
            <p:nvSpPr>
              <p:cNvPr id="22" name="Rectangle 743"/>
              <p:cNvSpPr>
                <a:spLocks noChangeArrowheads="1"/>
              </p:cNvSpPr>
              <p:nvPr/>
            </p:nvSpPr>
            <p:spPr bwMode="auto">
              <a:xfrm>
                <a:off x="7092280" y="5055202"/>
                <a:ext cx="484443" cy="1251014"/>
              </a:xfrm>
              <a:prstGeom prst="rect">
                <a:avLst/>
              </a:pr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Freeform 745"/>
              <p:cNvSpPr>
                <a:spLocks/>
              </p:cNvSpPr>
              <p:nvPr/>
            </p:nvSpPr>
            <p:spPr bwMode="auto">
              <a:xfrm>
                <a:off x="7092280" y="5041554"/>
                <a:ext cx="483185" cy="1249516"/>
              </a:xfrm>
              <a:custGeom>
                <a:avLst/>
                <a:gdLst>
                  <a:gd name="T0" fmla="*/ 0 w 384"/>
                  <a:gd name="T1" fmla="*/ 834 h 834"/>
                  <a:gd name="T2" fmla="*/ 0 w 384"/>
                  <a:gd name="T3" fmla="*/ 0 h 834"/>
                  <a:gd name="T4" fmla="*/ 0 w 384"/>
                  <a:gd name="T5" fmla="*/ 0 h 834"/>
                  <a:gd name="T6" fmla="*/ 384 w 384"/>
                  <a:gd name="T7" fmla="*/ 0 h 834"/>
                  <a:gd name="T8" fmla="*/ 384 w 384"/>
                  <a:gd name="T9" fmla="*/ 0 h 834"/>
                  <a:gd name="T10" fmla="*/ 384 w 384"/>
                  <a:gd name="T11" fmla="*/ 834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834">
                    <a:moveTo>
                      <a:pt x="0" y="834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834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Freeform 746"/>
              <p:cNvSpPr>
                <a:spLocks/>
              </p:cNvSpPr>
              <p:nvPr/>
            </p:nvSpPr>
            <p:spPr bwMode="auto">
              <a:xfrm>
                <a:off x="7213077" y="4649021"/>
                <a:ext cx="241593" cy="786566"/>
              </a:xfrm>
              <a:custGeom>
                <a:avLst/>
                <a:gdLst>
                  <a:gd name="T0" fmla="*/ 0 w 192"/>
                  <a:gd name="T1" fmla="*/ 0 h 525"/>
                  <a:gd name="T2" fmla="*/ 192 w 192"/>
                  <a:gd name="T3" fmla="*/ 0 h 525"/>
                  <a:gd name="T4" fmla="*/ 96 w 192"/>
                  <a:gd name="T5" fmla="*/ 0 h 525"/>
                  <a:gd name="T6" fmla="*/ 96 w 192"/>
                  <a:gd name="T7" fmla="*/ 525 h 525"/>
                  <a:gd name="T8" fmla="*/ 0 w 192"/>
                  <a:gd name="T9" fmla="*/ 525 h 525"/>
                  <a:gd name="T10" fmla="*/ 192 w 192"/>
                  <a:gd name="T11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525">
                    <a:moveTo>
                      <a:pt x="0" y="0"/>
                    </a:moveTo>
                    <a:lnTo>
                      <a:pt x="192" y="0"/>
                    </a:lnTo>
                    <a:lnTo>
                      <a:pt x="96" y="0"/>
                    </a:lnTo>
                    <a:lnTo>
                      <a:pt x="96" y="525"/>
                    </a:lnTo>
                    <a:lnTo>
                      <a:pt x="0" y="525"/>
                    </a:lnTo>
                    <a:lnTo>
                      <a:pt x="192" y="525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Rectangle 747"/>
              <p:cNvSpPr>
                <a:spLocks noChangeArrowheads="1"/>
              </p:cNvSpPr>
              <p:nvPr/>
            </p:nvSpPr>
            <p:spPr bwMode="auto">
              <a:xfrm>
                <a:off x="7668344" y="5362339"/>
                <a:ext cx="483185" cy="94238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Freeform 748"/>
              <p:cNvSpPr>
                <a:spLocks/>
              </p:cNvSpPr>
              <p:nvPr/>
            </p:nvSpPr>
            <p:spPr bwMode="auto">
              <a:xfrm>
                <a:off x="7668344" y="5348691"/>
                <a:ext cx="483185" cy="942381"/>
              </a:xfrm>
              <a:custGeom>
                <a:avLst/>
                <a:gdLst>
                  <a:gd name="T0" fmla="*/ 0 w 384"/>
                  <a:gd name="T1" fmla="*/ 629 h 629"/>
                  <a:gd name="T2" fmla="*/ 0 w 384"/>
                  <a:gd name="T3" fmla="*/ 0 h 629"/>
                  <a:gd name="T4" fmla="*/ 0 w 384"/>
                  <a:gd name="T5" fmla="*/ 0 h 629"/>
                  <a:gd name="T6" fmla="*/ 384 w 384"/>
                  <a:gd name="T7" fmla="*/ 0 h 629"/>
                  <a:gd name="T8" fmla="*/ 384 w 384"/>
                  <a:gd name="T9" fmla="*/ 0 h 629"/>
                  <a:gd name="T10" fmla="*/ 384 w 384"/>
                  <a:gd name="T11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629">
                    <a:moveTo>
                      <a:pt x="0" y="629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84" y="629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Freeform 749"/>
              <p:cNvSpPr>
                <a:spLocks/>
              </p:cNvSpPr>
              <p:nvPr/>
            </p:nvSpPr>
            <p:spPr bwMode="auto">
              <a:xfrm>
                <a:off x="7789140" y="5176395"/>
                <a:ext cx="241593" cy="346089"/>
              </a:xfrm>
              <a:custGeom>
                <a:avLst/>
                <a:gdLst>
                  <a:gd name="T0" fmla="*/ 0 w 192"/>
                  <a:gd name="T1" fmla="*/ 0 h 231"/>
                  <a:gd name="T2" fmla="*/ 192 w 192"/>
                  <a:gd name="T3" fmla="*/ 0 h 231"/>
                  <a:gd name="T4" fmla="*/ 96 w 192"/>
                  <a:gd name="T5" fmla="*/ 0 h 231"/>
                  <a:gd name="T6" fmla="*/ 96 w 192"/>
                  <a:gd name="T7" fmla="*/ 231 h 231"/>
                  <a:gd name="T8" fmla="*/ 0 w 192"/>
                  <a:gd name="T9" fmla="*/ 231 h 231"/>
                  <a:gd name="T10" fmla="*/ 192 w 192"/>
                  <a:gd name="T11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231">
                    <a:moveTo>
                      <a:pt x="0" y="0"/>
                    </a:moveTo>
                    <a:lnTo>
                      <a:pt x="192" y="0"/>
                    </a:lnTo>
                    <a:lnTo>
                      <a:pt x="96" y="0"/>
                    </a:lnTo>
                    <a:lnTo>
                      <a:pt x="96" y="231"/>
                    </a:lnTo>
                    <a:lnTo>
                      <a:pt x="0" y="231"/>
                    </a:lnTo>
                    <a:lnTo>
                      <a:pt x="192" y="231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8" name="Rectangle 576"/>
              <p:cNvSpPr>
                <a:spLocks noChangeArrowheads="1"/>
              </p:cNvSpPr>
              <p:nvPr/>
            </p:nvSpPr>
            <p:spPr bwMode="auto">
              <a:xfrm>
                <a:off x="7262158" y="4413405"/>
                <a:ext cx="81272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4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Other</a:t>
                </a:r>
                <a:r>
                  <a:rPr lang="es-ES" sz="1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SUD</a:t>
                </a:r>
                <a:endParaRPr kumimoji="0" lang="es-E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0" name="109 Abrir corchete"/>
              <p:cNvSpPr/>
              <p:nvPr/>
            </p:nvSpPr>
            <p:spPr>
              <a:xfrm rot="5400000">
                <a:off x="7598597" y="4070481"/>
                <a:ext cx="72008" cy="1166530"/>
              </a:xfrm>
              <a:prstGeom prst="leftBracket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" name="Rectangle 600"/>
              <p:cNvSpPr>
                <a:spLocks noChangeArrowheads="1"/>
              </p:cNvSpPr>
              <p:nvPr/>
            </p:nvSpPr>
            <p:spPr bwMode="auto">
              <a:xfrm>
                <a:off x="7865319" y="5004335"/>
                <a:ext cx="209562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" sz="14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117" name="11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827763"/>
              </p:ext>
            </p:extLst>
          </p:nvPr>
        </p:nvGraphicFramePr>
        <p:xfrm>
          <a:off x="539553" y="1162411"/>
          <a:ext cx="8136903" cy="254790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674626"/>
                <a:gridCol w="2250667"/>
                <a:gridCol w="2211610"/>
              </a:tblGrid>
              <a:tr h="356042">
                <a:tc rowSpan="2"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Comorbid substance use disorders (SUD)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ES" sz="13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s-ES" sz="13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(58.5)</a:t>
                      </a:r>
                      <a:endParaRPr lang="es-ES" sz="13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(41.5)</a:t>
                      </a:r>
                      <a:endParaRPr lang="es-ES" sz="13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0894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Cocaine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Cannabis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 drugs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(31.5)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(15.4)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(11.5)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56042">
                <a:tc rowSpan="2"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Comorbid mental disorders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(34.6)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 (65.4)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/>
                    </a:solidFill>
                  </a:tcPr>
                </a:tc>
              </a:tr>
              <a:tr h="75254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Mood disorders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Anxiety disorders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Psychosis disorders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Personality</a:t>
                      </a: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_tradnl" sz="13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disorders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(45.4)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(19.2)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(9.2)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3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(23.8)</a:t>
                      </a:r>
                      <a:endParaRPr lang="es-ES" sz="13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959" marR="61959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62" name="61 Grupo"/>
          <p:cNvGrpSpPr/>
          <p:nvPr/>
        </p:nvGrpSpPr>
        <p:grpSpPr>
          <a:xfrm>
            <a:off x="7560682" y="4422106"/>
            <a:ext cx="1254558" cy="617151"/>
            <a:chOff x="7452320" y="1556792"/>
            <a:chExt cx="1254558" cy="617151"/>
          </a:xfrm>
        </p:grpSpPr>
        <p:sp>
          <p:nvSpPr>
            <p:cNvPr id="63" name="Rectangle 585"/>
            <p:cNvSpPr>
              <a:spLocks noChangeArrowheads="1"/>
            </p:cNvSpPr>
            <p:nvPr/>
          </p:nvSpPr>
          <p:spPr bwMode="auto">
            <a:xfrm>
              <a:off x="7711413" y="1556792"/>
              <a:ext cx="98424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800" b="0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rPr>
                <a:t>No </a:t>
              </a:r>
              <a:r>
                <a:rPr kumimoji="0" lang="es-ES" sz="800" b="0" i="0" u="none" strike="noStrike" cap="none" normalizeH="0" baseline="0" dirty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rPr>
                <a:t>c</a:t>
              </a:r>
              <a:r>
                <a:rPr kumimoji="0" lang="es-ES" sz="800" b="0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rPr>
                <a:t>omorbid disorder</a:t>
              </a:r>
            </a:p>
          </p:txBody>
        </p:sp>
        <p:sp>
          <p:nvSpPr>
            <p:cNvPr id="64" name="Rectangle 586"/>
            <p:cNvSpPr>
              <a:spLocks noChangeArrowheads="1"/>
            </p:cNvSpPr>
            <p:nvPr/>
          </p:nvSpPr>
          <p:spPr bwMode="auto">
            <a:xfrm>
              <a:off x="7452320" y="1566565"/>
              <a:ext cx="1968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Rectangle 587"/>
            <p:cNvSpPr>
              <a:spLocks noChangeArrowheads="1"/>
            </p:cNvSpPr>
            <p:nvPr/>
          </p:nvSpPr>
          <p:spPr bwMode="auto">
            <a:xfrm>
              <a:off x="7452320" y="1566565"/>
              <a:ext cx="195263" cy="93663"/>
            </a:xfrm>
            <a:prstGeom prst="rect">
              <a:avLst/>
            </a:prstGeom>
            <a:noFill/>
            <a:ln w="12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Rectangle 588"/>
            <p:cNvSpPr>
              <a:spLocks noChangeArrowheads="1"/>
            </p:cNvSpPr>
            <p:nvPr/>
          </p:nvSpPr>
          <p:spPr bwMode="auto">
            <a:xfrm>
              <a:off x="7711413" y="2050832"/>
              <a:ext cx="995465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800" b="0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rPr>
                <a:t>Comorbid SUD + MD</a:t>
              </a:r>
            </a:p>
          </p:txBody>
        </p:sp>
        <p:sp>
          <p:nvSpPr>
            <p:cNvPr id="67" name="Rectangle 590"/>
            <p:cNvSpPr>
              <a:spLocks noChangeArrowheads="1"/>
            </p:cNvSpPr>
            <p:nvPr/>
          </p:nvSpPr>
          <p:spPr bwMode="auto">
            <a:xfrm>
              <a:off x="7452320" y="2052673"/>
              <a:ext cx="196850" cy="9525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Rectangle 591"/>
            <p:cNvSpPr>
              <a:spLocks noChangeArrowheads="1"/>
            </p:cNvSpPr>
            <p:nvPr/>
          </p:nvSpPr>
          <p:spPr bwMode="auto">
            <a:xfrm>
              <a:off x="7452320" y="2052673"/>
              <a:ext cx="195263" cy="93663"/>
            </a:xfrm>
            <a:prstGeom prst="rect">
              <a:avLst/>
            </a:prstGeom>
            <a:noFill/>
            <a:ln w="12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Rectangle 592"/>
            <p:cNvSpPr>
              <a:spLocks noChangeArrowheads="1"/>
            </p:cNvSpPr>
            <p:nvPr/>
          </p:nvSpPr>
          <p:spPr bwMode="auto">
            <a:xfrm>
              <a:off x="7711413" y="1885550"/>
              <a:ext cx="690895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800" b="0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rPr>
                <a:t>Comorbid </a:t>
              </a:r>
              <a:r>
                <a:rPr lang="es-ES" sz="800" dirty="0" smtClean="0">
                  <a:latin typeface="Arial" pitchFamily="34" charset="0"/>
                  <a:cs typeface="Arial" pitchFamily="34" charset="0"/>
                </a:rPr>
                <a:t>SUD</a:t>
              </a:r>
              <a:endParaRPr kumimoji="0" lang="es-ES" sz="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Rectangle 593"/>
            <p:cNvSpPr>
              <a:spLocks noChangeArrowheads="1"/>
            </p:cNvSpPr>
            <p:nvPr/>
          </p:nvSpPr>
          <p:spPr bwMode="auto">
            <a:xfrm>
              <a:off x="7452320" y="1890566"/>
              <a:ext cx="196850" cy="95250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Rectangle 595"/>
            <p:cNvSpPr>
              <a:spLocks noChangeArrowheads="1"/>
            </p:cNvSpPr>
            <p:nvPr/>
          </p:nvSpPr>
          <p:spPr bwMode="auto">
            <a:xfrm>
              <a:off x="7452320" y="1890566"/>
              <a:ext cx="195263" cy="93663"/>
            </a:xfrm>
            <a:prstGeom prst="rect">
              <a:avLst/>
            </a:prstGeom>
            <a:noFill/>
            <a:ln w="12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Rectangle 596"/>
            <p:cNvSpPr>
              <a:spLocks noChangeArrowheads="1"/>
            </p:cNvSpPr>
            <p:nvPr/>
          </p:nvSpPr>
          <p:spPr bwMode="auto">
            <a:xfrm>
              <a:off x="7711413" y="1710977"/>
              <a:ext cx="633187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800" b="0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rPr>
                <a:t>Comorbid MD</a:t>
              </a:r>
            </a:p>
          </p:txBody>
        </p:sp>
        <p:sp>
          <p:nvSpPr>
            <p:cNvPr id="74" name="Rectangle 597"/>
            <p:cNvSpPr>
              <a:spLocks noChangeArrowheads="1"/>
            </p:cNvSpPr>
            <p:nvPr/>
          </p:nvSpPr>
          <p:spPr bwMode="auto">
            <a:xfrm>
              <a:off x="7452320" y="1715993"/>
              <a:ext cx="196850" cy="9683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Freeform 598"/>
            <p:cNvSpPr>
              <a:spLocks noEditPoints="1"/>
            </p:cNvSpPr>
            <p:nvPr/>
          </p:nvSpPr>
          <p:spPr bwMode="auto">
            <a:xfrm>
              <a:off x="7452320" y="1715993"/>
              <a:ext cx="196850" cy="96838"/>
            </a:xfrm>
            <a:custGeom>
              <a:avLst/>
              <a:gdLst>
                <a:gd name="T0" fmla="*/ 0 w 124"/>
                <a:gd name="T1" fmla="*/ 3 h 61"/>
                <a:gd name="T2" fmla="*/ 57 w 124"/>
                <a:gd name="T3" fmla="*/ 61 h 61"/>
                <a:gd name="T4" fmla="*/ 54 w 124"/>
                <a:gd name="T5" fmla="*/ 0 h 61"/>
                <a:gd name="T6" fmla="*/ 115 w 124"/>
                <a:gd name="T7" fmla="*/ 61 h 61"/>
                <a:gd name="T8" fmla="*/ 112 w 124"/>
                <a:gd name="T9" fmla="*/ 0 h 61"/>
                <a:gd name="T10" fmla="*/ 124 w 124"/>
                <a:gd name="T11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61">
                  <a:moveTo>
                    <a:pt x="0" y="3"/>
                  </a:moveTo>
                  <a:lnTo>
                    <a:pt x="57" y="61"/>
                  </a:lnTo>
                  <a:moveTo>
                    <a:pt x="54" y="0"/>
                  </a:moveTo>
                  <a:lnTo>
                    <a:pt x="115" y="61"/>
                  </a:lnTo>
                  <a:moveTo>
                    <a:pt x="112" y="0"/>
                  </a:moveTo>
                  <a:lnTo>
                    <a:pt x="124" y="12"/>
                  </a:lnTo>
                </a:path>
              </a:pathLst>
            </a:custGeom>
            <a:noFill/>
            <a:ln w="17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" name="Rectangle 599"/>
            <p:cNvSpPr>
              <a:spLocks noChangeArrowheads="1"/>
            </p:cNvSpPr>
            <p:nvPr/>
          </p:nvSpPr>
          <p:spPr bwMode="auto">
            <a:xfrm>
              <a:off x="7452320" y="1715993"/>
              <a:ext cx="195263" cy="95250"/>
            </a:xfrm>
            <a:prstGeom prst="rect">
              <a:avLst/>
            </a:prstGeom>
            <a:noFill/>
            <a:ln w="12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00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813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07504" y="848906"/>
            <a:ext cx="45365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 </a:t>
            </a:r>
            <a:endParaRPr lang="es-E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107504" y="1892439"/>
            <a:ext cx="871296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FontTx/>
              <a:buChar char="-"/>
            </a:pP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Kynurenic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acid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affected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cocaine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alcohol use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disorders</a:t>
            </a:r>
            <a:endParaRPr lang="es-E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800"/>
              </a:spcBef>
              <a:buFontTx/>
              <a:buChar char="-"/>
            </a:pP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Serotonin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associated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psychiatric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comorbidity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abstinent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cocaine-adicted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patients</a:t>
            </a:r>
            <a:endParaRPr lang="es-E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800"/>
              </a:spcBef>
              <a:buFontTx/>
              <a:buChar char="-"/>
            </a:pP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AUD </a:t>
            </a:r>
            <a:r>
              <a:rPr lang="es-E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patients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diagnosed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comorbid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SUD and mental </a:t>
            </a:r>
            <a:r>
              <a:rPr lang="es-E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disorders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showed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lower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TRP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concentrations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AUD </a:t>
            </a:r>
            <a:r>
              <a:rPr lang="es-E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patients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 </a:t>
            </a:r>
            <a:r>
              <a:rPr lang="es-E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comorbidity</a:t>
            </a:r>
            <a:endParaRPr lang="es-E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50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Resultado de imagen de obriga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94772"/>
            <a:ext cx="5688632" cy="42664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" r="43269" b="-198"/>
          <a:stretch/>
        </p:blipFill>
        <p:spPr bwMode="auto">
          <a:xfrm>
            <a:off x="3451642" y="1124744"/>
            <a:ext cx="5189313" cy="3600638"/>
          </a:xfrm>
          <a:prstGeom prst="rect">
            <a:avLst/>
          </a:prstGeom>
          <a:noFill/>
          <a:ln w="9525">
            <a:solidFill>
              <a:srgbClr val="00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768" y="6067008"/>
            <a:ext cx="1512168" cy="45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4439" y="637237"/>
            <a:ext cx="8824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 alcohol  </a:t>
            </a:r>
            <a:r>
              <a:rPr lang="en-US" sz="2000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capita  (&gt;15 years of age) consumption, projected estimates, 2015</a:t>
            </a:r>
            <a:endParaRPr lang="es-E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80" y="4948571"/>
            <a:ext cx="3930867" cy="157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1979712" y="5130142"/>
            <a:ext cx="864096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6 Conector recto"/>
          <p:cNvCxnSpPr/>
          <p:nvPr/>
        </p:nvCxnSpPr>
        <p:spPr>
          <a:xfrm flipV="1">
            <a:off x="2843808" y="4725382"/>
            <a:ext cx="5797147" cy="980824"/>
          </a:xfrm>
          <a:prstGeom prst="line">
            <a:avLst/>
          </a:prstGeom>
          <a:ln w="12700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flipV="1">
            <a:off x="1979712" y="1124744"/>
            <a:ext cx="1471930" cy="4005398"/>
          </a:xfrm>
          <a:prstGeom prst="line">
            <a:avLst/>
          </a:prstGeom>
          <a:ln w="12700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35496" y="1836113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Projected</a:t>
            </a:r>
            <a:r>
              <a:rPr lang="es-ES" sz="16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estimates</a:t>
            </a:r>
            <a:r>
              <a:rPr lang="es-ES" sz="16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consumption</a:t>
            </a:r>
            <a:r>
              <a:rPr lang="es-ES" sz="16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(litres/</a:t>
            </a:r>
            <a:r>
              <a:rPr lang="es-ES" sz="16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s-ES" sz="16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s-ES" sz="16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9 Grupo"/>
          <p:cNvGrpSpPr/>
          <p:nvPr/>
        </p:nvGrpSpPr>
        <p:grpSpPr>
          <a:xfrm>
            <a:off x="347154" y="2492896"/>
            <a:ext cx="1156636" cy="1368152"/>
            <a:chOff x="264761" y="1772816"/>
            <a:chExt cx="1156636" cy="1368152"/>
          </a:xfrm>
        </p:grpSpPr>
        <p:sp>
          <p:nvSpPr>
            <p:cNvPr id="11" name="10 CuadroTexto"/>
            <p:cNvSpPr txBox="1"/>
            <p:nvPr/>
          </p:nvSpPr>
          <p:spPr>
            <a:xfrm>
              <a:off x="611560" y="1772816"/>
              <a:ext cx="5020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/>
                <a:t>&lt;2.5</a:t>
              </a:r>
              <a:endParaRPr lang="es-ES" sz="1400" dirty="0"/>
            </a:p>
          </p:txBody>
        </p:sp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64761" y="1797844"/>
              <a:ext cx="405565" cy="1293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12 CuadroTexto"/>
            <p:cNvSpPr txBox="1"/>
            <p:nvPr/>
          </p:nvSpPr>
          <p:spPr>
            <a:xfrm>
              <a:off x="611560" y="2041103"/>
              <a:ext cx="8098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/>
                <a:t>2.5 – 5.4</a:t>
              </a:r>
              <a:endParaRPr lang="es-ES" sz="1400" dirty="0"/>
            </a:p>
          </p:txBody>
        </p:sp>
        <p:sp>
          <p:nvSpPr>
            <p:cNvPr id="14" name="13 CuadroTexto"/>
            <p:cNvSpPr txBox="1"/>
            <p:nvPr/>
          </p:nvSpPr>
          <p:spPr>
            <a:xfrm>
              <a:off x="611560" y="2276872"/>
              <a:ext cx="6944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/>
                <a:t>5.5-8.4</a:t>
              </a:r>
              <a:endParaRPr lang="es-ES" sz="1400" dirty="0"/>
            </a:p>
          </p:txBody>
        </p:sp>
        <p:sp>
          <p:nvSpPr>
            <p:cNvPr id="15" name="14 CuadroTexto"/>
            <p:cNvSpPr txBox="1"/>
            <p:nvPr/>
          </p:nvSpPr>
          <p:spPr>
            <a:xfrm>
              <a:off x="611560" y="2564904"/>
              <a:ext cx="7857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/>
                <a:t>8.5-11.9</a:t>
              </a:r>
              <a:endParaRPr lang="es-ES" sz="1400" dirty="0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611560" y="2833191"/>
              <a:ext cx="4571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/>
                <a:t>&gt;12</a:t>
              </a:r>
              <a:endParaRPr lang="es-E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86227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1" name="3560 Rectángulo"/>
          <p:cNvSpPr/>
          <p:nvPr/>
        </p:nvSpPr>
        <p:spPr>
          <a:xfrm>
            <a:off x="6742639" y="1356039"/>
            <a:ext cx="1507487" cy="1368837"/>
          </a:xfrm>
          <a:prstGeom prst="rect">
            <a:avLst/>
          </a:prstGeom>
          <a:solidFill>
            <a:schemeClr val="accent5">
              <a:lumMod val="40000"/>
              <a:lumOff val="60000"/>
              <a:alpha val="14000"/>
            </a:schemeClr>
          </a:solidFill>
          <a:ln>
            <a:solidFill>
              <a:srgbClr val="E1E1FF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66 Rectángulo"/>
          <p:cNvSpPr/>
          <p:nvPr/>
        </p:nvSpPr>
        <p:spPr>
          <a:xfrm>
            <a:off x="4032782" y="1108041"/>
            <a:ext cx="1465387" cy="1456864"/>
          </a:xfrm>
          <a:prstGeom prst="rect">
            <a:avLst/>
          </a:prstGeom>
          <a:solidFill>
            <a:srgbClr val="E1E1FF">
              <a:alpha val="13725"/>
            </a:srgbClr>
          </a:solidFill>
          <a:ln>
            <a:solidFill>
              <a:srgbClr val="E1E1FF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35496" y="707930"/>
            <a:ext cx="90730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kynurenine pathway 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periphery and CNS</a:t>
            </a:r>
            <a:endParaRPr lang="es-E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1 Grupo"/>
          <p:cNvGrpSpPr/>
          <p:nvPr/>
        </p:nvGrpSpPr>
        <p:grpSpPr>
          <a:xfrm>
            <a:off x="251520" y="1207785"/>
            <a:ext cx="8463327" cy="5317559"/>
            <a:chOff x="20638" y="1207785"/>
            <a:chExt cx="8463327" cy="5317559"/>
          </a:xfrm>
        </p:grpSpPr>
        <p:sp>
          <p:nvSpPr>
            <p:cNvPr id="63" name="62 Rectángulo"/>
            <p:cNvSpPr/>
            <p:nvPr/>
          </p:nvSpPr>
          <p:spPr>
            <a:xfrm>
              <a:off x="4047605" y="4535754"/>
              <a:ext cx="3390505" cy="1989590"/>
            </a:xfrm>
            <a:prstGeom prst="rect">
              <a:avLst/>
            </a:prstGeom>
            <a:solidFill>
              <a:schemeClr val="bg1">
                <a:lumMod val="65000"/>
                <a:alpha val="2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7" name="6 Forma libre"/>
            <p:cNvSpPr/>
            <p:nvPr/>
          </p:nvSpPr>
          <p:spPr>
            <a:xfrm rot="11704193">
              <a:off x="1446127" y="4716741"/>
              <a:ext cx="363557" cy="374852"/>
            </a:xfrm>
            <a:custGeom>
              <a:avLst/>
              <a:gdLst>
                <a:gd name="connsiteX0" fmla="*/ 0 w 363557"/>
                <a:gd name="connsiteY0" fmla="*/ 374852 h 374852"/>
                <a:gd name="connsiteX1" fmla="*/ 99152 w 363557"/>
                <a:gd name="connsiteY1" fmla="*/ 278 h 374852"/>
                <a:gd name="connsiteX2" fmla="*/ 363557 w 363557"/>
                <a:gd name="connsiteY2" fmla="*/ 308751 h 374852"/>
                <a:gd name="connsiteX3" fmla="*/ 363557 w 363557"/>
                <a:gd name="connsiteY3" fmla="*/ 308751 h 37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557" h="374852">
                  <a:moveTo>
                    <a:pt x="0" y="374852"/>
                  </a:moveTo>
                  <a:cubicBezTo>
                    <a:pt x="19279" y="193073"/>
                    <a:pt x="38559" y="11295"/>
                    <a:pt x="99152" y="278"/>
                  </a:cubicBezTo>
                  <a:cubicBezTo>
                    <a:pt x="159745" y="-10739"/>
                    <a:pt x="363557" y="308751"/>
                    <a:pt x="363557" y="308751"/>
                  </a:cubicBezTo>
                  <a:lnTo>
                    <a:pt x="363557" y="30875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" name="8 Conector recto de flecha"/>
            <p:cNvCxnSpPr/>
            <p:nvPr/>
          </p:nvCxnSpPr>
          <p:spPr>
            <a:xfrm>
              <a:off x="4250003" y="4170363"/>
              <a:ext cx="249989" cy="33575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10 Conector recto de flecha"/>
            <p:cNvCxnSpPr/>
            <p:nvPr/>
          </p:nvCxnSpPr>
          <p:spPr>
            <a:xfrm>
              <a:off x="3563888" y="4869160"/>
              <a:ext cx="504056" cy="43204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 de flecha"/>
            <p:cNvCxnSpPr/>
            <p:nvPr/>
          </p:nvCxnSpPr>
          <p:spPr>
            <a:xfrm>
              <a:off x="2051720" y="4293096"/>
              <a:ext cx="1008112" cy="36068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17 Forma libre"/>
            <p:cNvSpPr/>
            <p:nvPr/>
          </p:nvSpPr>
          <p:spPr>
            <a:xfrm rot="11704193">
              <a:off x="2310223" y="1957649"/>
              <a:ext cx="363557" cy="374852"/>
            </a:xfrm>
            <a:custGeom>
              <a:avLst/>
              <a:gdLst>
                <a:gd name="connsiteX0" fmla="*/ 0 w 363557"/>
                <a:gd name="connsiteY0" fmla="*/ 374852 h 374852"/>
                <a:gd name="connsiteX1" fmla="*/ 99152 w 363557"/>
                <a:gd name="connsiteY1" fmla="*/ 278 h 374852"/>
                <a:gd name="connsiteX2" fmla="*/ 363557 w 363557"/>
                <a:gd name="connsiteY2" fmla="*/ 308751 h 374852"/>
                <a:gd name="connsiteX3" fmla="*/ 363557 w 363557"/>
                <a:gd name="connsiteY3" fmla="*/ 308751 h 37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557" h="374852">
                  <a:moveTo>
                    <a:pt x="0" y="374852"/>
                  </a:moveTo>
                  <a:cubicBezTo>
                    <a:pt x="19279" y="193073"/>
                    <a:pt x="38559" y="11295"/>
                    <a:pt x="99152" y="278"/>
                  </a:cubicBezTo>
                  <a:cubicBezTo>
                    <a:pt x="159745" y="-10739"/>
                    <a:pt x="363557" y="308751"/>
                    <a:pt x="363557" y="308751"/>
                  </a:cubicBezTo>
                  <a:lnTo>
                    <a:pt x="363557" y="30875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" name="18 Forma libre"/>
            <p:cNvSpPr/>
            <p:nvPr/>
          </p:nvSpPr>
          <p:spPr>
            <a:xfrm rot="868405">
              <a:off x="6444208" y="3641838"/>
              <a:ext cx="363557" cy="374852"/>
            </a:xfrm>
            <a:custGeom>
              <a:avLst/>
              <a:gdLst>
                <a:gd name="connsiteX0" fmla="*/ 0 w 363557"/>
                <a:gd name="connsiteY0" fmla="*/ 374852 h 374852"/>
                <a:gd name="connsiteX1" fmla="*/ 99152 w 363557"/>
                <a:gd name="connsiteY1" fmla="*/ 278 h 374852"/>
                <a:gd name="connsiteX2" fmla="*/ 363557 w 363557"/>
                <a:gd name="connsiteY2" fmla="*/ 308751 h 374852"/>
                <a:gd name="connsiteX3" fmla="*/ 363557 w 363557"/>
                <a:gd name="connsiteY3" fmla="*/ 308751 h 37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557" h="374852">
                  <a:moveTo>
                    <a:pt x="0" y="374852"/>
                  </a:moveTo>
                  <a:cubicBezTo>
                    <a:pt x="19279" y="193073"/>
                    <a:pt x="38559" y="11295"/>
                    <a:pt x="99152" y="278"/>
                  </a:cubicBezTo>
                  <a:cubicBezTo>
                    <a:pt x="159745" y="-10739"/>
                    <a:pt x="363557" y="308751"/>
                    <a:pt x="363557" y="308751"/>
                  </a:cubicBezTo>
                  <a:lnTo>
                    <a:pt x="363557" y="30875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6" name="25 Conector recto de flecha"/>
            <p:cNvCxnSpPr/>
            <p:nvPr/>
          </p:nvCxnSpPr>
          <p:spPr>
            <a:xfrm flipV="1">
              <a:off x="6156176" y="1549360"/>
              <a:ext cx="397820" cy="655504"/>
            </a:xfrm>
            <a:prstGeom prst="straightConnector1">
              <a:avLst/>
            </a:prstGeom>
            <a:ln w="19050">
              <a:solidFill>
                <a:schemeClr val="accent5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34 Conector recto de flecha"/>
            <p:cNvCxnSpPr/>
            <p:nvPr/>
          </p:nvCxnSpPr>
          <p:spPr>
            <a:xfrm>
              <a:off x="5508104" y="5157192"/>
              <a:ext cx="50405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36 Conector recto de flecha"/>
            <p:cNvCxnSpPr/>
            <p:nvPr/>
          </p:nvCxnSpPr>
          <p:spPr>
            <a:xfrm>
              <a:off x="4761329" y="4839779"/>
              <a:ext cx="0" cy="27428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40 Conector recto de flecha"/>
            <p:cNvCxnSpPr/>
            <p:nvPr/>
          </p:nvCxnSpPr>
          <p:spPr>
            <a:xfrm>
              <a:off x="4761329" y="5805264"/>
              <a:ext cx="0" cy="36004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77 Grupo"/>
            <p:cNvGrpSpPr/>
            <p:nvPr/>
          </p:nvGrpSpPr>
          <p:grpSpPr>
            <a:xfrm>
              <a:off x="3131840" y="4437112"/>
              <a:ext cx="666244" cy="557270"/>
              <a:chOff x="9828584" y="4109432"/>
              <a:chExt cx="666244" cy="557270"/>
            </a:xfrm>
          </p:grpSpPr>
          <p:sp>
            <p:nvSpPr>
              <p:cNvPr id="44" name="Freeform 24"/>
              <p:cNvSpPr>
                <a:spLocks/>
              </p:cNvSpPr>
              <p:nvPr/>
            </p:nvSpPr>
            <p:spPr bwMode="auto">
              <a:xfrm>
                <a:off x="9828584" y="4109432"/>
                <a:ext cx="616286" cy="557270"/>
              </a:xfrm>
              <a:custGeom>
                <a:avLst/>
                <a:gdLst>
                  <a:gd name="T0" fmla="*/ 8778 w 801"/>
                  <a:gd name="T1" fmla="*/ 1446 h 662"/>
                  <a:gd name="T2" fmla="*/ 10725 w 801"/>
                  <a:gd name="T3" fmla="*/ 1366 h 662"/>
                  <a:gd name="T4" fmla="*/ 11932 w 801"/>
                  <a:gd name="T5" fmla="*/ 1425 h 662"/>
                  <a:gd name="T6" fmla="*/ 12224 w 801"/>
                  <a:gd name="T7" fmla="*/ 3871 h 662"/>
                  <a:gd name="T8" fmla="*/ 11245 w 801"/>
                  <a:gd name="T9" fmla="*/ 5351 h 662"/>
                  <a:gd name="T10" fmla="*/ 9715 w 801"/>
                  <a:gd name="T11" fmla="*/ 7024 h 662"/>
                  <a:gd name="T12" fmla="*/ 8383 w 801"/>
                  <a:gd name="T13" fmla="*/ 7229 h 662"/>
                  <a:gd name="T14" fmla="*/ 6758 w 801"/>
                  <a:gd name="T15" fmla="*/ 8710 h 662"/>
                  <a:gd name="T16" fmla="*/ 3562 w 801"/>
                  <a:gd name="T17" fmla="*/ 10916 h 662"/>
                  <a:gd name="T18" fmla="*/ 1012 w 801"/>
                  <a:gd name="T19" fmla="*/ 12170 h 662"/>
                  <a:gd name="T20" fmla="*/ 375 w 801"/>
                  <a:gd name="T21" fmla="*/ 8811 h 662"/>
                  <a:gd name="T22" fmla="*/ 250 w 801"/>
                  <a:gd name="T23" fmla="*/ 4498 h 662"/>
                  <a:gd name="T24" fmla="*/ 2042 w 801"/>
                  <a:gd name="T25" fmla="*/ 910 h 662"/>
                  <a:gd name="T26" fmla="*/ 8195 w 801"/>
                  <a:gd name="T27" fmla="*/ 1537 h 662"/>
                  <a:gd name="T28" fmla="*/ 8778 w 801"/>
                  <a:gd name="T29" fmla="*/ 1446 h 66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01" h="662">
                    <a:moveTo>
                      <a:pt x="562" y="76"/>
                    </a:moveTo>
                    <a:cubicBezTo>
                      <a:pt x="591" y="67"/>
                      <a:pt x="647" y="69"/>
                      <a:pt x="687" y="72"/>
                    </a:cubicBezTo>
                    <a:cubicBezTo>
                      <a:pt x="726" y="75"/>
                      <a:pt x="734" y="72"/>
                      <a:pt x="764" y="75"/>
                    </a:cubicBezTo>
                    <a:cubicBezTo>
                      <a:pt x="800" y="78"/>
                      <a:pt x="801" y="175"/>
                      <a:pt x="783" y="204"/>
                    </a:cubicBezTo>
                    <a:cubicBezTo>
                      <a:pt x="766" y="233"/>
                      <a:pt x="745" y="242"/>
                      <a:pt x="720" y="282"/>
                    </a:cubicBezTo>
                    <a:cubicBezTo>
                      <a:pt x="695" y="321"/>
                      <a:pt x="660" y="359"/>
                      <a:pt x="622" y="370"/>
                    </a:cubicBezTo>
                    <a:cubicBezTo>
                      <a:pt x="584" y="380"/>
                      <a:pt x="553" y="355"/>
                      <a:pt x="537" y="381"/>
                    </a:cubicBezTo>
                    <a:cubicBezTo>
                      <a:pt x="521" y="408"/>
                      <a:pt x="489" y="440"/>
                      <a:pt x="433" y="459"/>
                    </a:cubicBezTo>
                    <a:cubicBezTo>
                      <a:pt x="377" y="478"/>
                      <a:pt x="274" y="532"/>
                      <a:pt x="228" y="575"/>
                    </a:cubicBezTo>
                    <a:cubicBezTo>
                      <a:pt x="181" y="618"/>
                      <a:pt x="129" y="662"/>
                      <a:pt x="65" y="641"/>
                    </a:cubicBezTo>
                    <a:cubicBezTo>
                      <a:pt x="0" y="620"/>
                      <a:pt x="27" y="505"/>
                      <a:pt x="24" y="464"/>
                    </a:cubicBezTo>
                    <a:cubicBezTo>
                      <a:pt x="21" y="422"/>
                      <a:pt x="0" y="352"/>
                      <a:pt x="16" y="237"/>
                    </a:cubicBezTo>
                    <a:cubicBezTo>
                      <a:pt x="29" y="149"/>
                      <a:pt x="55" y="77"/>
                      <a:pt x="131" y="48"/>
                    </a:cubicBezTo>
                    <a:cubicBezTo>
                      <a:pt x="258" y="0"/>
                      <a:pt x="472" y="73"/>
                      <a:pt x="525" y="81"/>
                    </a:cubicBezTo>
                    <a:cubicBezTo>
                      <a:pt x="538" y="83"/>
                      <a:pt x="550" y="78"/>
                      <a:pt x="562" y="76"/>
                    </a:cubicBezTo>
                    <a:close/>
                  </a:path>
                </a:pathLst>
              </a:custGeom>
              <a:solidFill>
                <a:srgbClr val="875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 dirty="0"/>
              </a:p>
            </p:txBody>
          </p:sp>
          <p:sp>
            <p:nvSpPr>
              <p:cNvPr id="45" name="Freeform 25"/>
              <p:cNvSpPr>
                <a:spLocks/>
              </p:cNvSpPr>
              <p:nvPr/>
            </p:nvSpPr>
            <p:spPr bwMode="auto">
              <a:xfrm>
                <a:off x="9851056" y="4134045"/>
                <a:ext cx="258582" cy="205111"/>
              </a:xfrm>
              <a:custGeom>
                <a:avLst/>
                <a:gdLst>
                  <a:gd name="T0" fmla="*/ 5250 w 336"/>
                  <a:gd name="T1" fmla="*/ 661 h 244"/>
                  <a:gd name="T2" fmla="*/ 1408 w 336"/>
                  <a:gd name="T3" fmla="*/ 738 h 244"/>
                  <a:gd name="T4" fmla="*/ 0 w 336"/>
                  <a:gd name="T5" fmla="*/ 4614 h 244"/>
                  <a:gd name="T6" fmla="*/ 1595 w 336"/>
                  <a:gd name="T7" fmla="*/ 815 h 244"/>
                  <a:gd name="T8" fmla="*/ 5250 w 336"/>
                  <a:gd name="T9" fmla="*/ 661 h 2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6" h="244">
                    <a:moveTo>
                      <a:pt x="336" y="35"/>
                    </a:moveTo>
                    <a:cubicBezTo>
                      <a:pt x="287" y="19"/>
                      <a:pt x="154" y="0"/>
                      <a:pt x="90" y="39"/>
                    </a:cubicBezTo>
                    <a:cubicBezTo>
                      <a:pt x="26" y="77"/>
                      <a:pt x="5" y="157"/>
                      <a:pt x="0" y="244"/>
                    </a:cubicBezTo>
                    <a:cubicBezTo>
                      <a:pt x="9" y="199"/>
                      <a:pt x="26" y="74"/>
                      <a:pt x="102" y="43"/>
                    </a:cubicBezTo>
                    <a:cubicBezTo>
                      <a:pt x="179" y="12"/>
                      <a:pt x="259" y="22"/>
                      <a:pt x="336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9988658" y="4187690"/>
                <a:ext cx="405419" cy="410853"/>
              </a:xfrm>
              <a:custGeom>
                <a:avLst/>
                <a:gdLst>
                  <a:gd name="T0" fmla="*/ 8099 w 527"/>
                  <a:gd name="T1" fmla="*/ 3018 h 488"/>
                  <a:gd name="T2" fmla="*/ 8099 w 527"/>
                  <a:gd name="T3" fmla="*/ 3210 h 488"/>
                  <a:gd name="T4" fmla="*/ 6632 w 527"/>
                  <a:gd name="T5" fmla="*/ 5091 h 488"/>
                  <a:gd name="T6" fmla="*/ 5320 w 527"/>
                  <a:gd name="T7" fmla="*/ 5125 h 488"/>
                  <a:gd name="T8" fmla="*/ 4433 w 527"/>
                  <a:gd name="T9" fmla="*/ 6230 h 488"/>
                  <a:gd name="T10" fmla="*/ 2199 w 527"/>
                  <a:gd name="T11" fmla="*/ 7503 h 488"/>
                  <a:gd name="T12" fmla="*/ 0 w 527"/>
                  <a:gd name="T13" fmla="*/ 9269 h 488"/>
                  <a:gd name="T14" fmla="*/ 2187 w 527"/>
                  <a:gd name="T15" fmla="*/ 7046 h 488"/>
                  <a:gd name="T16" fmla="*/ 4728 w 527"/>
                  <a:gd name="T17" fmla="*/ 4941 h 488"/>
                  <a:gd name="T18" fmla="*/ 4946 w 527"/>
                  <a:gd name="T19" fmla="*/ 2433 h 488"/>
                  <a:gd name="T20" fmla="*/ 5183 w 527"/>
                  <a:gd name="T21" fmla="*/ 0 h 488"/>
                  <a:gd name="T22" fmla="*/ 5320 w 527"/>
                  <a:gd name="T23" fmla="*/ 1366 h 488"/>
                  <a:gd name="T24" fmla="*/ 5383 w 527"/>
                  <a:gd name="T25" fmla="*/ 2948 h 488"/>
                  <a:gd name="T26" fmla="*/ 5508 w 527"/>
                  <a:gd name="T27" fmla="*/ 4386 h 488"/>
                  <a:gd name="T28" fmla="*/ 6820 w 527"/>
                  <a:gd name="T29" fmla="*/ 4293 h 488"/>
                  <a:gd name="T30" fmla="*/ 8099 w 527"/>
                  <a:gd name="T31" fmla="*/ 3018 h 48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27" h="488">
                    <a:moveTo>
                      <a:pt x="519" y="159"/>
                    </a:moveTo>
                    <a:cubicBezTo>
                      <a:pt x="527" y="154"/>
                      <a:pt x="526" y="161"/>
                      <a:pt x="519" y="169"/>
                    </a:cubicBezTo>
                    <a:cubicBezTo>
                      <a:pt x="490" y="201"/>
                      <a:pt x="475" y="247"/>
                      <a:pt x="425" y="268"/>
                    </a:cubicBezTo>
                    <a:cubicBezTo>
                      <a:pt x="387" y="285"/>
                      <a:pt x="355" y="262"/>
                      <a:pt x="341" y="270"/>
                    </a:cubicBezTo>
                    <a:cubicBezTo>
                      <a:pt x="328" y="278"/>
                      <a:pt x="311" y="304"/>
                      <a:pt x="284" y="328"/>
                    </a:cubicBezTo>
                    <a:cubicBezTo>
                      <a:pt x="257" y="352"/>
                      <a:pt x="211" y="364"/>
                      <a:pt x="141" y="395"/>
                    </a:cubicBezTo>
                    <a:cubicBezTo>
                      <a:pt x="72" y="426"/>
                      <a:pt x="39" y="455"/>
                      <a:pt x="0" y="488"/>
                    </a:cubicBezTo>
                    <a:cubicBezTo>
                      <a:pt x="32" y="451"/>
                      <a:pt x="100" y="391"/>
                      <a:pt x="140" y="371"/>
                    </a:cubicBezTo>
                    <a:cubicBezTo>
                      <a:pt x="180" y="351"/>
                      <a:pt x="275" y="304"/>
                      <a:pt x="303" y="260"/>
                    </a:cubicBezTo>
                    <a:cubicBezTo>
                      <a:pt x="331" y="216"/>
                      <a:pt x="315" y="176"/>
                      <a:pt x="317" y="128"/>
                    </a:cubicBezTo>
                    <a:cubicBezTo>
                      <a:pt x="320" y="80"/>
                      <a:pt x="339" y="32"/>
                      <a:pt x="332" y="0"/>
                    </a:cubicBezTo>
                    <a:cubicBezTo>
                      <a:pt x="340" y="19"/>
                      <a:pt x="343" y="43"/>
                      <a:pt x="341" y="72"/>
                    </a:cubicBezTo>
                    <a:cubicBezTo>
                      <a:pt x="340" y="102"/>
                      <a:pt x="339" y="126"/>
                      <a:pt x="345" y="155"/>
                    </a:cubicBezTo>
                    <a:cubicBezTo>
                      <a:pt x="352" y="184"/>
                      <a:pt x="353" y="218"/>
                      <a:pt x="353" y="231"/>
                    </a:cubicBezTo>
                    <a:cubicBezTo>
                      <a:pt x="353" y="244"/>
                      <a:pt x="400" y="248"/>
                      <a:pt x="437" y="226"/>
                    </a:cubicBezTo>
                    <a:cubicBezTo>
                      <a:pt x="466" y="208"/>
                      <a:pt x="493" y="176"/>
                      <a:pt x="519" y="159"/>
                    </a:cubicBezTo>
                    <a:close/>
                  </a:path>
                </a:pathLst>
              </a:custGeom>
              <a:solidFill>
                <a:srgbClr val="7B4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10378685" y="4187690"/>
                <a:ext cx="59412" cy="149889"/>
              </a:xfrm>
              <a:custGeom>
                <a:avLst/>
                <a:gdLst>
                  <a:gd name="T0" fmla="*/ 960 w 77"/>
                  <a:gd name="T1" fmla="*/ 0 h 178"/>
                  <a:gd name="T2" fmla="*/ 960 w 77"/>
                  <a:gd name="T3" fmla="*/ 1980 h 178"/>
                  <a:gd name="T4" fmla="*/ 491 w 77"/>
                  <a:gd name="T5" fmla="*/ 2778 h 178"/>
                  <a:gd name="T6" fmla="*/ 95 w 77"/>
                  <a:gd name="T7" fmla="*/ 3304 h 178"/>
                  <a:gd name="T8" fmla="*/ 20 w 77"/>
                  <a:gd name="T9" fmla="*/ 3248 h 178"/>
                  <a:gd name="T10" fmla="*/ 993 w 77"/>
                  <a:gd name="T11" fmla="*/ 1404 h 178"/>
                  <a:gd name="T12" fmla="*/ 960 w 77"/>
                  <a:gd name="T13" fmla="*/ 7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" h="178">
                    <a:moveTo>
                      <a:pt x="61" y="0"/>
                    </a:moveTo>
                    <a:cubicBezTo>
                      <a:pt x="77" y="28"/>
                      <a:pt x="75" y="76"/>
                      <a:pt x="61" y="104"/>
                    </a:cubicBezTo>
                    <a:cubicBezTo>
                      <a:pt x="55" y="117"/>
                      <a:pt x="41" y="135"/>
                      <a:pt x="31" y="146"/>
                    </a:cubicBezTo>
                    <a:cubicBezTo>
                      <a:pt x="28" y="150"/>
                      <a:pt x="11" y="171"/>
                      <a:pt x="6" y="174"/>
                    </a:cubicBezTo>
                    <a:cubicBezTo>
                      <a:pt x="0" y="178"/>
                      <a:pt x="6" y="166"/>
                      <a:pt x="1" y="171"/>
                    </a:cubicBezTo>
                    <a:cubicBezTo>
                      <a:pt x="22" y="142"/>
                      <a:pt x="56" y="111"/>
                      <a:pt x="63" y="74"/>
                    </a:cubicBezTo>
                    <a:cubicBezTo>
                      <a:pt x="66" y="56"/>
                      <a:pt x="71" y="21"/>
                      <a:pt x="61" y="4"/>
                    </a:cubicBezTo>
                  </a:path>
                </a:pathLst>
              </a:custGeom>
              <a:solidFill>
                <a:srgbClr val="7B4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9" name="Freeform 29"/>
              <p:cNvSpPr>
                <a:spLocks/>
              </p:cNvSpPr>
              <p:nvPr/>
            </p:nvSpPr>
            <p:spPr bwMode="auto">
              <a:xfrm>
                <a:off x="10254936" y="4176014"/>
                <a:ext cx="132369" cy="198484"/>
              </a:xfrm>
              <a:custGeom>
                <a:avLst/>
                <a:gdLst>
                  <a:gd name="T0" fmla="*/ 83 w 172"/>
                  <a:gd name="T1" fmla="*/ 1023 h 236"/>
                  <a:gd name="T2" fmla="*/ 113 w 172"/>
                  <a:gd name="T3" fmla="*/ 2593 h 236"/>
                  <a:gd name="T4" fmla="*/ 283 w 172"/>
                  <a:gd name="T5" fmla="*/ 4467 h 236"/>
                  <a:gd name="T6" fmla="*/ 283 w 172"/>
                  <a:gd name="T7" fmla="*/ 2628 h 236"/>
                  <a:gd name="T8" fmla="*/ 300 w 172"/>
                  <a:gd name="T9" fmla="*/ 909 h 236"/>
                  <a:gd name="T10" fmla="*/ 1375 w 172"/>
                  <a:gd name="T11" fmla="*/ 205 h 236"/>
                  <a:gd name="T12" fmla="*/ 2688 w 172"/>
                  <a:gd name="T13" fmla="*/ 136 h 236"/>
                  <a:gd name="T14" fmla="*/ 1250 w 172"/>
                  <a:gd name="T15" fmla="*/ 93 h 236"/>
                  <a:gd name="T16" fmla="*/ 83 w 172"/>
                  <a:gd name="T17" fmla="*/ 1023 h 2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2" h="236">
                    <a:moveTo>
                      <a:pt x="5" y="54"/>
                    </a:moveTo>
                    <a:cubicBezTo>
                      <a:pt x="8" y="79"/>
                      <a:pt x="1" y="102"/>
                      <a:pt x="7" y="137"/>
                    </a:cubicBezTo>
                    <a:cubicBezTo>
                      <a:pt x="13" y="172"/>
                      <a:pt x="21" y="213"/>
                      <a:pt x="18" y="236"/>
                    </a:cubicBezTo>
                    <a:cubicBezTo>
                      <a:pt x="20" y="216"/>
                      <a:pt x="20" y="167"/>
                      <a:pt x="18" y="139"/>
                    </a:cubicBezTo>
                    <a:cubicBezTo>
                      <a:pt x="16" y="111"/>
                      <a:pt x="15" y="62"/>
                      <a:pt x="19" y="48"/>
                    </a:cubicBezTo>
                    <a:cubicBezTo>
                      <a:pt x="23" y="34"/>
                      <a:pt x="34" y="8"/>
                      <a:pt x="88" y="11"/>
                    </a:cubicBezTo>
                    <a:cubicBezTo>
                      <a:pt x="142" y="14"/>
                      <a:pt x="164" y="8"/>
                      <a:pt x="172" y="7"/>
                    </a:cubicBezTo>
                    <a:cubicBezTo>
                      <a:pt x="161" y="7"/>
                      <a:pt x="102" y="8"/>
                      <a:pt x="80" y="5"/>
                    </a:cubicBezTo>
                    <a:cubicBezTo>
                      <a:pt x="58" y="2"/>
                      <a:pt x="0" y="0"/>
                      <a:pt x="5" y="54"/>
                    </a:cubicBezTo>
                    <a:close/>
                  </a:path>
                </a:pathLst>
              </a:custGeom>
              <a:solidFill>
                <a:srgbClr val="A37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10192753" y="4335054"/>
                <a:ext cx="70802" cy="137898"/>
              </a:xfrm>
              <a:custGeom>
                <a:avLst/>
                <a:gdLst>
                  <a:gd name="T0" fmla="*/ 1250 w 92"/>
                  <a:gd name="T1" fmla="*/ 0 h 164"/>
                  <a:gd name="T2" fmla="*/ 0 w 92"/>
                  <a:gd name="T3" fmla="*/ 3102 h 164"/>
                  <a:gd name="T4" fmla="*/ 1250 w 92"/>
                  <a:gd name="T5" fmla="*/ 0 h 1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2" h="164">
                    <a:moveTo>
                      <a:pt x="80" y="0"/>
                    </a:moveTo>
                    <a:cubicBezTo>
                      <a:pt x="85" y="24"/>
                      <a:pt x="92" y="112"/>
                      <a:pt x="0" y="164"/>
                    </a:cubicBezTo>
                    <a:cubicBezTo>
                      <a:pt x="26" y="149"/>
                      <a:pt x="78" y="101"/>
                      <a:pt x="80" y="0"/>
                    </a:cubicBezTo>
                  </a:path>
                </a:pathLst>
              </a:custGeom>
              <a:solidFill>
                <a:srgbClr val="682E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10263555" y="4374498"/>
                <a:ext cx="95121" cy="47964"/>
              </a:xfrm>
              <a:custGeom>
                <a:avLst/>
                <a:gdLst>
                  <a:gd name="T0" fmla="*/ 1919 w 124"/>
                  <a:gd name="T1" fmla="*/ 0 h 57"/>
                  <a:gd name="T2" fmla="*/ 912 w 124"/>
                  <a:gd name="T3" fmla="*/ 931 h 57"/>
                  <a:gd name="T4" fmla="*/ 0 w 124"/>
                  <a:gd name="T5" fmla="*/ 875 h 57"/>
                  <a:gd name="T6" fmla="*/ 974 w 124"/>
                  <a:gd name="T7" fmla="*/ 776 h 57"/>
                  <a:gd name="T8" fmla="*/ 1919 w 124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4" h="57">
                    <a:moveTo>
                      <a:pt x="124" y="0"/>
                    </a:moveTo>
                    <a:cubicBezTo>
                      <a:pt x="100" y="29"/>
                      <a:pt x="82" y="41"/>
                      <a:pt x="59" y="49"/>
                    </a:cubicBezTo>
                    <a:cubicBezTo>
                      <a:pt x="36" y="57"/>
                      <a:pt x="11" y="48"/>
                      <a:pt x="0" y="46"/>
                    </a:cubicBezTo>
                    <a:cubicBezTo>
                      <a:pt x="12" y="46"/>
                      <a:pt x="32" y="53"/>
                      <a:pt x="63" y="41"/>
                    </a:cubicBezTo>
                    <a:cubicBezTo>
                      <a:pt x="94" y="28"/>
                      <a:pt x="119" y="5"/>
                      <a:pt x="124" y="0"/>
                    </a:cubicBezTo>
                    <a:close/>
                  </a:path>
                </a:pathLst>
              </a:custGeom>
              <a:solidFill>
                <a:srgbClr val="682E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2" name="Freeform 32"/>
              <p:cNvSpPr>
                <a:spLocks/>
              </p:cNvSpPr>
              <p:nvPr/>
            </p:nvSpPr>
            <p:spPr bwMode="auto">
              <a:xfrm>
                <a:off x="9828584" y="4109432"/>
                <a:ext cx="616286" cy="557270"/>
              </a:xfrm>
              <a:custGeom>
                <a:avLst/>
                <a:gdLst>
                  <a:gd name="T0" fmla="*/ 8778 w 801"/>
                  <a:gd name="T1" fmla="*/ 1446 h 662"/>
                  <a:gd name="T2" fmla="*/ 10725 w 801"/>
                  <a:gd name="T3" fmla="*/ 1366 h 662"/>
                  <a:gd name="T4" fmla="*/ 11932 w 801"/>
                  <a:gd name="T5" fmla="*/ 1425 h 662"/>
                  <a:gd name="T6" fmla="*/ 12224 w 801"/>
                  <a:gd name="T7" fmla="*/ 3871 h 662"/>
                  <a:gd name="T8" fmla="*/ 11245 w 801"/>
                  <a:gd name="T9" fmla="*/ 5351 h 662"/>
                  <a:gd name="T10" fmla="*/ 9715 w 801"/>
                  <a:gd name="T11" fmla="*/ 7024 h 662"/>
                  <a:gd name="T12" fmla="*/ 8383 w 801"/>
                  <a:gd name="T13" fmla="*/ 7229 h 662"/>
                  <a:gd name="T14" fmla="*/ 6758 w 801"/>
                  <a:gd name="T15" fmla="*/ 8710 h 662"/>
                  <a:gd name="T16" fmla="*/ 3562 w 801"/>
                  <a:gd name="T17" fmla="*/ 10916 h 662"/>
                  <a:gd name="T18" fmla="*/ 1012 w 801"/>
                  <a:gd name="T19" fmla="*/ 12170 h 662"/>
                  <a:gd name="T20" fmla="*/ 375 w 801"/>
                  <a:gd name="T21" fmla="*/ 8811 h 662"/>
                  <a:gd name="T22" fmla="*/ 250 w 801"/>
                  <a:gd name="T23" fmla="*/ 4498 h 662"/>
                  <a:gd name="T24" fmla="*/ 2042 w 801"/>
                  <a:gd name="T25" fmla="*/ 910 h 662"/>
                  <a:gd name="T26" fmla="*/ 8195 w 801"/>
                  <a:gd name="T27" fmla="*/ 1537 h 662"/>
                  <a:gd name="T28" fmla="*/ 8778 w 801"/>
                  <a:gd name="T29" fmla="*/ 1446 h 66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01" h="662">
                    <a:moveTo>
                      <a:pt x="562" y="76"/>
                    </a:moveTo>
                    <a:cubicBezTo>
                      <a:pt x="591" y="67"/>
                      <a:pt x="647" y="69"/>
                      <a:pt x="687" y="72"/>
                    </a:cubicBezTo>
                    <a:cubicBezTo>
                      <a:pt x="726" y="75"/>
                      <a:pt x="734" y="72"/>
                      <a:pt x="764" y="75"/>
                    </a:cubicBezTo>
                    <a:cubicBezTo>
                      <a:pt x="800" y="78"/>
                      <a:pt x="801" y="175"/>
                      <a:pt x="783" y="204"/>
                    </a:cubicBezTo>
                    <a:cubicBezTo>
                      <a:pt x="766" y="233"/>
                      <a:pt x="745" y="242"/>
                      <a:pt x="720" y="282"/>
                    </a:cubicBezTo>
                    <a:cubicBezTo>
                      <a:pt x="695" y="321"/>
                      <a:pt x="660" y="359"/>
                      <a:pt x="622" y="370"/>
                    </a:cubicBezTo>
                    <a:cubicBezTo>
                      <a:pt x="584" y="380"/>
                      <a:pt x="553" y="355"/>
                      <a:pt x="537" y="381"/>
                    </a:cubicBezTo>
                    <a:cubicBezTo>
                      <a:pt x="521" y="408"/>
                      <a:pt x="489" y="440"/>
                      <a:pt x="433" y="459"/>
                    </a:cubicBezTo>
                    <a:cubicBezTo>
                      <a:pt x="377" y="478"/>
                      <a:pt x="274" y="532"/>
                      <a:pt x="228" y="575"/>
                    </a:cubicBezTo>
                    <a:cubicBezTo>
                      <a:pt x="181" y="618"/>
                      <a:pt x="129" y="662"/>
                      <a:pt x="65" y="641"/>
                    </a:cubicBezTo>
                    <a:cubicBezTo>
                      <a:pt x="0" y="620"/>
                      <a:pt x="27" y="505"/>
                      <a:pt x="24" y="464"/>
                    </a:cubicBezTo>
                    <a:cubicBezTo>
                      <a:pt x="21" y="422"/>
                      <a:pt x="0" y="352"/>
                      <a:pt x="16" y="237"/>
                    </a:cubicBezTo>
                    <a:cubicBezTo>
                      <a:pt x="29" y="149"/>
                      <a:pt x="55" y="77"/>
                      <a:pt x="131" y="48"/>
                    </a:cubicBezTo>
                    <a:cubicBezTo>
                      <a:pt x="258" y="0"/>
                      <a:pt x="472" y="73"/>
                      <a:pt x="525" y="81"/>
                    </a:cubicBezTo>
                    <a:cubicBezTo>
                      <a:pt x="538" y="83"/>
                      <a:pt x="550" y="78"/>
                      <a:pt x="562" y="76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10233387" y="4178539"/>
                <a:ext cx="40942" cy="245817"/>
              </a:xfrm>
              <a:custGeom>
                <a:avLst/>
                <a:gdLst>
                  <a:gd name="T0" fmla="*/ 0 w 53"/>
                  <a:gd name="T1" fmla="*/ 0 h 292"/>
                  <a:gd name="T2" fmla="*/ 334 w 53"/>
                  <a:gd name="T3" fmla="*/ 2028 h 292"/>
                  <a:gd name="T4" fmla="*/ 271 w 53"/>
                  <a:gd name="T5" fmla="*/ 5544 h 29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3" h="292">
                    <a:moveTo>
                      <a:pt x="0" y="0"/>
                    </a:moveTo>
                    <a:cubicBezTo>
                      <a:pt x="26" y="4"/>
                      <a:pt x="24" y="61"/>
                      <a:pt x="21" y="107"/>
                    </a:cubicBezTo>
                    <a:cubicBezTo>
                      <a:pt x="18" y="153"/>
                      <a:pt x="53" y="228"/>
                      <a:pt x="17" y="292"/>
                    </a:cubicBezTo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9846437" y="4136570"/>
                <a:ext cx="648391" cy="386239"/>
              </a:xfrm>
              <a:custGeom>
                <a:avLst/>
                <a:gdLst>
                  <a:gd name="T0" fmla="*/ 2095 w 368"/>
                  <a:gd name="T1" fmla="*/ 1160 h 459"/>
                  <a:gd name="T2" fmla="*/ 500 w 368"/>
                  <a:gd name="T3" fmla="*/ 4493 h 459"/>
                  <a:gd name="T4" fmla="*/ 270 w 368"/>
                  <a:gd name="T5" fmla="*/ 8704 h 459"/>
                  <a:gd name="T6" fmla="*/ 83 w 368"/>
                  <a:gd name="T7" fmla="*/ 4552 h 459"/>
                  <a:gd name="T8" fmla="*/ 1583 w 368"/>
                  <a:gd name="T9" fmla="*/ 739 h 459"/>
                  <a:gd name="T10" fmla="*/ 5750 w 368"/>
                  <a:gd name="T11" fmla="*/ 661 h 459"/>
                  <a:gd name="T12" fmla="*/ 2095 w 368"/>
                  <a:gd name="T13" fmla="*/ 1160 h 4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8" h="459">
                    <a:moveTo>
                      <a:pt x="134" y="61"/>
                    </a:moveTo>
                    <a:cubicBezTo>
                      <a:pt x="53" y="96"/>
                      <a:pt x="37" y="185"/>
                      <a:pt x="32" y="237"/>
                    </a:cubicBezTo>
                    <a:cubicBezTo>
                      <a:pt x="26" y="289"/>
                      <a:pt x="28" y="419"/>
                      <a:pt x="17" y="459"/>
                    </a:cubicBezTo>
                    <a:cubicBezTo>
                      <a:pt x="21" y="428"/>
                      <a:pt x="0" y="327"/>
                      <a:pt x="5" y="240"/>
                    </a:cubicBezTo>
                    <a:cubicBezTo>
                      <a:pt x="10" y="153"/>
                      <a:pt x="37" y="77"/>
                      <a:pt x="101" y="39"/>
                    </a:cubicBezTo>
                    <a:cubicBezTo>
                      <a:pt x="165" y="0"/>
                      <a:pt x="318" y="19"/>
                      <a:pt x="368" y="35"/>
                    </a:cubicBezTo>
                    <a:cubicBezTo>
                      <a:pt x="338" y="29"/>
                      <a:pt x="210" y="28"/>
                      <a:pt x="134" y="61"/>
                    </a:cubicBezTo>
                    <a:close/>
                  </a:path>
                </a:pathLst>
              </a:custGeom>
              <a:solidFill>
                <a:srgbClr val="A37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 sz="1300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Liver</a:t>
                </a:r>
                <a:endParaRPr lang="es-ES" sz="13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33" name="132 Grupo"/>
            <p:cNvGrpSpPr/>
            <p:nvPr/>
          </p:nvGrpSpPr>
          <p:grpSpPr>
            <a:xfrm rot="16200000">
              <a:off x="4070806" y="3666301"/>
              <a:ext cx="354513" cy="699630"/>
              <a:chOff x="8116935" y="4125461"/>
              <a:chExt cx="354513" cy="699630"/>
            </a:xfrm>
          </p:grpSpPr>
          <p:grpSp>
            <p:nvGrpSpPr>
              <p:cNvPr id="109" name="Group 935"/>
              <p:cNvGrpSpPr>
                <a:grpSpLocks/>
              </p:cNvGrpSpPr>
              <p:nvPr/>
            </p:nvGrpSpPr>
            <p:grpSpPr bwMode="auto">
              <a:xfrm>
                <a:off x="8116935" y="4136280"/>
                <a:ext cx="323850" cy="601663"/>
                <a:chOff x="2175" y="2261"/>
                <a:chExt cx="356" cy="662"/>
              </a:xfrm>
            </p:grpSpPr>
            <p:sp>
              <p:nvSpPr>
                <p:cNvPr id="110" name="Freeform 936"/>
                <p:cNvSpPr>
                  <a:spLocks/>
                </p:cNvSpPr>
                <p:nvPr/>
              </p:nvSpPr>
              <p:spPr bwMode="auto">
                <a:xfrm>
                  <a:off x="2175" y="2261"/>
                  <a:ext cx="356" cy="648"/>
                </a:xfrm>
                <a:custGeom>
                  <a:avLst/>
                  <a:gdLst>
                    <a:gd name="T0" fmla="*/ 1005 w 142"/>
                    <a:gd name="T1" fmla="*/ 21 h 243"/>
                    <a:gd name="T2" fmla="*/ 1484 w 142"/>
                    <a:gd name="T3" fmla="*/ 248 h 243"/>
                    <a:gd name="T4" fmla="*/ 2219 w 142"/>
                    <a:gd name="T5" fmla="*/ 2312 h 243"/>
                    <a:gd name="T6" fmla="*/ 1497 w 142"/>
                    <a:gd name="T7" fmla="*/ 4189 h 243"/>
                    <a:gd name="T8" fmla="*/ 504 w 142"/>
                    <a:gd name="T9" fmla="*/ 4360 h 243"/>
                    <a:gd name="T10" fmla="*/ 364 w 142"/>
                    <a:gd name="T11" fmla="*/ 3208 h 243"/>
                    <a:gd name="T12" fmla="*/ 629 w 142"/>
                    <a:gd name="T13" fmla="*/ 1443 h 243"/>
                    <a:gd name="T14" fmla="*/ 567 w 142"/>
                    <a:gd name="T15" fmla="*/ 547 h 243"/>
                    <a:gd name="T16" fmla="*/ 1005 w 142"/>
                    <a:gd name="T17" fmla="*/ 21 h 24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42" h="243">
                      <a:moveTo>
                        <a:pt x="64" y="1"/>
                      </a:moveTo>
                      <a:cubicBezTo>
                        <a:pt x="74" y="0"/>
                        <a:pt x="86" y="7"/>
                        <a:pt x="94" y="13"/>
                      </a:cubicBezTo>
                      <a:cubicBezTo>
                        <a:pt x="126" y="36"/>
                        <a:pt x="142" y="79"/>
                        <a:pt x="141" y="122"/>
                      </a:cubicBezTo>
                      <a:cubicBezTo>
                        <a:pt x="141" y="159"/>
                        <a:pt x="118" y="196"/>
                        <a:pt x="95" y="221"/>
                      </a:cubicBezTo>
                      <a:cubicBezTo>
                        <a:pt x="78" y="241"/>
                        <a:pt x="53" y="243"/>
                        <a:pt x="32" y="230"/>
                      </a:cubicBezTo>
                      <a:cubicBezTo>
                        <a:pt x="25" y="225"/>
                        <a:pt x="0" y="202"/>
                        <a:pt x="23" y="169"/>
                      </a:cubicBezTo>
                      <a:cubicBezTo>
                        <a:pt x="42" y="139"/>
                        <a:pt x="51" y="118"/>
                        <a:pt x="40" y="76"/>
                      </a:cubicBezTo>
                      <a:cubicBezTo>
                        <a:pt x="37" y="62"/>
                        <a:pt x="33" y="46"/>
                        <a:pt x="36" y="29"/>
                      </a:cubicBezTo>
                      <a:cubicBezTo>
                        <a:pt x="38" y="12"/>
                        <a:pt x="52" y="2"/>
                        <a:pt x="64" y="1"/>
                      </a:cubicBezTo>
                      <a:close/>
                    </a:path>
                  </a:pathLst>
                </a:custGeom>
                <a:solidFill>
                  <a:srgbClr val="A576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1" name="Freeform 937"/>
                <p:cNvSpPr>
                  <a:spLocks/>
                </p:cNvSpPr>
                <p:nvPr/>
              </p:nvSpPr>
              <p:spPr bwMode="auto">
                <a:xfrm>
                  <a:off x="2268" y="2320"/>
                  <a:ext cx="178" cy="475"/>
                </a:xfrm>
                <a:custGeom>
                  <a:avLst/>
                  <a:gdLst>
                    <a:gd name="T0" fmla="*/ 534 w 71"/>
                    <a:gd name="T1" fmla="*/ 0 h 178"/>
                    <a:gd name="T2" fmla="*/ 722 w 71"/>
                    <a:gd name="T3" fmla="*/ 307 h 178"/>
                    <a:gd name="T4" fmla="*/ 963 w 71"/>
                    <a:gd name="T5" fmla="*/ 512 h 178"/>
                    <a:gd name="T6" fmla="*/ 1101 w 71"/>
                    <a:gd name="T7" fmla="*/ 1310 h 178"/>
                    <a:gd name="T8" fmla="*/ 1038 w 71"/>
                    <a:gd name="T9" fmla="*/ 1695 h 178"/>
                    <a:gd name="T10" fmla="*/ 1025 w 71"/>
                    <a:gd name="T11" fmla="*/ 1879 h 178"/>
                    <a:gd name="T12" fmla="*/ 975 w 71"/>
                    <a:gd name="T13" fmla="*/ 2052 h 178"/>
                    <a:gd name="T14" fmla="*/ 867 w 71"/>
                    <a:gd name="T15" fmla="*/ 2436 h 178"/>
                    <a:gd name="T16" fmla="*/ 785 w 71"/>
                    <a:gd name="T17" fmla="*/ 2791 h 178"/>
                    <a:gd name="T18" fmla="*/ 659 w 71"/>
                    <a:gd name="T19" fmla="*/ 2869 h 178"/>
                    <a:gd name="T20" fmla="*/ 567 w 71"/>
                    <a:gd name="T21" fmla="*/ 2983 h 178"/>
                    <a:gd name="T22" fmla="*/ 376 w 71"/>
                    <a:gd name="T23" fmla="*/ 3248 h 178"/>
                    <a:gd name="T24" fmla="*/ 188 w 71"/>
                    <a:gd name="T25" fmla="*/ 3362 h 178"/>
                    <a:gd name="T26" fmla="*/ 83 w 71"/>
                    <a:gd name="T27" fmla="*/ 3269 h 178"/>
                    <a:gd name="T28" fmla="*/ 0 w 71"/>
                    <a:gd name="T29" fmla="*/ 3133 h 178"/>
                    <a:gd name="T30" fmla="*/ 251 w 71"/>
                    <a:gd name="T31" fmla="*/ 3154 h 178"/>
                    <a:gd name="T32" fmla="*/ 491 w 71"/>
                    <a:gd name="T33" fmla="*/ 2757 h 178"/>
                    <a:gd name="T34" fmla="*/ 617 w 71"/>
                    <a:gd name="T35" fmla="*/ 2586 h 178"/>
                    <a:gd name="T36" fmla="*/ 679 w 71"/>
                    <a:gd name="T37" fmla="*/ 2356 h 178"/>
                    <a:gd name="T38" fmla="*/ 847 w 71"/>
                    <a:gd name="T39" fmla="*/ 1980 h 178"/>
                    <a:gd name="T40" fmla="*/ 847 w 71"/>
                    <a:gd name="T41" fmla="*/ 1809 h 178"/>
                    <a:gd name="T42" fmla="*/ 913 w 71"/>
                    <a:gd name="T43" fmla="*/ 1558 h 178"/>
                    <a:gd name="T44" fmla="*/ 943 w 71"/>
                    <a:gd name="T45" fmla="*/ 947 h 178"/>
                    <a:gd name="T46" fmla="*/ 785 w 71"/>
                    <a:gd name="T47" fmla="*/ 534 h 178"/>
                    <a:gd name="T48" fmla="*/ 722 w 71"/>
                    <a:gd name="T49" fmla="*/ 376 h 178"/>
                    <a:gd name="T50" fmla="*/ 679 w 71"/>
                    <a:gd name="T51" fmla="*/ 205 h 17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71" h="178">
                      <a:moveTo>
                        <a:pt x="34" y="0"/>
                      </a:moveTo>
                      <a:cubicBezTo>
                        <a:pt x="34" y="5"/>
                        <a:pt x="42" y="13"/>
                        <a:pt x="46" y="16"/>
                      </a:cubicBezTo>
                      <a:cubicBezTo>
                        <a:pt x="50" y="20"/>
                        <a:pt x="57" y="22"/>
                        <a:pt x="61" y="27"/>
                      </a:cubicBezTo>
                      <a:cubicBezTo>
                        <a:pt x="68" y="37"/>
                        <a:pt x="71" y="56"/>
                        <a:pt x="70" y="69"/>
                      </a:cubicBezTo>
                      <a:cubicBezTo>
                        <a:pt x="70" y="76"/>
                        <a:pt x="66" y="82"/>
                        <a:pt x="66" y="89"/>
                      </a:cubicBezTo>
                      <a:cubicBezTo>
                        <a:pt x="65" y="93"/>
                        <a:pt x="66" y="96"/>
                        <a:pt x="65" y="99"/>
                      </a:cubicBezTo>
                      <a:cubicBezTo>
                        <a:pt x="64" y="103"/>
                        <a:pt x="63" y="105"/>
                        <a:pt x="62" y="108"/>
                      </a:cubicBezTo>
                      <a:cubicBezTo>
                        <a:pt x="59" y="115"/>
                        <a:pt x="58" y="122"/>
                        <a:pt x="55" y="128"/>
                      </a:cubicBezTo>
                      <a:cubicBezTo>
                        <a:pt x="53" y="133"/>
                        <a:pt x="53" y="144"/>
                        <a:pt x="50" y="147"/>
                      </a:cubicBezTo>
                      <a:cubicBezTo>
                        <a:pt x="48" y="149"/>
                        <a:pt x="44" y="149"/>
                        <a:pt x="42" y="151"/>
                      </a:cubicBezTo>
                      <a:cubicBezTo>
                        <a:pt x="39" y="153"/>
                        <a:pt x="38" y="155"/>
                        <a:pt x="36" y="157"/>
                      </a:cubicBezTo>
                      <a:cubicBezTo>
                        <a:pt x="32" y="162"/>
                        <a:pt x="29" y="167"/>
                        <a:pt x="24" y="171"/>
                      </a:cubicBezTo>
                      <a:cubicBezTo>
                        <a:pt x="21" y="174"/>
                        <a:pt x="17" y="178"/>
                        <a:pt x="12" y="177"/>
                      </a:cubicBezTo>
                      <a:cubicBezTo>
                        <a:pt x="9" y="176"/>
                        <a:pt x="7" y="174"/>
                        <a:pt x="5" y="172"/>
                      </a:cubicBezTo>
                      <a:cubicBezTo>
                        <a:pt x="4" y="170"/>
                        <a:pt x="2" y="165"/>
                        <a:pt x="0" y="165"/>
                      </a:cubicBezTo>
                      <a:cubicBezTo>
                        <a:pt x="3" y="170"/>
                        <a:pt x="12" y="169"/>
                        <a:pt x="16" y="166"/>
                      </a:cubicBezTo>
                      <a:cubicBezTo>
                        <a:pt x="22" y="161"/>
                        <a:pt x="25" y="151"/>
                        <a:pt x="31" y="145"/>
                      </a:cubicBezTo>
                      <a:cubicBezTo>
                        <a:pt x="34" y="142"/>
                        <a:pt x="37" y="140"/>
                        <a:pt x="39" y="136"/>
                      </a:cubicBezTo>
                      <a:cubicBezTo>
                        <a:pt x="41" y="132"/>
                        <a:pt x="41" y="127"/>
                        <a:pt x="43" y="124"/>
                      </a:cubicBezTo>
                      <a:cubicBezTo>
                        <a:pt x="47" y="117"/>
                        <a:pt x="54" y="113"/>
                        <a:pt x="54" y="104"/>
                      </a:cubicBezTo>
                      <a:cubicBezTo>
                        <a:pt x="54" y="100"/>
                        <a:pt x="53" y="99"/>
                        <a:pt x="54" y="95"/>
                      </a:cubicBezTo>
                      <a:cubicBezTo>
                        <a:pt x="55" y="90"/>
                        <a:pt x="57" y="86"/>
                        <a:pt x="58" y="82"/>
                      </a:cubicBezTo>
                      <a:cubicBezTo>
                        <a:pt x="59" y="72"/>
                        <a:pt x="61" y="60"/>
                        <a:pt x="60" y="50"/>
                      </a:cubicBezTo>
                      <a:cubicBezTo>
                        <a:pt x="58" y="42"/>
                        <a:pt x="53" y="35"/>
                        <a:pt x="50" y="28"/>
                      </a:cubicBezTo>
                      <a:cubicBezTo>
                        <a:pt x="49" y="25"/>
                        <a:pt x="48" y="23"/>
                        <a:pt x="46" y="20"/>
                      </a:cubicBezTo>
                      <a:cubicBezTo>
                        <a:pt x="45" y="17"/>
                        <a:pt x="45" y="13"/>
                        <a:pt x="43" y="11"/>
                      </a:cubicBezTo>
                    </a:path>
                  </a:pathLst>
                </a:custGeom>
                <a:solidFill>
                  <a:srgbClr val="9860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2" name="Freeform 938"/>
                <p:cNvSpPr>
                  <a:spLocks/>
                </p:cNvSpPr>
                <p:nvPr/>
              </p:nvSpPr>
              <p:spPr bwMode="auto">
                <a:xfrm>
                  <a:off x="2318" y="2443"/>
                  <a:ext cx="60" cy="202"/>
                </a:xfrm>
                <a:custGeom>
                  <a:avLst/>
                  <a:gdLst>
                    <a:gd name="T0" fmla="*/ 208 w 24"/>
                    <a:gd name="T1" fmla="*/ 0 h 76"/>
                    <a:gd name="T2" fmla="*/ 158 w 24"/>
                    <a:gd name="T3" fmla="*/ 712 h 76"/>
                    <a:gd name="T4" fmla="*/ 125 w 24"/>
                    <a:gd name="T5" fmla="*/ 1074 h 76"/>
                    <a:gd name="T6" fmla="*/ 20 w 24"/>
                    <a:gd name="T7" fmla="*/ 1393 h 76"/>
                    <a:gd name="T8" fmla="*/ 33 w 24"/>
                    <a:gd name="T9" fmla="*/ 1406 h 76"/>
                    <a:gd name="T10" fmla="*/ 113 w 24"/>
                    <a:gd name="T11" fmla="*/ 1406 h 76"/>
                    <a:gd name="T12" fmla="*/ 333 w 24"/>
                    <a:gd name="T13" fmla="*/ 734 h 76"/>
                    <a:gd name="T14" fmla="*/ 375 w 24"/>
                    <a:gd name="T15" fmla="*/ 340 h 76"/>
                    <a:gd name="T16" fmla="*/ 220 w 24"/>
                    <a:gd name="T17" fmla="*/ 0 h 7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4" h="76">
                      <a:moveTo>
                        <a:pt x="13" y="0"/>
                      </a:moveTo>
                      <a:cubicBezTo>
                        <a:pt x="0" y="7"/>
                        <a:pt x="9" y="28"/>
                        <a:pt x="10" y="38"/>
                      </a:cubicBezTo>
                      <a:cubicBezTo>
                        <a:pt x="11" y="45"/>
                        <a:pt x="10" y="50"/>
                        <a:pt x="8" y="57"/>
                      </a:cubicBezTo>
                      <a:cubicBezTo>
                        <a:pt x="7" y="60"/>
                        <a:pt x="1" y="70"/>
                        <a:pt x="1" y="74"/>
                      </a:cubicBezTo>
                      <a:cubicBezTo>
                        <a:pt x="1" y="75"/>
                        <a:pt x="2" y="75"/>
                        <a:pt x="2" y="75"/>
                      </a:cubicBezTo>
                      <a:cubicBezTo>
                        <a:pt x="4" y="75"/>
                        <a:pt x="6" y="76"/>
                        <a:pt x="7" y="75"/>
                      </a:cubicBezTo>
                      <a:cubicBezTo>
                        <a:pt x="16" y="68"/>
                        <a:pt x="19" y="50"/>
                        <a:pt x="21" y="39"/>
                      </a:cubicBezTo>
                      <a:cubicBezTo>
                        <a:pt x="23" y="32"/>
                        <a:pt x="24" y="25"/>
                        <a:pt x="24" y="18"/>
                      </a:cubicBezTo>
                      <a:cubicBezTo>
                        <a:pt x="23" y="12"/>
                        <a:pt x="21" y="1"/>
                        <a:pt x="14" y="0"/>
                      </a:cubicBezTo>
                    </a:path>
                  </a:pathLst>
                </a:custGeom>
                <a:solidFill>
                  <a:srgbClr val="9D69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3" name="Freeform 939"/>
                <p:cNvSpPr>
                  <a:spLocks/>
                </p:cNvSpPr>
                <p:nvPr/>
              </p:nvSpPr>
              <p:spPr bwMode="auto">
                <a:xfrm>
                  <a:off x="2268" y="2459"/>
                  <a:ext cx="258" cy="464"/>
                </a:xfrm>
                <a:custGeom>
                  <a:avLst/>
                  <a:gdLst>
                    <a:gd name="T0" fmla="*/ 1463 w 103"/>
                    <a:gd name="T1" fmla="*/ 0 h 174"/>
                    <a:gd name="T2" fmla="*/ 1400 w 103"/>
                    <a:gd name="T3" fmla="*/ 1229 h 174"/>
                    <a:gd name="T4" fmla="*/ 1285 w 103"/>
                    <a:gd name="T5" fmla="*/ 1501 h 174"/>
                    <a:gd name="T6" fmla="*/ 1160 w 103"/>
                    <a:gd name="T7" fmla="*/ 1763 h 174"/>
                    <a:gd name="T8" fmla="*/ 1055 w 103"/>
                    <a:gd name="T9" fmla="*/ 1912 h 174"/>
                    <a:gd name="T10" fmla="*/ 1004 w 103"/>
                    <a:gd name="T11" fmla="*/ 2125 h 174"/>
                    <a:gd name="T12" fmla="*/ 942 w 103"/>
                    <a:gd name="T13" fmla="*/ 2312 h 174"/>
                    <a:gd name="T14" fmla="*/ 626 w 103"/>
                    <a:gd name="T15" fmla="*/ 2560 h 174"/>
                    <a:gd name="T16" fmla="*/ 551 w 103"/>
                    <a:gd name="T17" fmla="*/ 2752 h 174"/>
                    <a:gd name="T18" fmla="*/ 0 w 103"/>
                    <a:gd name="T19" fmla="*/ 2923 h 174"/>
                    <a:gd name="T20" fmla="*/ 1400 w 103"/>
                    <a:gd name="T21" fmla="*/ 1741 h 174"/>
                    <a:gd name="T22" fmla="*/ 1463 w 103"/>
                    <a:gd name="T23" fmla="*/ 0 h 17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03" h="174">
                      <a:moveTo>
                        <a:pt x="93" y="0"/>
                      </a:moveTo>
                      <a:cubicBezTo>
                        <a:pt x="98" y="19"/>
                        <a:pt x="95" y="43"/>
                        <a:pt x="89" y="65"/>
                      </a:cubicBezTo>
                      <a:cubicBezTo>
                        <a:pt x="87" y="70"/>
                        <a:pt x="84" y="75"/>
                        <a:pt x="82" y="79"/>
                      </a:cubicBezTo>
                      <a:cubicBezTo>
                        <a:pt x="80" y="84"/>
                        <a:pt x="77" y="88"/>
                        <a:pt x="74" y="93"/>
                      </a:cubicBezTo>
                      <a:cubicBezTo>
                        <a:pt x="72" y="96"/>
                        <a:pt x="68" y="99"/>
                        <a:pt x="67" y="101"/>
                      </a:cubicBezTo>
                      <a:cubicBezTo>
                        <a:pt x="65" y="104"/>
                        <a:pt x="66" y="109"/>
                        <a:pt x="64" y="112"/>
                      </a:cubicBezTo>
                      <a:cubicBezTo>
                        <a:pt x="63" y="116"/>
                        <a:pt x="62" y="119"/>
                        <a:pt x="60" y="122"/>
                      </a:cubicBezTo>
                      <a:cubicBezTo>
                        <a:pt x="55" y="128"/>
                        <a:pt x="48" y="134"/>
                        <a:pt x="40" y="135"/>
                      </a:cubicBezTo>
                      <a:cubicBezTo>
                        <a:pt x="40" y="139"/>
                        <a:pt x="38" y="142"/>
                        <a:pt x="35" y="145"/>
                      </a:cubicBezTo>
                      <a:cubicBezTo>
                        <a:pt x="21" y="153"/>
                        <a:pt x="7" y="155"/>
                        <a:pt x="0" y="154"/>
                      </a:cubicBezTo>
                      <a:cubicBezTo>
                        <a:pt x="42" y="174"/>
                        <a:pt x="74" y="123"/>
                        <a:pt x="89" y="92"/>
                      </a:cubicBezTo>
                      <a:cubicBezTo>
                        <a:pt x="103" y="61"/>
                        <a:pt x="98" y="20"/>
                        <a:pt x="93" y="0"/>
                      </a:cubicBezTo>
                      <a:close/>
                    </a:path>
                  </a:pathLst>
                </a:custGeom>
                <a:solidFill>
                  <a:srgbClr val="9860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" name="Freeform 940"/>
                <p:cNvSpPr>
                  <a:spLocks/>
                </p:cNvSpPr>
                <p:nvPr/>
              </p:nvSpPr>
              <p:spPr bwMode="auto">
                <a:xfrm>
                  <a:off x="2363" y="2309"/>
                  <a:ext cx="85" cy="99"/>
                </a:xfrm>
                <a:custGeom>
                  <a:avLst/>
                  <a:gdLst>
                    <a:gd name="T0" fmla="*/ 0 w 34"/>
                    <a:gd name="T1" fmla="*/ 0 h 37"/>
                    <a:gd name="T2" fmla="*/ 95 w 34"/>
                    <a:gd name="T3" fmla="*/ 209 h 37"/>
                    <a:gd name="T4" fmla="*/ 250 w 34"/>
                    <a:gd name="T5" fmla="*/ 364 h 37"/>
                    <a:gd name="T6" fmla="*/ 533 w 34"/>
                    <a:gd name="T7" fmla="*/ 709 h 37"/>
                    <a:gd name="T8" fmla="*/ 425 w 34"/>
                    <a:gd name="T9" fmla="*/ 500 h 37"/>
                    <a:gd name="T10" fmla="*/ 283 w 34"/>
                    <a:gd name="T11" fmla="*/ 308 h 37"/>
                    <a:gd name="T12" fmla="*/ 125 w 34"/>
                    <a:gd name="T13" fmla="*/ 171 h 37"/>
                    <a:gd name="T14" fmla="*/ 0 w 34"/>
                    <a:gd name="T15" fmla="*/ 0 h 3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4" h="37">
                      <a:moveTo>
                        <a:pt x="0" y="0"/>
                      </a:moveTo>
                      <a:cubicBezTo>
                        <a:pt x="2" y="3"/>
                        <a:pt x="3" y="8"/>
                        <a:pt x="6" y="11"/>
                      </a:cubicBezTo>
                      <a:cubicBezTo>
                        <a:pt x="9" y="14"/>
                        <a:pt x="13" y="16"/>
                        <a:pt x="16" y="19"/>
                      </a:cubicBezTo>
                      <a:cubicBezTo>
                        <a:pt x="22" y="24"/>
                        <a:pt x="26" y="34"/>
                        <a:pt x="34" y="37"/>
                      </a:cubicBezTo>
                      <a:cubicBezTo>
                        <a:pt x="30" y="36"/>
                        <a:pt x="28" y="29"/>
                        <a:pt x="27" y="26"/>
                      </a:cubicBezTo>
                      <a:cubicBezTo>
                        <a:pt x="24" y="22"/>
                        <a:pt x="21" y="19"/>
                        <a:pt x="18" y="16"/>
                      </a:cubicBezTo>
                      <a:cubicBezTo>
                        <a:pt x="15" y="13"/>
                        <a:pt x="12" y="11"/>
                        <a:pt x="8" y="9"/>
                      </a:cubicBezTo>
                      <a:cubicBezTo>
                        <a:pt x="5" y="7"/>
                        <a:pt x="3" y="1"/>
                        <a:pt x="0" y="0"/>
                      </a:cubicBezTo>
                    </a:path>
                  </a:pathLst>
                </a:custGeom>
                <a:solidFill>
                  <a:srgbClr val="C7AA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" name="Freeform 941"/>
                <p:cNvSpPr>
                  <a:spLocks/>
                </p:cNvSpPr>
                <p:nvPr/>
              </p:nvSpPr>
              <p:spPr bwMode="auto">
                <a:xfrm>
                  <a:off x="2220" y="2453"/>
                  <a:ext cx="108" cy="307"/>
                </a:xfrm>
                <a:custGeom>
                  <a:avLst/>
                  <a:gdLst>
                    <a:gd name="T0" fmla="*/ 397 w 43"/>
                    <a:gd name="T1" fmla="*/ 0 h 115"/>
                    <a:gd name="T2" fmla="*/ 397 w 43"/>
                    <a:gd name="T3" fmla="*/ 1369 h 115"/>
                    <a:gd name="T4" fmla="*/ 0 w 43"/>
                    <a:gd name="T5" fmla="*/ 2189 h 115"/>
                    <a:gd name="T6" fmla="*/ 429 w 43"/>
                    <a:gd name="T7" fmla="*/ 1447 h 115"/>
                    <a:gd name="T8" fmla="*/ 397 w 43"/>
                    <a:gd name="T9" fmla="*/ 0 h 1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3" h="115">
                      <a:moveTo>
                        <a:pt x="25" y="0"/>
                      </a:moveTo>
                      <a:cubicBezTo>
                        <a:pt x="30" y="17"/>
                        <a:pt x="39" y="43"/>
                        <a:pt x="25" y="72"/>
                      </a:cubicBezTo>
                      <a:cubicBezTo>
                        <a:pt x="11" y="101"/>
                        <a:pt x="3" y="104"/>
                        <a:pt x="0" y="115"/>
                      </a:cubicBezTo>
                      <a:cubicBezTo>
                        <a:pt x="5" y="106"/>
                        <a:pt x="20" y="88"/>
                        <a:pt x="27" y="76"/>
                      </a:cubicBezTo>
                      <a:cubicBezTo>
                        <a:pt x="34" y="64"/>
                        <a:pt x="43" y="35"/>
                        <a:pt x="25" y="0"/>
                      </a:cubicBezTo>
                      <a:close/>
                    </a:path>
                  </a:pathLst>
                </a:custGeom>
                <a:solidFill>
                  <a:srgbClr val="9860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6" name="Freeform 942"/>
                <p:cNvSpPr>
                  <a:spLocks/>
                </p:cNvSpPr>
                <p:nvPr/>
              </p:nvSpPr>
              <p:spPr bwMode="auto">
                <a:xfrm>
                  <a:off x="2398" y="2613"/>
                  <a:ext cx="38" cy="96"/>
                </a:xfrm>
                <a:custGeom>
                  <a:avLst/>
                  <a:gdLst>
                    <a:gd name="T0" fmla="*/ 147 w 15"/>
                    <a:gd name="T1" fmla="*/ 320 h 36"/>
                    <a:gd name="T2" fmla="*/ 51 w 15"/>
                    <a:gd name="T3" fmla="*/ 683 h 36"/>
                    <a:gd name="T4" fmla="*/ 117 w 15"/>
                    <a:gd name="T5" fmla="*/ 307 h 36"/>
                    <a:gd name="T6" fmla="*/ 193 w 15"/>
                    <a:gd name="T7" fmla="*/ 0 h 36"/>
                    <a:gd name="T8" fmla="*/ 147 w 15"/>
                    <a:gd name="T9" fmla="*/ 32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5" h="36">
                      <a:moveTo>
                        <a:pt x="9" y="17"/>
                      </a:moveTo>
                      <a:cubicBezTo>
                        <a:pt x="6" y="20"/>
                        <a:pt x="2" y="32"/>
                        <a:pt x="3" y="36"/>
                      </a:cubicBezTo>
                      <a:cubicBezTo>
                        <a:pt x="0" y="32"/>
                        <a:pt x="3" y="24"/>
                        <a:pt x="7" y="16"/>
                      </a:cubicBezTo>
                      <a:cubicBezTo>
                        <a:pt x="10" y="8"/>
                        <a:pt x="12" y="5"/>
                        <a:pt x="12" y="0"/>
                      </a:cubicBezTo>
                      <a:cubicBezTo>
                        <a:pt x="13" y="3"/>
                        <a:pt x="15" y="5"/>
                        <a:pt x="9" y="17"/>
                      </a:cubicBezTo>
                      <a:close/>
                    </a:path>
                  </a:pathLst>
                </a:custGeom>
                <a:solidFill>
                  <a:srgbClr val="C7AA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7" name="Freeform 943"/>
                <p:cNvSpPr>
                  <a:spLocks/>
                </p:cNvSpPr>
                <p:nvPr/>
              </p:nvSpPr>
              <p:spPr bwMode="auto">
                <a:xfrm>
                  <a:off x="2433" y="2525"/>
                  <a:ext cx="20" cy="67"/>
                </a:xfrm>
                <a:custGeom>
                  <a:avLst/>
                  <a:gdLst>
                    <a:gd name="T0" fmla="*/ 33 w 8"/>
                    <a:gd name="T1" fmla="*/ 482 h 25"/>
                    <a:gd name="T2" fmla="*/ 125 w 8"/>
                    <a:gd name="T3" fmla="*/ 0 h 25"/>
                    <a:gd name="T4" fmla="*/ 33 w 8"/>
                    <a:gd name="T5" fmla="*/ 482 h 2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" h="25">
                      <a:moveTo>
                        <a:pt x="2" y="25"/>
                      </a:moveTo>
                      <a:cubicBezTo>
                        <a:pt x="0" y="17"/>
                        <a:pt x="3" y="8"/>
                        <a:pt x="8" y="0"/>
                      </a:cubicBezTo>
                      <a:cubicBezTo>
                        <a:pt x="7" y="4"/>
                        <a:pt x="1" y="18"/>
                        <a:pt x="2" y="25"/>
                      </a:cubicBezTo>
                      <a:close/>
                    </a:path>
                  </a:pathLst>
                </a:custGeom>
                <a:solidFill>
                  <a:srgbClr val="C7AA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8" name="Freeform 944"/>
                <p:cNvSpPr>
                  <a:spLocks/>
                </p:cNvSpPr>
                <p:nvPr/>
              </p:nvSpPr>
              <p:spPr bwMode="auto">
                <a:xfrm>
                  <a:off x="2443" y="2429"/>
                  <a:ext cx="13" cy="72"/>
                </a:xfrm>
                <a:custGeom>
                  <a:avLst/>
                  <a:gdLst>
                    <a:gd name="T0" fmla="*/ 0 w 5"/>
                    <a:gd name="T1" fmla="*/ 0 h 27"/>
                    <a:gd name="T2" fmla="*/ 55 w 5"/>
                    <a:gd name="T3" fmla="*/ 512 h 27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5" h="27">
                      <a:moveTo>
                        <a:pt x="0" y="0"/>
                      </a:moveTo>
                      <a:cubicBezTo>
                        <a:pt x="3" y="4"/>
                        <a:pt x="5" y="23"/>
                        <a:pt x="3" y="27"/>
                      </a:cubicBezTo>
                    </a:path>
                  </a:pathLst>
                </a:custGeom>
                <a:solidFill>
                  <a:srgbClr val="C7AA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9" name="Freeform 945"/>
                <p:cNvSpPr>
                  <a:spLocks/>
                </p:cNvSpPr>
                <p:nvPr/>
              </p:nvSpPr>
              <p:spPr bwMode="auto">
                <a:xfrm>
                  <a:off x="2391" y="2291"/>
                  <a:ext cx="110" cy="162"/>
                </a:xfrm>
                <a:custGeom>
                  <a:avLst/>
                  <a:gdLst>
                    <a:gd name="T0" fmla="*/ 0 w 44"/>
                    <a:gd name="T1" fmla="*/ 0 h 61"/>
                    <a:gd name="T2" fmla="*/ 688 w 44"/>
                    <a:gd name="T3" fmla="*/ 1142 h 61"/>
                    <a:gd name="T4" fmla="*/ 0 w 44"/>
                    <a:gd name="T5" fmla="*/ 0 h 6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4" h="61">
                      <a:moveTo>
                        <a:pt x="0" y="0"/>
                      </a:moveTo>
                      <a:cubicBezTo>
                        <a:pt x="6" y="5"/>
                        <a:pt x="31" y="19"/>
                        <a:pt x="44" y="61"/>
                      </a:cubicBezTo>
                      <a:cubicBezTo>
                        <a:pt x="41" y="56"/>
                        <a:pt x="28" y="25"/>
                        <a:pt x="0" y="0"/>
                      </a:cubicBezTo>
                      <a:close/>
                    </a:path>
                  </a:pathLst>
                </a:custGeom>
                <a:solidFill>
                  <a:srgbClr val="9860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0" name="Freeform 946"/>
                <p:cNvSpPr>
                  <a:spLocks/>
                </p:cNvSpPr>
                <p:nvPr/>
              </p:nvSpPr>
              <p:spPr bwMode="auto">
                <a:xfrm>
                  <a:off x="2261" y="2283"/>
                  <a:ext cx="47" cy="112"/>
                </a:xfrm>
                <a:custGeom>
                  <a:avLst/>
                  <a:gdLst>
                    <a:gd name="T0" fmla="*/ 74 w 19"/>
                    <a:gd name="T1" fmla="*/ 797 h 42"/>
                    <a:gd name="T2" fmla="*/ 287 w 19"/>
                    <a:gd name="T3" fmla="*/ 0 h 42"/>
                    <a:gd name="T4" fmla="*/ 74 w 19"/>
                    <a:gd name="T5" fmla="*/ 797 h 4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9" h="42">
                      <a:moveTo>
                        <a:pt x="5" y="42"/>
                      </a:moveTo>
                      <a:cubicBezTo>
                        <a:pt x="0" y="19"/>
                        <a:pt x="13" y="3"/>
                        <a:pt x="19" y="0"/>
                      </a:cubicBezTo>
                      <a:cubicBezTo>
                        <a:pt x="16" y="2"/>
                        <a:pt x="3" y="16"/>
                        <a:pt x="5" y="42"/>
                      </a:cubicBezTo>
                      <a:close/>
                    </a:path>
                  </a:pathLst>
                </a:custGeom>
                <a:solidFill>
                  <a:srgbClr val="C7AA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1" name="Freeform 947"/>
                <p:cNvSpPr>
                  <a:spLocks/>
                </p:cNvSpPr>
                <p:nvPr/>
              </p:nvSpPr>
              <p:spPr bwMode="auto">
                <a:xfrm>
                  <a:off x="2341" y="2488"/>
                  <a:ext cx="55" cy="160"/>
                </a:xfrm>
                <a:custGeom>
                  <a:avLst/>
                  <a:gdLst>
                    <a:gd name="T0" fmla="*/ 0 w 22"/>
                    <a:gd name="T1" fmla="*/ 1139 h 60"/>
                    <a:gd name="T2" fmla="*/ 270 w 22"/>
                    <a:gd name="T3" fmla="*/ 0 h 60"/>
                    <a:gd name="T4" fmla="*/ 0 w 22"/>
                    <a:gd name="T5" fmla="*/ 1139 h 6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2" h="60">
                      <a:moveTo>
                        <a:pt x="0" y="60"/>
                      </a:moveTo>
                      <a:cubicBezTo>
                        <a:pt x="22" y="37"/>
                        <a:pt x="18" y="8"/>
                        <a:pt x="17" y="0"/>
                      </a:cubicBezTo>
                      <a:cubicBezTo>
                        <a:pt x="17" y="6"/>
                        <a:pt x="17" y="36"/>
                        <a:pt x="0" y="60"/>
                      </a:cubicBezTo>
                      <a:close/>
                    </a:path>
                  </a:pathLst>
                </a:custGeom>
                <a:solidFill>
                  <a:srgbClr val="C7AA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2" name="Freeform 948"/>
                <p:cNvSpPr>
                  <a:spLocks/>
                </p:cNvSpPr>
                <p:nvPr/>
              </p:nvSpPr>
              <p:spPr bwMode="auto">
                <a:xfrm>
                  <a:off x="2318" y="2443"/>
                  <a:ext cx="65" cy="205"/>
                </a:xfrm>
                <a:custGeom>
                  <a:avLst/>
                  <a:gdLst>
                    <a:gd name="T0" fmla="*/ 238 w 26"/>
                    <a:gd name="T1" fmla="*/ 0 h 77"/>
                    <a:gd name="T2" fmla="*/ 238 w 26"/>
                    <a:gd name="T3" fmla="*/ 0 h 77"/>
                    <a:gd name="T4" fmla="*/ 345 w 26"/>
                    <a:gd name="T5" fmla="*/ 264 h 77"/>
                    <a:gd name="T6" fmla="*/ 113 w 26"/>
                    <a:gd name="T7" fmla="*/ 1395 h 77"/>
                    <a:gd name="T8" fmla="*/ 50 w 26"/>
                    <a:gd name="T9" fmla="*/ 1416 h 77"/>
                    <a:gd name="T10" fmla="*/ 33 w 26"/>
                    <a:gd name="T11" fmla="*/ 1374 h 77"/>
                    <a:gd name="T12" fmla="*/ 83 w 26"/>
                    <a:gd name="T13" fmla="*/ 1227 h 77"/>
                    <a:gd name="T14" fmla="*/ 158 w 26"/>
                    <a:gd name="T15" fmla="*/ 998 h 77"/>
                    <a:gd name="T16" fmla="*/ 145 w 26"/>
                    <a:gd name="T17" fmla="*/ 644 h 77"/>
                    <a:gd name="T18" fmla="*/ 95 w 26"/>
                    <a:gd name="T19" fmla="*/ 248 h 77"/>
                    <a:gd name="T20" fmla="*/ 95 w 26"/>
                    <a:gd name="T21" fmla="*/ 248 h 77"/>
                    <a:gd name="T22" fmla="*/ 125 w 26"/>
                    <a:gd name="T23" fmla="*/ 644 h 77"/>
                    <a:gd name="T24" fmla="*/ 145 w 26"/>
                    <a:gd name="T25" fmla="*/ 977 h 77"/>
                    <a:gd name="T26" fmla="*/ 63 w 26"/>
                    <a:gd name="T27" fmla="*/ 1206 h 77"/>
                    <a:gd name="T28" fmla="*/ 20 w 26"/>
                    <a:gd name="T29" fmla="*/ 1360 h 77"/>
                    <a:gd name="T30" fmla="*/ 50 w 26"/>
                    <a:gd name="T31" fmla="*/ 1432 h 77"/>
                    <a:gd name="T32" fmla="*/ 125 w 26"/>
                    <a:gd name="T33" fmla="*/ 1416 h 77"/>
                    <a:gd name="T34" fmla="*/ 363 w 26"/>
                    <a:gd name="T35" fmla="*/ 264 h 77"/>
                    <a:gd name="T36" fmla="*/ 238 w 26"/>
                    <a:gd name="T37" fmla="*/ 0 h 7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6" h="77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0" y="2"/>
                        <a:pt x="22" y="9"/>
                        <a:pt x="22" y="14"/>
                      </a:cubicBezTo>
                      <a:cubicBezTo>
                        <a:pt x="25" y="33"/>
                        <a:pt x="16" y="66"/>
                        <a:pt x="7" y="74"/>
                      </a:cubicBezTo>
                      <a:cubicBezTo>
                        <a:pt x="6" y="75"/>
                        <a:pt x="4" y="75"/>
                        <a:pt x="3" y="75"/>
                      </a:cubicBezTo>
                      <a:cubicBezTo>
                        <a:pt x="3" y="75"/>
                        <a:pt x="1" y="74"/>
                        <a:pt x="2" y="73"/>
                      </a:cubicBezTo>
                      <a:cubicBezTo>
                        <a:pt x="3" y="71"/>
                        <a:pt x="4" y="68"/>
                        <a:pt x="5" y="65"/>
                      </a:cubicBezTo>
                      <a:cubicBezTo>
                        <a:pt x="7" y="61"/>
                        <a:pt x="10" y="56"/>
                        <a:pt x="10" y="53"/>
                      </a:cubicBezTo>
                      <a:cubicBezTo>
                        <a:pt x="12" y="46"/>
                        <a:pt x="11" y="40"/>
                        <a:pt x="9" y="34"/>
                      </a:cubicBezTo>
                      <a:cubicBezTo>
                        <a:pt x="8" y="29"/>
                        <a:pt x="6" y="19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9"/>
                        <a:pt x="7" y="29"/>
                        <a:pt x="8" y="34"/>
                      </a:cubicBezTo>
                      <a:cubicBezTo>
                        <a:pt x="10" y="40"/>
                        <a:pt x="11" y="46"/>
                        <a:pt x="9" y="52"/>
                      </a:cubicBezTo>
                      <a:cubicBezTo>
                        <a:pt x="9" y="56"/>
                        <a:pt x="6" y="60"/>
                        <a:pt x="4" y="64"/>
                      </a:cubicBezTo>
                      <a:cubicBezTo>
                        <a:pt x="3" y="68"/>
                        <a:pt x="1" y="71"/>
                        <a:pt x="1" y="72"/>
                      </a:cubicBezTo>
                      <a:cubicBezTo>
                        <a:pt x="1" y="73"/>
                        <a:pt x="0" y="75"/>
                        <a:pt x="3" y="76"/>
                      </a:cubicBezTo>
                      <a:cubicBezTo>
                        <a:pt x="4" y="77"/>
                        <a:pt x="6" y="76"/>
                        <a:pt x="8" y="75"/>
                      </a:cubicBezTo>
                      <a:cubicBezTo>
                        <a:pt x="17" y="67"/>
                        <a:pt x="26" y="34"/>
                        <a:pt x="23" y="14"/>
                      </a:cubicBezTo>
                      <a:cubicBezTo>
                        <a:pt x="22" y="6"/>
                        <a:pt x="19" y="2"/>
                        <a:pt x="15" y="0"/>
                      </a:cubicBezTo>
                      <a:close/>
                    </a:path>
                  </a:pathLst>
                </a:custGeom>
                <a:solidFill>
                  <a:srgbClr val="BD9A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" name="Freeform 949"/>
                <p:cNvSpPr>
                  <a:spLocks/>
                </p:cNvSpPr>
                <p:nvPr/>
              </p:nvSpPr>
              <p:spPr bwMode="auto">
                <a:xfrm>
                  <a:off x="2271" y="2701"/>
                  <a:ext cx="127" cy="118"/>
                </a:xfrm>
                <a:custGeom>
                  <a:avLst/>
                  <a:gdLst>
                    <a:gd name="T0" fmla="*/ 774 w 51"/>
                    <a:gd name="T1" fmla="*/ 35 h 44"/>
                    <a:gd name="T2" fmla="*/ 774 w 51"/>
                    <a:gd name="T3" fmla="*/ 215 h 44"/>
                    <a:gd name="T4" fmla="*/ 745 w 51"/>
                    <a:gd name="T5" fmla="*/ 424 h 44"/>
                    <a:gd name="T6" fmla="*/ 633 w 51"/>
                    <a:gd name="T7" fmla="*/ 756 h 44"/>
                    <a:gd name="T8" fmla="*/ 279 w 51"/>
                    <a:gd name="T9" fmla="*/ 791 h 44"/>
                    <a:gd name="T10" fmla="*/ 105 w 51"/>
                    <a:gd name="T11" fmla="*/ 676 h 44"/>
                    <a:gd name="T12" fmla="*/ 30 w 51"/>
                    <a:gd name="T13" fmla="*/ 483 h 44"/>
                    <a:gd name="T14" fmla="*/ 371 w 51"/>
                    <a:gd name="T15" fmla="*/ 346 h 44"/>
                    <a:gd name="T16" fmla="*/ 558 w 51"/>
                    <a:gd name="T17" fmla="*/ 115 h 44"/>
                    <a:gd name="T18" fmla="*/ 712 w 51"/>
                    <a:gd name="T19" fmla="*/ 0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51" h="44">
                      <a:moveTo>
                        <a:pt x="50" y="2"/>
                      </a:moveTo>
                      <a:cubicBezTo>
                        <a:pt x="51" y="4"/>
                        <a:pt x="50" y="9"/>
                        <a:pt x="50" y="11"/>
                      </a:cubicBezTo>
                      <a:cubicBezTo>
                        <a:pt x="50" y="15"/>
                        <a:pt x="49" y="18"/>
                        <a:pt x="48" y="22"/>
                      </a:cubicBezTo>
                      <a:cubicBezTo>
                        <a:pt x="48" y="29"/>
                        <a:pt x="46" y="34"/>
                        <a:pt x="41" y="39"/>
                      </a:cubicBezTo>
                      <a:cubicBezTo>
                        <a:pt x="35" y="43"/>
                        <a:pt x="24" y="44"/>
                        <a:pt x="18" y="41"/>
                      </a:cubicBezTo>
                      <a:cubicBezTo>
                        <a:pt x="14" y="40"/>
                        <a:pt x="9" y="37"/>
                        <a:pt x="7" y="35"/>
                      </a:cubicBezTo>
                      <a:cubicBezTo>
                        <a:pt x="5" y="33"/>
                        <a:pt x="0" y="27"/>
                        <a:pt x="2" y="25"/>
                      </a:cubicBezTo>
                      <a:cubicBezTo>
                        <a:pt x="5" y="32"/>
                        <a:pt x="21" y="20"/>
                        <a:pt x="24" y="18"/>
                      </a:cubicBezTo>
                      <a:cubicBezTo>
                        <a:pt x="28" y="14"/>
                        <a:pt x="32" y="10"/>
                        <a:pt x="36" y="6"/>
                      </a:cubicBezTo>
                      <a:cubicBezTo>
                        <a:pt x="39" y="4"/>
                        <a:pt x="44" y="3"/>
                        <a:pt x="46" y="0"/>
                      </a:cubicBezTo>
                    </a:path>
                  </a:pathLst>
                </a:custGeom>
                <a:solidFill>
                  <a:srgbClr val="9860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" name="Freeform 950"/>
                <p:cNvSpPr>
                  <a:spLocks/>
                </p:cNvSpPr>
                <p:nvPr/>
              </p:nvSpPr>
              <p:spPr bwMode="auto">
                <a:xfrm>
                  <a:off x="2175" y="2261"/>
                  <a:ext cx="356" cy="648"/>
                </a:xfrm>
                <a:custGeom>
                  <a:avLst/>
                  <a:gdLst>
                    <a:gd name="T0" fmla="*/ 1005 w 142"/>
                    <a:gd name="T1" fmla="*/ 21 h 243"/>
                    <a:gd name="T2" fmla="*/ 1484 w 142"/>
                    <a:gd name="T3" fmla="*/ 248 h 243"/>
                    <a:gd name="T4" fmla="*/ 2219 w 142"/>
                    <a:gd name="T5" fmla="*/ 2312 h 243"/>
                    <a:gd name="T6" fmla="*/ 1497 w 142"/>
                    <a:gd name="T7" fmla="*/ 4189 h 243"/>
                    <a:gd name="T8" fmla="*/ 504 w 142"/>
                    <a:gd name="T9" fmla="*/ 4360 h 243"/>
                    <a:gd name="T10" fmla="*/ 364 w 142"/>
                    <a:gd name="T11" fmla="*/ 3208 h 243"/>
                    <a:gd name="T12" fmla="*/ 629 w 142"/>
                    <a:gd name="T13" fmla="*/ 1443 h 243"/>
                    <a:gd name="T14" fmla="*/ 567 w 142"/>
                    <a:gd name="T15" fmla="*/ 547 h 243"/>
                    <a:gd name="T16" fmla="*/ 1005 w 142"/>
                    <a:gd name="T17" fmla="*/ 21 h 24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42" h="243">
                      <a:moveTo>
                        <a:pt x="64" y="1"/>
                      </a:moveTo>
                      <a:cubicBezTo>
                        <a:pt x="74" y="0"/>
                        <a:pt x="86" y="7"/>
                        <a:pt x="94" y="13"/>
                      </a:cubicBezTo>
                      <a:cubicBezTo>
                        <a:pt x="126" y="36"/>
                        <a:pt x="142" y="79"/>
                        <a:pt x="141" y="122"/>
                      </a:cubicBezTo>
                      <a:cubicBezTo>
                        <a:pt x="141" y="159"/>
                        <a:pt x="118" y="196"/>
                        <a:pt x="95" y="221"/>
                      </a:cubicBezTo>
                      <a:cubicBezTo>
                        <a:pt x="78" y="241"/>
                        <a:pt x="53" y="243"/>
                        <a:pt x="32" y="230"/>
                      </a:cubicBezTo>
                      <a:cubicBezTo>
                        <a:pt x="25" y="225"/>
                        <a:pt x="0" y="202"/>
                        <a:pt x="23" y="169"/>
                      </a:cubicBezTo>
                      <a:cubicBezTo>
                        <a:pt x="42" y="139"/>
                        <a:pt x="51" y="118"/>
                        <a:pt x="40" y="76"/>
                      </a:cubicBezTo>
                      <a:cubicBezTo>
                        <a:pt x="37" y="62"/>
                        <a:pt x="33" y="46"/>
                        <a:pt x="36" y="29"/>
                      </a:cubicBezTo>
                      <a:cubicBezTo>
                        <a:pt x="38" y="12"/>
                        <a:pt x="52" y="2"/>
                        <a:pt x="64" y="1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1A171B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5" name="Freeform 951"/>
                <p:cNvSpPr>
                  <a:spLocks/>
                </p:cNvSpPr>
                <p:nvPr/>
              </p:nvSpPr>
              <p:spPr bwMode="auto">
                <a:xfrm>
                  <a:off x="2346" y="2304"/>
                  <a:ext cx="100" cy="224"/>
                </a:xfrm>
                <a:custGeom>
                  <a:avLst/>
                  <a:gdLst>
                    <a:gd name="T0" fmla="*/ 595 w 40"/>
                    <a:gd name="T1" fmla="*/ 1592 h 84"/>
                    <a:gd name="T2" fmla="*/ 520 w 40"/>
                    <a:gd name="T3" fmla="*/ 760 h 84"/>
                    <a:gd name="T4" fmla="*/ 175 w 40"/>
                    <a:gd name="T5" fmla="*/ 307 h 84"/>
                    <a:gd name="T6" fmla="*/ 20 w 40"/>
                    <a:gd name="T7" fmla="*/ 0 h 8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0" h="84">
                      <a:moveTo>
                        <a:pt x="38" y="84"/>
                      </a:moveTo>
                      <a:cubicBezTo>
                        <a:pt x="40" y="69"/>
                        <a:pt x="38" y="54"/>
                        <a:pt x="33" y="40"/>
                      </a:cubicBezTo>
                      <a:cubicBezTo>
                        <a:pt x="30" y="30"/>
                        <a:pt x="17" y="23"/>
                        <a:pt x="11" y="16"/>
                      </a:cubicBezTo>
                      <a:cubicBezTo>
                        <a:pt x="8" y="13"/>
                        <a:pt x="0" y="4"/>
                        <a:pt x="1" y="0"/>
                      </a:cubicBezTo>
                    </a:path>
                  </a:pathLst>
                </a:custGeom>
                <a:noFill/>
                <a:ln w="7938" cap="rnd">
                  <a:solidFill>
                    <a:srgbClr val="1A171B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6" name="Freeform 952"/>
                <p:cNvSpPr>
                  <a:spLocks/>
                </p:cNvSpPr>
                <p:nvPr/>
              </p:nvSpPr>
              <p:spPr bwMode="auto">
                <a:xfrm>
                  <a:off x="2363" y="2589"/>
                  <a:ext cx="68" cy="222"/>
                </a:xfrm>
                <a:custGeom>
                  <a:avLst/>
                  <a:gdLst>
                    <a:gd name="T0" fmla="*/ 431 w 27"/>
                    <a:gd name="T1" fmla="*/ 0 h 83"/>
                    <a:gd name="T2" fmla="*/ 350 w 27"/>
                    <a:gd name="T3" fmla="*/ 265 h 83"/>
                    <a:gd name="T4" fmla="*/ 222 w 27"/>
                    <a:gd name="T5" fmla="*/ 880 h 83"/>
                    <a:gd name="T6" fmla="*/ 0 w 27"/>
                    <a:gd name="T7" fmla="*/ 1589 h 8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7" h="83">
                      <a:moveTo>
                        <a:pt x="27" y="0"/>
                      </a:moveTo>
                      <a:cubicBezTo>
                        <a:pt x="26" y="5"/>
                        <a:pt x="23" y="9"/>
                        <a:pt x="22" y="14"/>
                      </a:cubicBezTo>
                      <a:cubicBezTo>
                        <a:pt x="21" y="19"/>
                        <a:pt x="10" y="43"/>
                        <a:pt x="14" y="46"/>
                      </a:cubicBezTo>
                      <a:cubicBezTo>
                        <a:pt x="11" y="47"/>
                        <a:pt x="18" y="73"/>
                        <a:pt x="0" y="83"/>
                      </a:cubicBezTo>
                    </a:path>
                  </a:pathLst>
                </a:custGeom>
                <a:noFill/>
                <a:ln w="7938" cap="rnd">
                  <a:solidFill>
                    <a:srgbClr val="1A171B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7" name="Freeform 953"/>
                <p:cNvSpPr>
                  <a:spLocks/>
                </p:cNvSpPr>
                <p:nvPr/>
              </p:nvSpPr>
              <p:spPr bwMode="auto">
                <a:xfrm>
                  <a:off x="2423" y="2400"/>
                  <a:ext cx="35" cy="35"/>
                </a:xfrm>
                <a:custGeom>
                  <a:avLst/>
                  <a:gdLst>
                    <a:gd name="T0" fmla="*/ 0 w 14"/>
                    <a:gd name="T1" fmla="*/ 0 h 13"/>
                    <a:gd name="T2" fmla="*/ 220 w 14"/>
                    <a:gd name="T3" fmla="*/ 253 h 13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14" h="13">
                      <a:moveTo>
                        <a:pt x="0" y="0"/>
                      </a:moveTo>
                      <a:cubicBezTo>
                        <a:pt x="4" y="6"/>
                        <a:pt x="8" y="11"/>
                        <a:pt x="14" y="13"/>
                      </a:cubicBezTo>
                    </a:path>
                  </a:pathLst>
                </a:custGeom>
                <a:noFill/>
                <a:ln w="7938" cap="rnd">
                  <a:solidFill>
                    <a:srgbClr val="1A171B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8" name="Freeform 954"/>
                <p:cNvSpPr>
                  <a:spLocks/>
                </p:cNvSpPr>
                <p:nvPr/>
              </p:nvSpPr>
              <p:spPr bwMode="auto">
                <a:xfrm>
                  <a:off x="2423" y="2501"/>
                  <a:ext cx="30" cy="104"/>
                </a:xfrm>
                <a:custGeom>
                  <a:avLst/>
                  <a:gdLst>
                    <a:gd name="T0" fmla="*/ 188 w 12"/>
                    <a:gd name="T1" fmla="*/ 0 h 39"/>
                    <a:gd name="T2" fmla="*/ 95 w 12"/>
                    <a:gd name="T3" fmla="*/ 739 h 39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12" h="39">
                      <a:moveTo>
                        <a:pt x="12" y="0"/>
                      </a:moveTo>
                      <a:cubicBezTo>
                        <a:pt x="5" y="11"/>
                        <a:pt x="0" y="31"/>
                        <a:pt x="6" y="39"/>
                      </a:cubicBezTo>
                    </a:path>
                  </a:pathLst>
                </a:custGeom>
                <a:noFill/>
                <a:ln w="7938" cap="rnd">
                  <a:solidFill>
                    <a:srgbClr val="1A171B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9" name="Freeform 955"/>
                <p:cNvSpPr>
                  <a:spLocks/>
                </p:cNvSpPr>
                <p:nvPr/>
              </p:nvSpPr>
              <p:spPr bwMode="auto">
                <a:xfrm>
                  <a:off x="2343" y="2307"/>
                  <a:ext cx="15" cy="24"/>
                </a:xfrm>
                <a:custGeom>
                  <a:avLst/>
                  <a:gdLst>
                    <a:gd name="T0" fmla="*/ 63 w 6"/>
                    <a:gd name="T1" fmla="*/ 0 h 9"/>
                    <a:gd name="T2" fmla="*/ 0 w 6"/>
                    <a:gd name="T3" fmla="*/ 35 h 9"/>
                    <a:gd name="T4" fmla="*/ 95 w 6"/>
                    <a:gd name="T5" fmla="*/ 56 h 9"/>
                    <a:gd name="T6" fmla="*/ 33 w 6"/>
                    <a:gd name="T7" fmla="*/ 171 h 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6" h="9">
                      <a:moveTo>
                        <a:pt x="4" y="0"/>
                      </a:moveTo>
                      <a:cubicBezTo>
                        <a:pt x="3" y="1"/>
                        <a:pt x="1" y="2"/>
                        <a:pt x="0" y="2"/>
                      </a:cubicBezTo>
                      <a:cubicBezTo>
                        <a:pt x="1" y="4"/>
                        <a:pt x="4" y="3"/>
                        <a:pt x="6" y="3"/>
                      </a:cubicBezTo>
                      <a:cubicBezTo>
                        <a:pt x="5" y="5"/>
                        <a:pt x="3" y="7"/>
                        <a:pt x="2" y="9"/>
                      </a:cubicBezTo>
                    </a:path>
                  </a:pathLst>
                </a:custGeom>
                <a:noFill/>
                <a:ln w="7938" cap="flat">
                  <a:solidFill>
                    <a:srgbClr val="A5768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0" name="Freeform 956"/>
                <p:cNvSpPr>
                  <a:spLocks/>
                </p:cNvSpPr>
                <p:nvPr/>
              </p:nvSpPr>
              <p:spPr bwMode="auto">
                <a:xfrm>
                  <a:off x="2451" y="2424"/>
                  <a:ext cx="7" cy="16"/>
                </a:xfrm>
                <a:custGeom>
                  <a:avLst/>
                  <a:gdLst>
                    <a:gd name="T0" fmla="*/ 12 w 3"/>
                    <a:gd name="T1" fmla="*/ 115 h 6"/>
                    <a:gd name="T2" fmla="*/ 37 w 3"/>
                    <a:gd name="T3" fmla="*/ 0 h 6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3" h="6">
                      <a:moveTo>
                        <a:pt x="1" y="6"/>
                      </a:moveTo>
                      <a:cubicBezTo>
                        <a:pt x="0" y="5"/>
                        <a:pt x="2" y="1"/>
                        <a:pt x="3" y="0"/>
                      </a:cubicBezTo>
                    </a:path>
                  </a:pathLst>
                </a:custGeom>
                <a:noFill/>
                <a:ln w="7938" cap="rnd">
                  <a:solidFill>
                    <a:srgbClr val="A5768D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1" name="Freeform 957"/>
                <p:cNvSpPr>
                  <a:spLocks/>
                </p:cNvSpPr>
                <p:nvPr/>
              </p:nvSpPr>
              <p:spPr bwMode="auto">
                <a:xfrm>
                  <a:off x="2398" y="2712"/>
                  <a:ext cx="18" cy="19"/>
                </a:xfrm>
                <a:custGeom>
                  <a:avLst/>
                  <a:gdLst>
                    <a:gd name="T0" fmla="*/ 0 w 7"/>
                    <a:gd name="T1" fmla="*/ 0 h 7"/>
                    <a:gd name="T2" fmla="*/ 118 w 7"/>
                    <a:gd name="T3" fmla="*/ 141 h 7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7" h="7">
                      <a:moveTo>
                        <a:pt x="0" y="0"/>
                      </a:moveTo>
                      <a:cubicBezTo>
                        <a:pt x="2" y="5"/>
                        <a:pt x="6" y="6"/>
                        <a:pt x="7" y="7"/>
                      </a:cubicBezTo>
                    </a:path>
                  </a:pathLst>
                </a:custGeom>
                <a:noFill/>
                <a:ln w="7938" cap="rnd">
                  <a:solidFill>
                    <a:srgbClr val="1A171B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2" name="Freeform 958"/>
                <p:cNvSpPr>
                  <a:spLocks/>
                </p:cNvSpPr>
                <p:nvPr/>
              </p:nvSpPr>
              <p:spPr bwMode="auto">
                <a:xfrm>
                  <a:off x="2408" y="2720"/>
                  <a:ext cx="8" cy="21"/>
                </a:xfrm>
                <a:custGeom>
                  <a:avLst/>
                  <a:gdLst>
                    <a:gd name="T0" fmla="*/ 0 w 3"/>
                    <a:gd name="T1" fmla="*/ 144 h 8"/>
                    <a:gd name="T2" fmla="*/ 56 w 3"/>
                    <a:gd name="T3" fmla="*/ 0 h 8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3" h="8">
                      <a:moveTo>
                        <a:pt x="0" y="8"/>
                      </a:moveTo>
                      <a:cubicBezTo>
                        <a:pt x="0" y="5"/>
                        <a:pt x="1" y="2"/>
                        <a:pt x="3" y="0"/>
                      </a:cubicBezTo>
                    </a:path>
                  </a:pathLst>
                </a:custGeom>
                <a:noFill/>
                <a:ln w="7938" cap="rnd">
                  <a:solidFill>
                    <a:srgbClr val="A5768D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79" name="78 CuadroTexto"/>
              <p:cNvSpPr txBox="1"/>
              <p:nvPr/>
            </p:nvSpPr>
            <p:spPr>
              <a:xfrm rot="5400000">
                <a:off x="7975439" y="4329082"/>
                <a:ext cx="699630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3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Spleen</a:t>
                </a:r>
                <a:endParaRPr lang="es-ES" sz="13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4" name="133 CuadroTexto"/>
            <p:cNvSpPr txBox="1"/>
            <p:nvPr/>
          </p:nvSpPr>
          <p:spPr>
            <a:xfrm>
              <a:off x="6340816" y="3872394"/>
              <a:ext cx="46358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5-HT</a:t>
              </a:r>
            </a:p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QA</a:t>
              </a:r>
            </a:p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KA</a:t>
              </a:r>
              <a:endParaRPr lang="es-E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134 CuadroTexto"/>
            <p:cNvSpPr txBox="1"/>
            <p:nvPr/>
          </p:nvSpPr>
          <p:spPr>
            <a:xfrm>
              <a:off x="4901975" y="3715073"/>
              <a:ext cx="47801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TRP</a:t>
              </a:r>
            </a:p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KYN</a:t>
              </a:r>
            </a:p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3-HK</a:t>
              </a:r>
              <a:endParaRPr lang="es-E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4250003" y="4563876"/>
              <a:ext cx="125810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Tryptophan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(TRP)</a:t>
              </a:r>
              <a:endParaRPr lang="es-E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4263726" y="5007675"/>
              <a:ext cx="131638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Kynurenine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(KYN)</a:t>
              </a:r>
              <a:endParaRPr lang="es-E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4032958" y="5517232"/>
              <a:ext cx="20441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3-Hydroxykynurenine </a:t>
              </a:r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(3-HK)</a:t>
              </a:r>
              <a:endParaRPr lang="es-E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4139952" y="6138833"/>
              <a:ext cx="15039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Quinolinic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acid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(QA)</a:t>
              </a:r>
              <a:endParaRPr lang="es-E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5997756" y="5015583"/>
              <a:ext cx="14943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Kynurenic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acid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(KA)</a:t>
              </a:r>
              <a:endParaRPr lang="es-E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4759146" y="4751022"/>
              <a:ext cx="4219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9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TDO</a:t>
              </a:r>
            </a:p>
            <a:p>
              <a:pPr algn="ctr"/>
              <a:r>
                <a:rPr lang="es-ES" sz="9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IDO</a:t>
              </a:r>
              <a:endParaRPr lang="es-ES" sz="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13 CuadroTexto"/>
            <p:cNvSpPr txBox="1"/>
            <p:nvPr/>
          </p:nvSpPr>
          <p:spPr>
            <a:xfrm>
              <a:off x="4759146" y="5266704"/>
              <a:ext cx="45397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KMO</a:t>
              </a:r>
              <a:endParaRPr lang="es-ES" sz="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" name="15 Conector recto de flecha"/>
            <p:cNvCxnSpPr/>
            <p:nvPr/>
          </p:nvCxnSpPr>
          <p:spPr>
            <a:xfrm flipV="1">
              <a:off x="3790137" y="1877646"/>
              <a:ext cx="217129" cy="759266"/>
            </a:xfrm>
            <a:prstGeom prst="straightConnector1">
              <a:avLst/>
            </a:prstGeom>
            <a:ln w="19050">
              <a:solidFill>
                <a:srgbClr val="80008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26 CuadroTexto"/>
            <p:cNvSpPr txBox="1"/>
            <p:nvPr/>
          </p:nvSpPr>
          <p:spPr>
            <a:xfrm>
              <a:off x="3883936" y="1207785"/>
              <a:ext cx="15285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err="1" smtClean="0">
                  <a:solidFill>
                    <a:srgbClr val="80008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Neuroprotective</a:t>
              </a:r>
              <a:r>
                <a:rPr lang="es-ES" sz="1200" dirty="0" smtClean="0">
                  <a:solidFill>
                    <a:srgbClr val="80008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200" dirty="0" err="1" smtClean="0">
                  <a:solidFill>
                    <a:srgbClr val="80008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arm</a:t>
              </a:r>
              <a:endParaRPr lang="es-ES" sz="1200" dirty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27 CuadroTexto"/>
            <p:cNvSpPr txBox="1"/>
            <p:nvPr/>
          </p:nvSpPr>
          <p:spPr>
            <a:xfrm>
              <a:off x="4139952" y="1540145"/>
              <a:ext cx="8990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solidFill>
                    <a:srgbClr val="99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Tryptophan</a:t>
              </a:r>
              <a:endParaRPr lang="es-ES" sz="1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31 CuadroTexto"/>
            <p:cNvSpPr txBox="1"/>
            <p:nvPr/>
          </p:nvSpPr>
          <p:spPr>
            <a:xfrm>
              <a:off x="4092819" y="2132856"/>
              <a:ext cx="11378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err="1" smtClean="0">
                  <a:solidFill>
                    <a:srgbClr val="99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Kynurenic</a:t>
              </a:r>
              <a:r>
                <a:rPr lang="es-ES" sz="1200" dirty="0" smtClean="0">
                  <a:solidFill>
                    <a:srgbClr val="99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200" dirty="0" err="1" smtClean="0">
                  <a:solidFill>
                    <a:srgbClr val="99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acid</a:t>
              </a:r>
              <a:endParaRPr lang="es-ES" sz="1200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2" name="61 Grupo"/>
            <p:cNvGrpSpPr/>
            <p:nvPr/>
          </p:nvGrpSpPr>
          <p:grpSpPr>
            <a:xfrm>
              <a:off x="1974101" y="4791635"/>
              <a:ext cx="587285" cy="563086"/>
              <a:chOff x="1464435" y="5375797"/>
              <a:chExt cx="587285" cy="563086"/>
            </a:xfrm>
          </p:grpSpPr>
          <p:sp>
            <p:nvSpPr>
              <p:cNvPr id="215" name="Freeform 112"/>
              <p:cNvSpPr>
                <a:spLocks noEditPoints="1"/>
              </p:cNvSpPr>
              <p:nvPr/>
            </p:nvSpPr>
            <p:spPr bwMode="auto">
              <a:xfrm>
                <a:off x="1488959" y="5375797"/>
                <a:ext cx="562761" cy="562761"/>
              </a:xfrm>
              <a:custGeom>
                <a:avLst/>
                <a:gdLst>
                  <a:gd name="T0" fmla="*/ 9327 w 654"/>
                  <a:gd name="T1" fmla="*/ 4945 h 613"/>
                  <a:gd name="T2" fmla="*/ 8577 w 654"/>
                  <a:gd name="T3" fmla="*/ 341 h 613"/>
                  <a:gd name="T4" fmla="*/ 6504 w 654"/>
                  <a:gd name="T5" fmla="*/ 1216 h 613"/>
                  <a:gd name="T6" fmla="*/ 2696 w 654"/>
                  <a:gd name="T7" fmla="*/ 533 h 613"/>
                  <a:gd name="T8" fmla="*/ 1824 w 654"/>
                  <a:gd name="T9" fmla="*/ 2082 h 613"/>
                  <a:gd name="T10" fmla="*/ 1249 w 654"/>
                  <a:gd name="T11" fmla="*/ 2274 h 613"/>
                  <a:gd name="T12" fmla="*/ 592 w 654"/>
                  <a:gd name="T13" fmla="*/ 5776 h 613"/>
                  <a:gd name="T14" fmla="*/ 1012 w 654"/>
                  <a:gd name="T15" fmla="*/ 8698 h 613"/>
                  <a:gd name="T16" fmla="*/ 3383 w 654"/>
                  <a:gd name="T17" fmla="*/ 10473 h 613"/>
                  <a:gd name="T18" fmla="*/ 3540 w 654"/>
                  <a:gd name="T19" fmla="*/ 10550 h 613"/>
                  <a:gd name="T20" fmla="*/ 6174 w 654"/>
                  <a:gd name="T21" fmla="*/ 10246 h 613"/>
                  <a:gd name="T22" fmla="*/ 8345 w 654"/>
                  <a:gd name="T23" fmla="*/ 11305 h 613"/>
                  <a:gd name="T24" fmla="*/ 10106 w 654"/>
                  <a:gd name="T25" fmla="*/ 9223 h 613"/>
                  <a:gd name="T26" fmla="*/ 2571 w 654"/>
                  <a:gd name="T27" fmla="*/ 5358 h 613"/>
                  <a:gd name="T28" fmla="*/ 1936 w 654"/>
                  <a:gd name="T29" fmla="*/ 5584 h 613"/>
                  <a:gd name="T30" fmla="*/ 2029 w 654"/>
                  <a:gd name="T31" fmla="*/ 4321 h 613"/>
                  <a:gd name="T32" fmla="*/ 2321 w 654"/>
                  <a:gd name="T33" fmla="*/ 5059 h 613"/>
                  <a:gd name="T34" fmla="*/ 2571 w 654"/>
                  <a:gd name="T35" fmla="*/ 5358 h 613"/>
                  <a:gd name="T36" fmla="*/ 2946 w 654"/>
                  <a:gd name="T37" fmla="*/ 3220 h 613"/>
                  <a:gd name="T38" fmla="*/ 3790 w 654"/>
                  <a:gd name="T39" fmla="*/ 3468 h 613"/>
                  <a:gd name="T40" fmla="*/ 4257 w 654"/>
                  <a:gd name="T41" fmla="*/ 9188 h 613"/>
                  <a:gd name="T42" fmla="*/ 3840 w 654"/>
                  <a:gd name="T43" fmla="*/ 8050 h 613"/>
                  <a:gd name="T44" fmla="*/ 5057 w 654"/>
                  <a:gd name="T45" fmla="*/ 8882 h 613"/>
                  <a:gd name="T46" fmla="*/ 5362 w 654"/>
                  <a:gd name="T47" fmla="*/ 6970 h 613"/>
                  <a:gd name="T48" fmla="*/ 3840 w 654"/>
                  <a:gd name="T49" fmla="*/ 5584 h 613"/>
                  <a:gd name="T50" fmla="*/ 4537 w 654"/>
                  <a:gd name="T51" fmla="*/ 4923 h 613"/>
                  <a:gd name="T52" fmla="*/ 4850 w 654"/>
                  <a:gd name="T53" fmla="*/ 5982 h 613"/>
                  <a:gd name="T54" fmla="*/ 5362 w 654"/>
                  <a:gd name="T55" fmla="*/ 6970 h 613"/>
                  <a:gd name="T56" fmla="*/ 5881 w 654"/>
                  <a:gd name="T57" fmla="*/ 4036 h 613"/>
                  <a:gd name="T58" fmla="*/ 5707 w 654"/>
                  <a:gd name="T59" fmla="*/ 3409 h 613"/>
                  <a:gd name="T60" fmla="*/ 6379 w 654"/>
                  <a:gd name="T61" fmla="*/ 2913 h 613"/>
                  <a:gd name="T62" fmla="*/ 5894 w 654"/>
                  <a:gd name="T63" fmla="*/ 3980 h 613"/>
                  <a:gd name="T64" fmla="*/ 6349 w 654"/>
                  <a:gd name="T65" fmla="*/ 8767 h 613"/>
                  <a:gd name="T66" fmla="*/ 7173 w 654"/>
                  <a:gd name="T67" fmla="*/ 8676 h 613"/>
                  <a:gd name="T68" fmla="*/ 6953 w 654"/>
                  <a:gd name="T69" fmla="*/ 8804 h 613"/>
                  <a:gd name="T70" fmla="*/ 6316 w 654"/>
                  <a:gd name="T71" fmla="*/ 5627 h 613"/>
                  <a:gd name="T72" fmla="*/ 7973 w 654"/>
                  <a:gd name="T73" fmla="*/ 5571 h 61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54" h="613">
                    <a:moveTo>
                      <a:pt x="564" y="333"/>
                    </a:moveTo>
                    <a:cubicBezTo>
                      <a:pt x="571" y="323"/>
                      <a:pt x="586" y="296"/>
                      <a:pt x="598" y="261"/>
                    </a:cubicBezTo>
                    <a:cubicBezTo>
                      <a:pt x="609" y="223"/>
                      <a:pt x="613" y="151"/>
                      <a:pt x="622" y="112"/>
                    </a:cubicBezTo>
                    <a:cubicBezTo>
                      <a:pt x="632" y="66"/>
                      <a:pt x="592" y="11"/>
                      <a:pt x="550" y="18"/>
                    </a:cubicBezTo>
                    <a:cubicBezTo>
                      <a:pt x="507" y="25"/>
                      <a:pt x="482" y="39"/>
                      <a:pt x="488" y="103"/>
                    </a:cubicBezTo>
                    <a:cubicBezTo>
                      <a:pt x="476" y="74"/>
                      <a:pt x="452" y="47"/>
                      <a:pt x="417" y="64"/>
                    </a:cubicBezTo>
                    <a:cubicBezTo>
                      <a:pt x="381" y="81"/>
                      <a:pt x="337" y="104"/>
                      <a:pt x="300" y="109"/>
                    </a:cubicBezTo>
                    <a:cubicBezTo>
                      <a:pt x="263" y="113"/>
                      <a:pt x="174" y="120"/>
                      <a:pt x="173" y="28"/>
                    </a:cubicBezTo>
                    <a:cubicBezTo>
                      <a:pt x="172" y="9"/>
                      <a:pt x="104" y="0"/>
                      <a:pt x="101" y="32"/>
                    </a:cubicBezTo>
                    <a:cubicBezTo>
                      <a:pt x="97" y="64"/>
                      <a:pt x="103" y="97"/>
                      <a:pt x="117" y="110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06" y="111"/>
                      <a:pt x="93" y="114"/>
                      <a:pt x="80" y="120"/>
                    </a:cubicBezTo>
                    <a:cubicBezTo>
                      <a:pt x="40" y="141"/>
                      <a:pt x="26" y="176"/>
                      <a:pt x="38" y="216"/>
                    </a:cubicBezTo>
                    <a:cubicBezTo>
                      <a:pt x="50" y="256"/>
                      <a:pt x="56" y="264"/>
                      <a:pt x="38" y="305"/>
                    </a:cubicBezTo>
                    <a:cubicBezTo>
                      <a:pt x="20" y="346"/>
                      <a:pt x="0" y="439"/>
                      <a:pt x="89" y="425"/>
                    </a:cubicBezTo>
                    <a:cubicBezTo>
                      <a:pt x="81" y="437"/>
                      <a:pt x="71" y="450"/>
                      <a:pt x="65" y="459"/>
                    </a:cubicBezTo>
                    <a:cubicBezTo>
                      <a:pt x="44" y="482"/>
                      <a:pt x="33" y="583"/>
                      <a:pt x="125" y="586"/>
                    </a:cubicBezTo>
                    <a:cubicBezTo>
                      <a:pt x="184" y="589"/>
                      <a:pt x="217" y="553"/>
                      <a:pt x="217" y="553"/>
                    </a:cubicBezTo>
                    <a:cubicBezTo>
                      <a:pt x="217" y="553"/>
                      <a:pt x="217" y="553"/>
                      <a:pt x="217" y="553"/>
                    </a:cubicBezTo>
                    <a:cubicBezTo>
                      <a:pt x="220" y="554"/>
                      <a:pt x="223" y="555"/>
                      <a:pt x="227" y="557"/>
                    </a:cubicBezTo>
                    <a:cubicBezTo>
                      <a:pt x="279" y="573"/>
                      <a:pt x="322" y="562"/>
                      <a:pt x="342" y="551"/>
                    </a:cubicBezTo>
                    <a:cubicBezTo>
                      <a:pt x="361" y="541"/>
                      <a:pt x="374" y="536"/>
                      <a:pt x="396" y="541"/>
                    </a:cubicBezTo>
                    <a:cubicBezTo>
                      <a:pt x="418" y="545"/>
                      <a:pt x="474" y="559"/>
                      <a:pt x="495" y="524"/>
                    </a:cubicBezTo>
                    <a:cubicBezTo>
                      <a:pt x="492" y="540"/>
                      <a:pt x="502" y="579"/>
                      <a:pt x="535" y="597"/>
                    </a:cubicBezTo>
                    <a:cubicBezTo>
                      <a:pt x="562" y="613"/>
                      <a:pt x="610" y="609"/>
                      <a:pt x="634" y="553"/>
                    </a:cubicBezTo>
                    <a:cubicBezTo>
                      <a:pt x="642" y="533"/>
                      <a:pt x="646" y="509"/>
                      <a:pt x="648" y="487"/>
                    </a:cubicBezTo>
                    <a:cubicBezTo>
                      <a:pt x="654" y="429"/>
                      <a:pt x="636" y="320"/>
                      <a:pt x="564" y="333"/>
                    </a:cubicBezTo>
                    <a:close/>
                    <a:moveTo>
                      <a:pt x="165" y="283"/>
                    </a:moveTo>
                    <a:cubicBezTo>
                      <a:pt x="148" y="282"/>
                      <a:pt x="135" y="287"/>
                      <a:pt x="124" y="295"/>
                    </a:cubicBezTo>
                    <a:cubicBezTo>
                      <a:pt x="124" y="295"/>
                      <a:pt x="124" y="295"/>
                      <a:pt x="124" y="295"/>
                    </a:cubicBezTo>
                    <a:cubicBezTo>
                      <a:pt x="124" y="295"/>
                      <a:pt x="128" y="281"/>
                      <a:pt x="131" y="267"/>
                    </a:cubicBezTo>
                    <a:cubicBezTo>
                      <a:pt x="134" y="254"/>
                      <a:pt x="130" y="241"/>
                      <a:pt x="130" y="228"/>
                    </a:cubicBezTo>
                    <a:cubicBezTo>
                      <a:pt x="131" y="227"/>
                      <a:pt x="131" y="227"/>
                      <a:pt x="131" y="227"/>
                    </a:cubicBezTo>
                    <a:cubicBezTo>
                      <a:pt x="138" y="243"/>
                      <a:pt x="145" y="259"/>
                      <a:pt x="149" y="267"/>
                    </a:cubicBezTo>
                    <a:cubicBezTo>
                      <a:pt x="152" y="273"/>
                      <a:pt x="158" y="279"/>
                      <a:pt x="166" y="283"/>
                    </a:cubicBezTo>
                    <a:lnTo>
                      <a:pt x="165" y="283"/>
                    </a:lnTo>
                    <a:close/>
                    <a:moveTo>
                      <a:pt x="213" y="206"/>
                    </a:moveTo>
                    <a:cubicBezTo>
                      <a:pt x="201" y="205"/>
                      <a:pt x="198" y="192"/>
                      <a:pt x="189" y="170"/>
                    </a:cubicBezTo>
                    <a:cubicBezTo>
                      <a:pt x="190" y="171"/>
                      <a:pt x="190" y="171"/>
                      <a:pt x="190" y="171"/>
                    </a:cubicBezTo>
                    <a:cubicBezTo>
                      <a:pt x="199" y="185"/>
                      <a:pt x="223" y="195"/>
                      <a:pt x="243" y="183"/>
                    </a:cubicBezTo>
                    <a:cubicBezTo>
                      <a:pt x="236" y="196"/>
                      <a:pt x="228" y="208"/>
                      <a:pt x="213" y="206"/>
                    </a:cubicBezTo>
                    <a:close/>
                    <a:moveTo>
                      <a:pt x="273" y="485"/>
                    </a:moveTo>
                    <a:cubicBezTo>
                      <a:pt x="253" y="482"/>
                      <a:pt x="252" y="454"/>
                      <a:pt x="245" y="425"/>
                    </a:cubicBezTo>
                    <a:cubicBezTo>
                      <a:pt x="246" y="425"/>
                      <a:pt x="246" y="425"/>
                      <a:pt x="246" y="425"/>
                    </a:cubicBezTo>
                    <a:cubicBezTo>
                      <a:pt x="258" y="453"/>
                      <a:pt x="275" y="476"/>
                      <a:pt x="323" y="469"/>
                    </a:cubicBezTo>
                    <a:cubicBezTo>
                      <a:pt x="324" y="469"/>
                      <a:pt x="324" y="469"/>
                      <a:pt x="324" y="469"/>
                    </a:cubicBezTo>
                    <a:cubicBezTo>
                      <a:pt x="309" y="479"/>
                      <a:pt x="292" y="488"/>
                      <a:pt x="273" y="485"/>
                    </a:cubicBezTo>
                    <a:close/>
                    <a:moveTo>
                      <a:pt x="344" y="368"/>
                    </a:moveTo>
                    <a:cubicBezTo>
                      <a:pt x="344" y="368"/>
                      <a:pt x="333" y="371"/>
                      <a:pt x="313" y="359"/>
                    </a:cubicBezTo>
                    <a:cubicBezTo>
                      <a:pt x="292" y="347"/>
                      <a:pt x="270" y="304"/>
                      <a:pt x="246" y="295"/>
                    </a:cubicBezTo>
                    <a:cubicBezTo>
                      <a:pt x="245" y="294"/>
                      <a:pt x="245" y="294"/>
                      <a:pt x="245" y="294"/>
                    </a:cubicBezTo>
                    <a:cubicBezTo>
                      <a:pt x="271" y="289"/>
                      <a:pt x="285" y="271"/>
                      <a:pt x="291" y="260"/>
                    </a:cubicBezTo>
                    <a:cubicBezTo>
                      <a:pt x="291" y="259"/>
                      <a:pt x="291" y="259"/>
                      <a:pt x="291" y="259"/>
                    </a:cubicBezTo>
                    <a:cubicBezTo>
                      <a:pt x="293" y="276"/>
                      <a:pt x="299" y="294"/>
                      <a:pt x="311" y="316"/>
                    </a:cubicBezTo>
                    <a:cubicBezTo>
                      <a:pt x="323" y="337"/>
                      <a:pt x="333" y="354"/>
                      <a:pt x="346" y="368"/>
                    </a:cubicBezTo>
                    <a:lnTo>
                      <a:pt x="344" y="368"/>
                    </a:lnTo>
                    <a:close/>
                    <a:moveTo>
                      <a:pt x="378" y="210"/>
                    </a:moveTo>
                    <a:cubicBezTo>
                      <a:pt x="377" y="213"/>
                      <a:pt x="377" y="213"/>
                      <a:pt x="377" y="213"/>
                    </a:cubicBezTo>
                    <a:cubicBezTo>
                      <a:pt x="374" y="202"/>
                      <a:pt x="369" y="190"/>
                      <a:pt x="365" y="180"/>
                    </a:cubicBezTo>
                    <a:cubicBezTo>
                      <a:pt x="366" y="180"/>
                      <a:pt x="366" y="180"/>
                      <a:pt x="366" y="180"/>
                    </a:cubicBezTo>
                    <a:cubicBezTo>
                      <a:pt x="374" y="184"/>
                      <a:pt x="393" y="170"/>
                      <a:pt x="404" y="159"/>
                    </a:cubicBezTo>
                    <a:cubicBezTo>
                      <a:pt x="406" y="158"/>
                      <a:pt x="407" y="156"/>
                      <a:pt x="409" y="154"/>
                    </a:cubicBezTo>
                    <a:cubicBezTo>
                      <a:pt x="407" y="156"/>
                      <a:pt x="406" y="157"/>
                      <a:pt x="404" y="159"/>
                    </a:cubicBezTo>
                    <a:cubicBezTo>
                      <a:pt x="391" y="174"/>
                      <a:pt x="378" y="190"/>
                      <a:pt x="378" y="210"/>
                    </a:cubicBezTo>
                    <a:close/>
                    <a:moveTo>
                      <a:pt x="446" y="465"/>
                    </a:moveTo>
                    <a:cubicBezTo>
                      <a:pt x="429" y="470"/>
                      <a:pt x="418" y="468"/>
                      <a:pt x="407" y="463"/>
                    </a:cubicBezTo>
                    <a:cubicBezTo>
                      <a:pt x="408" y="464"/>
                      <a:pt x="408" y="464"/>
                      <a:pt x="408" y="464"/>
                    </a:cubicBezTo>
                    <a:cubicBezTo>
                      <a:pt x="423" y="461"/>
                      <a:pt x="449" y="456"/>
                      <a:pt x="460" y="458"/>
                    </a:cubicBezTo>
                    <a:cubicBezTo>
                      <a:pt x="461" y="458"/>
                      <a:pt x="461" y="458"/>
                      <a:pt x="461" y="458"/>
                    </a:cubicBezTo>
                    <a:cubicBezTo>
                      <a:pt x="456" y="461"/>
                      <a:pt x="451" y="463"/>
                      <a:pt x="446" y="465"/>
                    </a:cubicBezTo>
                    <a:close/>
                    <a:moveTo>
                      <a:pt x="447" y="318"/>
                    </a:moveTo>
                    <a:cubicBezTo>
                      <a:pt x="430" y="317"/>
                      <a:pt x="416" y="310"/>
                      <a:pt x="405" y="297"/>
                    </a:cubicBezTo>
                    <a:cubicBezTo>
                      <a:pt x="405" y="297"/>
                      <a:pt x="405" y="297"/>
                      <a:pt x="405" y="297"/>
                    </a:cubicBezTo>
                    <a:cubicBezTo>
                      <a:pt x="415" y="308"/>
                      <a:pt x="467" y="331"/>
                      <a:pt x="511" y="294"/>
                    </a:cubicBezTo>
                    <a:cubicBezTo>
                      <a:pt x="490" y="316"/>
                      <a:pt x="469" y="320"/>
                      <a:pt x="447" y="318"/>
                    </a:cubicBezTo>
                    <a:close/>
                  </a:path>
                </a:pathLst>
              </a:custGeom>
              <a:solidFill>
                <a:srgbClr val="FDD1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6" name="Freeform 113"/>
              <p:cNvSpPr>
                <a:spLocks/>
              </p:cNvSpPr>
              <p:nvPr/>
            </p:nvSpPr>
            <p:spPr bwMode="auto">
              <a:xfrm>
                <a:off x="1675212" y="5766335"/>
                <a:ext cx="37885" cy="55105"/>
              </a:xfrm>
              <a:custGeom>
                <a:avLst/>
                <a:gdLst>
                  <a:gd name="T0" fmla="*/ 688 w 44"/>
                  <a:gd name="T1" fmla="*/ 832 h 60"/>
                  <a:gd name="T2" fmla="*/ 688 w 44"/>
                  <a:gd name="T3" fmla="*/ 819 h 60"/>
                  <a:gd name="T4" fmla="*/ 20 w 44"/>
                  <a:gd name="T5" fmla="*/ 0 h 60"/>
                  <a:gd name="T6" fmla="*/ 0 w 44"/>
                  <a:gd name="T7" fmla="*/ 0 h 60"/>
                  <a:gd name="T8" fmla="*/ 438 w 44"/>
                  <a:gd name="T9" fmla="*/ 1139 h 60"/>
                  <a:gd name="T10" fmla="*/ 688 w 44"/>
                  <a:gd name="T11" fmla="*/ 832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4" h="60">
                    <a:moveTo>
                      <a:pt x="44" y="44"/>
                    </a:moveTo>
                    <a:cubicBezTo>
                      <a:pt x="44" y="43"/>
                      <a:pt x="44" y="43"/>
                      <a:pt x="44" y="43"/>
                    </a:cubicBezTo>
                    <a:cubicBezTo>
                      <a:pt x="21" y="38"/>
                      <a:pt x="9" y="2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29"/>
                      <a:pt x="8" y="57"/>
                      <a:pt x="28" y="60"/>
                    </a:cubicBezTo>
                    <a:cubicBezTo>
                      <a:pt x="37" y="56"/>
                      <a:pt x="44" y="44"/>
                      <a:pt x="44" y="44"/>
                    </a:cubicBezTo>
                    <a:close/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7" name="Freeform 114"/>
              <p:cNvSpPr>
                <a:spLocks/>
              </p:cNvSpPr>
              <p:nvPr/>
            </p:nvSpPr>
            <p:spPr bwMode="auto">
              <a:xfrm>
                <a:off x="1587388" y="5827984"/>
                <a:ext cx="54416" cy="72325"/>
              </a:xfrm>
              <a:custGeom>
                <a:avLst/>
                <a:gdLst>
                  <a:gd name="T0" fmla="*/ 50 w 63"/>
                  <a:gd name="T1" fmla="*/ 508 h 79"/>
                  <a:gd name="T2" fmla="*/ 346 w 63"/>
                  <a:gd name="T3" fmla="*/ 0 h 79"/>
                  <a:gd name="T4" fmla="*/ 409 w 63"/>
                  <a:gd name="T5" fmla="*/ 465 h 79"/>
                  <a:gd name="T6" fmla="*/ 629 w 63"/>
                  <a:gd name="T7" fmla="*/ 904 h 79"/>
                  <a:gd name="T8" fmla="*/ 755 w 63"/>
                  <a:gd name="T9" fmla="*/ 1334 h 79"/>
                  <a:gd name="T10" fmla="*/ 376 w 63"/>
                  <a:gd name="T11" fmla="*/ 1427 h 79"/>
                  <a:gd name="T12" fmla="*/ 0 w 63"/>
                  <a:gd name="T13" fmla="*/ 1483 h 79"/>
                  <a:gd name="T14" fmla="*/ 364 w 63"/>
                  <a:gd name="T15" fmla="*/ 1108 h 79"/>
                  <a:gd name="T16" fmla="*/ 158 w 63"/>
                  <a:gd name="T17" fmla="*/ 601 h 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3" h="79">
                    <a:moveTo>
                      <a:pt x="3" y="27"/>
                    </a:moveTo>
                    <a:cubicBezTo>
                      <a:pt x="6" y="16"/>
                      <a:pt x="12" y="5"/>
                      <a:pt x="22" y="0"/>
                    </a:cubicBezTo>
                    <a:cubicBezTo>
                      <a:pt x="26" y="6"/>
                      <a:pt x="24" y="18"/>
                      <a:pt x="26" y="25"/>
                    </a:cubicBezTo>
                    <a:cubicBezTo>
                      <a:pt x="29" y="34"/>
                      <a:pt x="34" y="42"/>
                      <a:pt x="40" y="48"/>
                    </a:cubicBezTo>
                    <a:cubicBezTo>
                      <a:pt x="48" y="56"/>
                      <a:pt x="63" y="63"/>
                      <a:pt x="48" y="71"/>
                    </a:cubicBezTo>
                    <a:cubicBezTo>
                      <a:pt x="41" y="74"/>
                      <a:pt x="31" y="75"/>
                      <a:pt x="24" y="76"/>
                    </a:cubicBezTo>
                    <a:cubicBezTo>
                      <a:pt x="16" y="77"/>
                      <a:pt x="8" y="79"/>
                      <a:pt x="0" y="79"/>
                    </a:cubicBezTo>
                    <a:cubicBezTo>
                      <a:pt x="10" y="73"/>
                      <a:pt x="21" y="72"/>
                      <a:pt x="23" y="59"/>
                    </a:cubicBezTo>
                    <a:cubicBezTo>
                      <a:pt x="25" y="48"/>
                      <a:pt x="19" y="39"/>
                      <a:pt x="10" y="32"/>
                    </a:cubicBezTo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8" name="Freeform 115"/>
              <p:cNvSpPr>
                <a:spLocks/>
              </p:cNvSpPr>
              <p:nvPr/>
            </p:nvSpPr>
            <p:spPr bwMode="auto">
              <a:xfrm>
                <a:off x="1628717" y="5814896"/>
                <a:ext cx="289991" cy="87479"/>
              </a:xfrm>
              <a:custGeom>
                <a:avLst/>
                <a:gdLst>
                  <a:gd name="T0" fmla="*/ 0 w 337"/>
                  <a:gd name="T1" fmla="*/ 914 h 95"/>
                  <a:gd name="T2" fmla="*/ 949 w 337"/>
                  <a:gd name="T3" fmla="*/ 1508 h 95"/>
                  <a:gd name="T4" fmla="*/ 2309 w 337"/>
                  <a:gd name="T5" fmla="*/ 1281 h 95"/>
                  <a:gd name="T6" fmla="*/ 3246 w 337"/>
                  <a:gd name="T7" fmla="*/ 1072 h 95"/>
                  <a:gd name="T8" fmla="*/ 4587 w 337"/>
                  <a:gd name="T9" fmla="*/ 995 h 95"/>
                  <a:gd name="T10" fmla="*/ 4820 w 337"/>
                  <a:gd name="T11" fmla="*/ 594 h 95"/>
                  <a:gd name="T12" fmla="*/ 5257 w 337"/>
                  <a:gd name="T13" fmla="*/ 0 h 95"/>
                  <a:gd name="T14" fmla="*/ 4682 w 337"/>
                  <a:gd name="T15" fmla="*/ 594 h 95"/>
                  <a:gd name="T16" fmla="*/ 3745 w 337"/>
                  <a:gd name="T17" fmla="*/ 936 h 95"/>
                  <a:gd name="T18" fmla="*/ 2541 w 337"/>
                  <a:gd name="T19" fmla="*/ 821 h 95"/>
                  <a:gd name="T20" fmla="*/ 0 w 337"/>
                  <a:gd name="T21" fmla="*/ 914 h 9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37" h="95">
                    <a:moveTo>
                      <a:pt x="0" y="48"/>
                    </a:moveTo>
                    <a:cubicBezTo>
                      <a:pt x="10" y="61"/>
                      <a:pt x="29" y="73"/>
                      <a:pt x="61" y="79"/>
                    </a:cubicBezTo>
                    <a:cubicBezTo>
                      <a:pt x="93" y="84"/>
                      <a:pt x="124" y="77"/>
                      <a:pt x="148" y="67"/>
                    </a:cubicBezTo>
                    <a:cubicBezTo>
                      <a:pt x="172" y="56"/>
                      <a:pt x="180" y="49"/>
                      <a:pt x="208" y="56"/>
                    </a:cubicBezTo>
                    <a:cubicBezTo>
                      <a:pt x="236" y="63"/>
                      <a:pt x="273" y="67"/>
                      <a:pt x="294" y="52"/>
                    </a:cubicBezTo>
                    <a:cubicBezTo>
                      <a:pt x="299" y="49"/>
                      <a:pt x="294" y="44"/>
                      <a:pt x="309" y="31"/>
                    </a:cubicBezTo>
                    <a:cubicBezTo>
                      <a:pt x="324" y="19"/>
                      <a:pt x="337" y="8"/>
                      <a:pt x="337" y="0"/>
                    </a:cubicBezTo>
                    <a:cubicBezTo>
                      <a:pt x="335" y="7"/>
                      <a:pt x="313" y="18"/>
                      <a:pt x="300" y="31"/>
                    </a:cubicBezTo>
                    <a:cubicBezTo>
                      <a:pt x="286" y="43"/>
                      <a:pt x="264" y="54"/>
                      <a:pt x="240" y="49"/>
                    </a:cubicBezTo>
                    <a:cubicBezTo>
                      <a:pt x="216" y="45"/>
                      <a:pt x="186" y="37"/>
                      <a:pt x="163" y="43"/>
                    </a:cubicBezTo>
                    <a:cubicBezTo>
                      <a:pt x="140" y="49"/>
                      <a:pt x="63" y="95"/>
                      <a:pt x="0" y="48"/>
                    </a:cubicBezTo>
                    <a:close/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9" name="Freeform 116"/>
              <p:cNvSpPr>
                <a:spLocks/>
              </p:cNvSpPr>
              <p:nvPr/>
            </p:nvSpPr>
            <p:spPr bwMode="auto">
              <a:xfrm>
                <a:off x="1741338" y="5448447"/>
                <a:ext cx="256583" cy="295846"/>
              </a:xfrm>
              <a:custGeom>
                <a:avLst/>
                <a:gdLst>
                  <a:gd name="T0" fmla="*/ 4595 w 298"/>
                  <a:gd name="T1" fmla="*/ 0 h 322"/>
                  <a:gd name="T2" fmla="*/ 4470 w 298"/>
                  <a:gd name="T3" fmla="*/ 1595 h 322"/>
                  <a:gd name="T4" fmla="*/ 3063 w 298"/>
                  <a:gd name="T5" fmla="*/ 5522 h 322"/>
                  <a:gd name="T6" fmla="*/ 1313 w 298"/>
                  <a:gd name="T7" fmla="*/ 5965 h 322"/>
                  <a:gd name="T8" fmla="*/ 0 w 298"/>
                  <a:gd name="T9" fmla="*/ 4634 h 322"/>
                  <a:gd name="T10" fmla="*/ 1488 w 298"/>
                  <a:gd name="T11" fmla="*/ 5794 h 322"/>
                  <a:gd name="T12" fmla="*/ 3658 w 298"/>
                  <a:gd name="T13" fmla="*/ 4383 h 322"/>
                  <a:gd name="T14" fmla="*/ 4375 w 298"/>
                  <a:gd name="T15" fmla="*/ 1574 h 322"/>
                  <a:gd name="T16" fmla="*/ 4595 w 298"/>
                  <a:gd name="T17" fmla="*/ 0 h 3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8" h="322">
                    <a:moveTo>
                      <a:pt x="294" y="0"/>
                    </a:moveTo>
                    <a:cubicBezTo>
                      <a:pt x="298" y="17"/>
                      <a:pt x="290" y="53"/>
                      <a:pt x="286" y="84"/>
                    </a:cubicBezTo>
                    <a:cubicBezTo>
                      <a:pt x="283" y="114"/>
                      <a:pt x="273" y="236"/>
                      <a:pt x="196" y="291"/>
                    </a:cubicBezTo>
                    <a:cubicBezTo>
                      <a:pt x="163" y="312"/>
                      <a:pt x="129" y="322"/>
                      <a:pt x="84" y="314"/>
                    </a:cubicBezTo>
                    <a:cubicBezTo>
                      <a:pt x="38" y="305"/>
                      <a:pt x="10" y="266"/>
                      <a:pt x="0" y="244"/>
                    </a:cubicBezTo>
                    <a:cubicBezTo>
                      <a:pt x="10" y="262"/>
                      <a:pt x="52" y="302"/>
                      <a:pt x="95" y="305"/>
                    </a:cubicBezTo>
                    <a:cubicBezTo>
                      <a:pt x="139" y="309"/>
                      <a:pt x="203" y="290"/>
                      <a:pt x="234" y="231"/>
                    </a:cubicBezTo>
                    <a:cubicBezTo>
                      <a:pt x="266" y="173"/>
                      <a:pt x="274" y="116"/>
                      <a:pt x="280" y="83"/>
                    </a:cubicBezTo>
                    <a:cubicBezTo>
                      <a:pt x="285" y="50"/>
                      <a:pt x="297" y="18"/>
                      <a:pt x="294" y="0"/>
                    </a:cubicBezTo>
                    <a:close/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20" name="Freeform 117"/>
              <p:cNvSpPr>
                <a:spLocks/>
              </p:cNvSpPr>
              <p:nvPr/>
            </p:nvSpPr>
            <p:spPr bwMode="auto">
              <a:xfrm>
                <a:off x="1828473" y="5478755"/>
                <a:ext cx="113654" cy="184602"/>
              </a:xfrm>
              <a:custGeom>
                <a:avLst/>
                <a:gdLst>
                  <a:gd name="T0" fmla="*/ 2063 w 132"/>
                  <a:gd name="T1" fmla="*/ 0 h 201"/>
                  <a:gd name="T2" fmla="*/ 2020 w 132"/>
                  <a:gd name="T3" fmla="*/ 717 h 201"/>
                  <a:gd name="T4" fmla="*/ 1125 w 132"/>
                  <a:gd name="T5" fmla="*/ 3528 h 201"/>
                  <a:gd name="T6" fmla="*/ 0 w 132"/>
                  <a:gd name="T7" fmla="*/ 3584 h 201"/>
                  <a:gd name="T8" fmla="*/ 1283 w 132"/>
                  <a:gd name="T9" fmla="*/ 3016 h 201"/>
                  <a:gd name="T10" fmla="*/ 1908 w 132"/>
                  <a:gd name="T11" fmla="*/ 853 h 201"/>
                  <a:gd name="T12" fmla="*/ 2063 w 132"/>
                  <a:gd name="T13" fmla="*/ 0 h 2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2" h="201">
                    <a:moveTo>
                      <a:pt x="132" y="0"/>
                    </a:moveTo>
                    <a:cubicBezTo>
                      <a:pt x="127" y="11"/>
                      <a:pt x="127" y="19"/>
                      <a:pt x="129" y="38"/>
                    </a:cubicBezTo>
                    <a:cubicBezTo>
                      <a:pt x="132" y="58"/>
                      <a:pt x="123" y="147"/>
                      <a:pt x="72" y="186"/>
                    </a:cubicBezTo>
                    <a:cubicBezTo>
                      <a:pt x="52" y="197"/>
                      <a:pt x="17" y="201"/>
                      <a:pt x="0" y="189"/>
                    </a:cubicBezTo>
                    <a:cubicBezTo>
                      <a:pt x="14" y="191"/>
                      <a:pt x="56" y="194"/>
                      <a:pt x="82" y="159"/>
                    </a:cubicBezTo>
                    <a:cubicBezTo>
                      <a:pt x="109" y="124"/>
                      <a:pt x="121" y="72"/>
                      <a:pt x="122" y="45"/>
                    </a:cubicBezTo>
                    <a:cubicBezTo>
                      <a:pt x="123" y="19"/>
                      <a:pt x="126" y="5"/>
                      <a:pt x="132" y="0"/>
                    </a:cubicBezTo>
                    <a:close/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21" name="Freeform 118"/>
              <p:cNvSpPr>
                <a:spLocks/>
              </p:cNvSpPr>
              <p:nvPr/>
            </p:nvSpPr>
            <p:spPr bwMode="auto">
              <a:xfrm>
                <a:off x="1927318" y="5726728"/>
                <a:ext cx="99189" cy="210433"/>
              </a:xfrm>
              <a:custGeom>
                <a:avLst/>
                <a:gdLst>
                  <a:gd name="T0" fmla="*/ 1430 w 115"/>
                  <a:gd name="T1" fmla="*/ 0 h 229"/>
                  <a:gd name="T2" fmla="*/ 1493 w 115"/>
                  <a:gd name="T3" fmla="*/ 2948 h 229"/>
                  <a:gd name="T4" fmla="*/ 0 w 115"/>
                  <a:gd name="T5" fmla="*/ 3986 h 229"/>
                  <a:gd name="T6" fmla="*/ 1272 w 115"/>
                  <a:gd name="T7" fmla="*/ 3175 h 229"/>
                  <a:gd name="T8" fmla="*/ 1430 w 115"/>
                  <a:gd name="T9" fmla="*/ 0 h 2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5" h="229">
                    <a:moveTo>
                      <a:pt x="91" y="0"/>
                    </a:moveTo>
                    <a:cubicBezTo>
                      <a:pt x="99" y="18"/>
                      <a:pt x="115" y="96"/>
                      <a:pt x="95" y="155"/>
                    </a:cubicBezTo>
                    <a:cubicBezTo>
                      <a:pt x="75" y="213"/>
                      <a:pt x="40" y="229"/>
                      <a:pt x="0" y="210"/>
                    </a:cubicBezTo>
                    <a:cubicBezTo>
                      <a:pt x="14" y="213"/>
                      <a:pt x="59" y="220"/>
                      <a:pt x="81" y="167"/>
                    </a:cubicBezTo>
                    <a:cubicBezTo>
                      <a:pt x="103" y="114"/>
                      <a:pt x="103" y="23"/>
                      <a:pt x="91" y="0"/>
                    </a:cubicBezTo>
                    <a:close/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22" name="Freeform 119"/>
              <p:cNvSpPr>
                <a:spLocks/>
              </p:cNvSpPr>
              <p:nvPr/>
            </p:nvSpPr>
            <p:spPr bwMode="auto">
              <a:xfrm>
                <a:off x="1539171" y="5679889"/>
                <a:ext cx="411566" cy="127775"/>
              </a:xfrm>
              <a:custGeom>
                <a:avLst/>
                <a:gdLst>
                  <a:gd name="T0" fmla="*/ 613 w 478"/>
                  <a:gd name="T1" fmla="*/ 649 h 139"/>
                  <a:gd name="T2" fmla="*/ 2313 w 478"/>
                  <a:gd name="T3" fmla="*/ 662 h 139"/>
                  <a:gd name="T4" fmla="*/ 3283 w 478"/>
                  <a:gd name="T5" fmla="*/ 2036 h 139"/>
                  <a:gd name="T6" fmla="*/ 4250 w 478"/>
                  <a:gd name="T7" fmla="*/ 1938 h 139"/>
                  <a:gd name="T8" fmla="*/ 5220 w 478"/>
                  <a:gd name="T9" fmla="*/ 2095 h 139"/>
                  <a:gd name="T10" fmla="*/ 6500 w 478"/>
                  <a:gd name="T11" fmla="*/ 1596 h 139"/>
                  <a:gd name="T12" fmla="*/ 7470 w 478"/>
                  <a:gd name="T13" fmla="*/ 1540 h 139"/>
                  <a:gd name="T14" fmla="*/ 5875 w 478"/>
                  <a:gd name="T15" fmla="*/ 2279 h 139"/>
                  <a:gd name="T16" fmla="*/ 5175 w 478"/>
                  <a:gd name="T17" fmla="*/ 2335 h 139"/>
                  <a:gd name="T18" fmla="*/ 4488 w 478"/>
                  <a:gd name="T19" fmla="*/ 2186 h 139"/>
                  <a:gd name="T20" fmla="*/ 3613 w 478"/>
                  <a:gd name="T21" fmla="*/ 2509 h 139"/>
                  <a:gd name="T22" fmla="*/ 2613 w 478"/>
                  <a:gd name="T23" fmla="*/ 1882 h 139"/>
                  <a:gd name="T24" fmla="*/ 1625 w 478"/>
                  <a:gd name="T25" fmla="*/ 363 h 139"/>
                  <a:gd name="T26" fmla="*/ 0 w 478"/>
                  <a:gd name="T27" fmla="*/ 1617 h 139"/>
                  <a:gd name="T28" fmla="*/ 613 w 478"/>
                  <a:gd name="T29" fmla="*/ 649 h 13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78" h="139">
                    <a:moveTo>
                      <a:pt x="39" y="34"/>
                    </a:moveTo>
                    <a:cubicBezTo>
                      <a:pt x="82" y="0"/>
                      <a:pt x="111" y="11"/>
                      <a:pt x="148" y="35"/>
                    </a:cubicBezTo>
                    <a:cubicBezTo>
                      <a:pt x="185" y="60"/>
                      <a:pt x="191" y="97"/>
                      <a:pt x="210" y="107"/>
                    </a:cubicBezTo>
                    <a:cubicBezTo>
                      <a:pt x="229" y="118"/>
                      <a:pt x="237" y="102"/>
                      <a:pt x="272" y="102"/>
                    </a:cubicBezTo>
                    <a:cubicBezTo>
                      <a:pt x="307" y="102"/>
                      <a:pt x="314" y="108"/>
                      <a:pt x="334" y="110"/>
                    </a:cubicBezTo>
                    <a:cubicBezTo>
                      <a:pt x="354" y="112"/>
                      <a:pt x="390" y="95"/>
                      <a:pt x="416" y="84"/>
                    </a:cubicBezTo>
                    <a:cubicBezTo>
                      <a:pt x="443" y="72"/>
                      <a:pt x="466" y="69"/>
                      <a:pt x="478" y="81"/>
                    </a:cubicBezTo>
                    <a:cubicBezTo>
                      <a:pt x="447" y="58"/>
                      <a:pt x="383" y="120"/>
                      <a:pt x="376" y="120"/>
                    </a:cubicBezTo>
                    <a:cubicBezTo>
                      <a:pt x="368" y="120"/>
                      <a:pt x="346" y="122"/>
                      <a:pt x="331" y="123"/>
                    </a:cubicBezTo>
                    <a:cubicBezTo>
                      <a:pt x="316" y="124"/>
                      <a:pt x="309" y="121"/>
                      <a:pt x="287" y="115"/>
                    </a:cubicBezTo>
                    <a:cubicBezTo>
                      <a:pt x="264" y="109"/>
                      <a:pt x="251" y="125"/>
                      <a:pt x="231" y="132"/>
                    </a:cubicBezTo>
                    <a:cubicBezTo>
                      <a:pt x="210" y="139"/>
                      <a:pt x="174" y="120"/>
                      <a:pt x="167" y="99"/>
                    </a:cubicBezTo>
                    <a:cubicBezTo>
                      <a:pt x="161" y="78"/>
                      <a:pt x="159" y="33"/>
                      <a:pt x="104" y="19"/>
                    </a:cubicBezTo>
                    <a:cubicBezTo>
                      <a:pt x="49" y="5"/>
                      <a:pt x="14" y="70"/>
                      <a:pt x="0" y="85"/>
                    </a:cubicBezTo>
                    <a:cubicBezTo>
                      <a:pt x="5" y="76"/>
                      <a:pt x="28" y="45"/>
                      <a:pt x="39" y="34"/>
                    </a:cubicBezTo>
                    <a:close/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23" name="Freeform 120"/>
              <p:cNvSpPr>
                <a:spLocks/>
              </p:cNvSpPr>
              <p:nvPr/>
            </p:nvSpPr>
            <p:spPr bwMode="auto">
              <a:xfrm>
                <a:off x="1575334" y="5570712"/>
                <a:ext cx="136041" cy="81624"/>
              </a:xfrm>
              <a:custGeom>
                <a:avLst/>
                <a:gdLst>
                  <a:gd name="T0" fmla="*/ 0 w 158"/>
                  <a:gd name="T1" fmla="*/ 0 h 89"/>
                  <a:gd name="T2" fmla="*/ 563 w 158"/>
                  <a:gd name="T3" fmla="*/ 1249 h 89"/>
                  <a:gd name="T4" fmla="*/ 1833 w 158"/>
                  <a:gd name="T5" fmla="*/ 1510 h 89"/>
                  <a:gd name="T6" fmla="*/ 2470 w 158"/>
                  <a:gd name="T7" fmla="*/ 794 h 89"/>
                  <a:gd name="T8" fmla="*/ 925 w 158"/>
                  <a:gd name="T9" fmla="*/ 1228 h 89"/>
                  <a:gd name="T10" fmla="*/ 0 w 158"/>
                  <a:gd name="T11" fmla="*/ 0 h 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8" h="89">
                    <a:moveTo>
                      <a:pt x="0" y="0"/>
                    </a:moveTo>
                    <a:cubicBezTo>
                      <a:pt x="7" y="19"/>
                      <a:pt x="28" y="62"/>
                      <a:pt x="36" y="66"/>
                    </a:cubicBezTo>
                    <a:cubicBezTo>
                      <a:pt x="45" y="70"/>
                      <a:pt x="87" y="89"/>
                      <a:pt x="117" y="80"/>
                    </a:cubicBezTo>
                    <a:cubicBezTo>
                      <a:pt x="146" y="70"/>
                      <a:pt x="158" y="42"/>
                      <a:pt x="158" y="42"/>
                    </a:cubicBezTo>
                    <a:cubicBezTo>
                      <a:pt x="143" y="53"/>
                      <a:pt x="111" y="80"/>
                      <a:pt x="59" y="65"/>
                    </a:cubicBezTo>
                    <a:cubicBezTo>
                      <a:pt x="25" y="56"/>
                      <a:pt x="5" y="4"/>
                      <a:pt x="0" y="0"/>
                    </a:cubicBezTo>
                    <a:close/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24" name="Freeform 121"/>
              <p:cNvSpPr>
                <a:spLocks/>
              </p:cNvSpPr>
              <p:nvPr/>
            </p:nvSpPr>
            <p:spPr bwMode="auto">
              <a:xfrm>
                <a:off x="1520229" y="5562446"/>
                <a:ext cx="53383" cy="149817"/>
              </a:xfrm>
              <a:custGeom>
                <a:avLst/>
                <a:gdLst>
                  <a:gd name="T0" fmla="*/ 708 w 62"/>
                  <a:gd name="T1" fmla="*/ 0 h 163"/>
                  <a:gd name="T2" fmla="*/ 958 w 62"/>
                  <a:gd name="T3" fmla="*/ 875 h 163"/>
                  <a:gd name="T4" fmla="*/ 895 w 62"/>
                  <a:gd name="T5" fmla="*/ 1639 h 163"/>
                  <a:gd name="T6" fmla="*/ 375 w 62"/>
                  <a:gd name="T7" fmla="*/ 2493 h 163"/>
                  <a:gd name="T8" fmla="*/ 0 w 62"/>
                  <a:gd name="T9" fmla="*/ 3098 h 163"/>
                  <a:gd name="T10" fmla="*/ 375 w 62"/>
                  <a:gd name="T11" fmla="*/ 2164 h 163"/>
                  <a:gd name="T12" fmla="*/ 813 w 62"/>
                  <a:gd name="T13" fmla="*/ 934 h 163"/>
                  <a:gd name="T14" fmla="*/ 708 w 62"/>
                  <a:gd name="T15" fmla="*/ 0 h 1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2" h="163">
                    <a:moveTo>
                      <a:pt x="45" y="0"/>
                    </a:moveTo>
                    <a:cubicBezTo>
                      <a:pt x="53" y="8"/>
                      <a:pt x="62" y="20"/>
                      <a:pt x="61" y="46"/>
                    </a:cubicBezTo>
                    <a:cubicBezTo>
                      <a:pt x="60" y="71"/>
                      <a:pt x="57" y="86"/>
                      <a:pt x="57" y="86"/>
                    </a:cubicBezTo>
                    <a:cubicBezTo>
                      <a:pt x="57" y="86"/>
                      <a:pt x="35" y="106"/>
                      <a:pt x="24" y="131"/>
                    </a:cubicBezTo>
                    <a:cubicBezTo>
                      <a:pt x="12" y="157"/>
                      <a:pt x="0" y="163"/>
                      <a:pt x="0" y="163"/>
                    </a:cubicBezTo>
                    <a:cubicBezTo>
                      <a:pt x="11" y="150"/>
                      <a:pt x="16" y="124"/>
                      <a:pt x="24" y="114"/>
                    </a:cubicBezTo>
                    <a:cubicBezTo>
                      <a:pt x="31" y="105"/>
                      <a:pt x="49" y="79"/>
                      <a:pt x="52" y="49"/>
                    </a:cubicBezTo>
                    <a:cubicBezTo>
                      <a:pt x="55" y="18"/>
                      <a:pt x="50" y="3"/>
                      <a:pt x="45" y="0"/>
                    </a:cubicBezTo>
                    <a:close/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25" name="Freeform 122"/>
              <p:cNvSpPr>
                <a:spLocks/>
              </p:cNvSpPr>
              <p:nvPr/>
            </p:nvSpPr>
            <p:spPr bwMode="auto">
              <a:xfrm>
                <a:off x="1559147" y="5453958"/>
                <a:ext cx="252795" cy="95745"/>
              </a:xfrm>
              <a:custGeom>
                <a:avLst/>
                <a:gdLst>
                  <a:gd name="T0" fmla="*/ 0 w 294"/>
                  <a:gd name="T1" fmla="*/ 0 h 104"/>
                  <a:gd name="T2" fmla="*/ 292 w 294"/>
                  <a:gd name="T3" fmla="*/ 436 h 104"/>
                  <a:gd name="T4" fmla="*/ 979 w 294"/>
                  <a:gd name="T5" fmla="*/ 1072 h 104"/>
                  <a:gd name="T6" fmla="*/ 1341 w 294"/>
                  <a:gd name="T7" fmla="*/ 1738 h 104"/>
                  <a:gd name="T8" fmla="*/ 1882 w 294"/>
                  <a:gd name="T9" fmla="*/ 1951 h 104"/>
                  <a:gd name="T10" fmla="*/ 2182 w 294"/>
                  <a:gd name="T11" fmla="*/ 1550 h 104"/>
                  <a:gd name="T12" fmla="*/ 3390 w 294"/>
                  <a:gd name="T13" fmla="*/ 1128 h 104"/>
                  <a:gd name="T14" fmla="*/ 4032 w 294"/>
                  <a:gd name="T15" fmla="*/ 1780 h 104"/>
                  <a:gd name="T16" fmla="*/ 4576 w 294"/>
                  <a:gd name="T17" fmla="*/ 1371 h 104"/>
                  <a:gd name="T18" fmla="*/ 3827 w 294"/>
                  <a:gd name="T19" fmla="*/ 1165 h 104"/>
                  <a:gd name="T20" fmla="*/ 2816 w 294"/>
                  <a:gd name="T21" fmla="*/ 879 h 104"/>
                  <a:gd name="T22" fmla="*/ 1870 w 294"/>
                  <a:gd name="T23" fmla="*/ 1550 h 104"/>
                  <a:gd name="T24" fmla="*/ 1341 w 294"/>
                  <a:gd name="T25" fmla="*/ 1278 h 104"/>
                  <a:gd name="T26" fmla="*/ 604 w 294"/>
                  <a:gd name="T27" fmla="*/ 457 h 104"/>
                  <a:gd name="T28" fmla="*/ 0 w 294"/>
                  <a:gd name="T29" fmla="*/ 0 h 10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94" h="104">
                    <a:moveTo>
                      <a:pt x="0" y="0"/>
                    </a:moveTo>
                    <a:cubicBezTo>
                      <a:pt x="4" y="16"/>
                      <a:pt x="7" y="20"/>
                      <a:pt x="19" y="23"/>
                    </a:cubicBezTo>
                    <a:cubicBezTo>
                      <a:pt x="32" y="26"/>
                      <a:pt x="51" y="35"/>
                      <a:pt x="63" y="56"/>
                    </a:cubicBezTo>
                    <a:cubicBezTo>
                      <a:pt x="74" y="77"/>
                      <a:pt x="80" y="83"/>
                      <a:pt x="86" y="91"/>
                    </a:cubicBezTo>
                    <a:cubicBezTo>
                      <a:pt x="93" y="99"/>
                      <a:pt x="108" y="104"/>
                      <a:pt x="121" y="102"/>
                    </a:cubicBezTo>
                    <a:cubicBezTo>
                      <a:pt x="133" y="100"/>
                      <a:pt x="132" y="91"/>
                      <a:pt x="140" y="81"/>
                    </a:cubicBezTo>
                    <a:cubicBezTo>
                      <a:pt x="149" y="70"/>
                      <a:pt x="178" y="38"/>
                      <a:pt x="218" y="59"/>
                    </a:cubicBezTo>
                    <a:cubicBezTo>
                      <a:pt x="258" y="80"/>
                      <a:pt x="251" y="94"/>
                      <a:pt x="259" y="93"/>
                    </a:cubicBezTo>
                    <a:cubicBezTo>
                      <a:pt x="266" y="92"/>
                      <a:pt x="294" y="72"/>
                      <a:pt x="294" y="72"/>
                    </a:cubicBezTo>
                    <a:cubicBezTo>
                      <a:pt x="277" y="79"/>
                      <a:pt x="255" y="67"/>
                      <a:pt x="246" y="61"/>
                    </a:cubicBezTo>
                    <a:cubicBezTo>
                      <a:pt x="238" y="54"/>
                      <a:pt x="214" y="42"/>
                      <a:pt x="181" y="46"/>
                    </a:cubicBezTo>
                    <a:cubicBezTo>
                      <a:pt x="148" y="51"/>
                      <a:pt x="133" y="65"/>
                      <a:pt x="120" y="81"/>
                    </a:cubicBezTo>
                    <a:cubicBezTo>
                      <a:pt x="106" y="96"/>
                      <a:pt x="92" y="79"/>
                      <a:pt x="86" y="67"/>
                    </a:cubicBezTo>
                    <a:cubicBezTo>
                      <a:pt x="79" y="56"/>
                      <a:pt x="59" y="28"/>
                      <a:pt x="39" y="24"/>
                    </a:cubicBezTo>
                    <a:cubicBezTo>
                      <a:pt x="19" y="19"/>
                      <a:pt x="5" y="14"/>
                      <a:pt x="0" y="0"/>
                    </a:cubicBezTo>
                    <a:close/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26" name="Freeform 123"/>
              <p:cNvSpPr>
                <a:spLocks/>
              </p:cNvSpPr>
              <p:nvPr/>
            </p:nvSpPr>
            <p:spPr bwMode="auto">
              <a:xfrm>
                <a:off x="1842938" y="5442937"/>
                <a:ext cx="47528" cy="153606"/>
              </a:xfrm>
              <a:custGeom>
                <a:avLst/>
                <a:gdLst>
                  <a:gd name="T0" fmla="*/ 442 w 55"/>
                  <a:gd name="T1" fmla="*/ 1939 h 167"/>
                  <a:gd name="T2" fmla="*/ 63 w 55"/>
                  <a:gd name="T3" fmla="*/ 3181 h 167"/>
                  <a:gd name="T4" fmla="*/ 647 w 55"/>
                  <a:gd name="T5" fmla="*/ 1768 h 167"/>
                  <a:gd name="T6" fmla="*/ 366 w 55"/>
                  <a:gd name="T7" fmla="*/ 0 h 167"/>
                  <a:gd name="T8" fmla="*/ 442 w 55"/>
                  <a:gd name="T9" fmla="*/ 1939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167">
                    <a:moveTo>
                      <a:pt x="28" y="102"/>
                    </a:moveTo>
                    <a:cubicBezTo>
                      <a:pt x="22" y="116"/>
                      <a:pt x="0" y="146"/>
                      <a:pt x="4" y="167"/>
                    </a:cubicBezTo>
                    <a:cubicBezTo>
                      <a:pt x="0" y="134"/>
                      <a:pt x="28" y="137"/>
                      <a:pt x="41" y="93"/>
                    </a:cubicBezTo>
                    <a:cubicBezTo>
                      <a:pt x="55" y="48"/>
                      <a:pt x="34" y="10"/>
                      <a:pt x="23" y="0"/>
                    </a:cubicBezTo>
                    <a:cubicBezTo>
                      <a:pt x="31" y="17"/>
                      <a:pt x="45" y="59"/>
                      <a:pt x="28" y="102"/>
                    </a:cubicBezTo>
                    <a:close/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27" name="Freeform 124"/>
              <p:cNvSpPr>
                <a:spLocks/>
              </p:cNvSpPr>
              <p:nvPr/>
            </p:nvSpPr>
            <p:spPr bwMode="auto">
              <a:xfrm>
                <a:off x="1869802" y="5408152"/>
                <a:ext cx="42018" cy="162560"/>
              </a:xfrm>
              <a:custGeom>
                <a:avLst/>
                <a:gdLst>
                  <a:gd name="T0" fmla="*/ 757 w 49"/>
                  <a:gd name="T1" fmla="*/ 0 h 177"/>
                  <a:gd name="T2" fmla="*/ 371 w 49"/>
                  <a:gd name="T3" fmla="*/ 1195 h 177"/>
                  <a:gd name="T4" fmla="*/ 0 w 49"/>
                  <a:gd name="T5" fmla="*/ 3357 h 177"/>
                  <a:gd name="T6" fmla="*/ 570 w 49"/>
                  <a:gd name="T7" fmla="*/ 2104 h 177"/>
                  <a:gd name="T8" fmla="*/ 757 w 49"/>
                  <a:gd name="T9" fmla="*/ 0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177">
                    <a:moveTo>
                      <a:pt x="49" y="0"/>
                    </a:moveTo>
                    <a:cubicBezTo>
                      <a:pt x="33" y="9"/>
                      <a:pt x="23" y="24"/>
                      <a:pt x="24" y="63"/>
                    </a:cubicBezTo>
                    <a:cubicBezTo>
                      <a:pt x="25" y="102"/>
                      <a:pt x="37" y="137"/>
                      <a:pt x="0" y="177"/>
                    </a:cubicBezTo>
                    <a:cubicBezTo>
                      <a:pt x="23" y="166"/>
                      <a:pt x="34" y="141"/>
                      <a:pt x="37" y="111"/>
                    </a:cubicBezTo>
                    <a:cubicBezTo>
                      <a:pt x="40" y="81"/>
                      <a:pt x="16" y="19"/>
                      <a:pt x="49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28" name="Freeform 125"/>
              <p:cNvSpPr>
                <a:spLocks/>
              </p:cNvSpPr>
              <p:nvPr/>
            </p:nvSpPr>
            <p:spPr bwMode="auto">
              <a:xfrm>
                <a:off x="1494398" y="5492532"/>
                <a:ext cx="38918" cy="148784"/>
              </a:xfrm>
              <a:custGeom>
                <a:avLst/>
                <a:gdLst>
                  <a:gd name="T0" fmla="*/ 334 w 45"/>
                  <a:gd name="T1" fmla="*/ 1557 h 162"/>
                  <a:gd name="T2" fmla="*/ 251 w 45"/>
                  <a:gd name="T3" fmla="*/ 3072 h 162"/>
                  <a:gd name="T4" fmla="*/ 83 w 45"/>
                  <a:gd name="T5" fmla="*/ 1288 h 162"/>
                  <a:gd name="T6" fmla="*/ 713 w 45"/>
                  <a:gd name="T7" fmla="*/ 0 h 162"/>
                  <a:gd name="T8" fmla="*/ 334 w 45"/>
                  <a:gd name="T9" fmla="*/ 1557 h 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162">
                    <a:moveTo>
                      <a:pt x="21" y="82"/>
                    </a:moveTo>
                    <a:cubicBezTo>
                      <a:pt x="29" y="115"/>
                      <a:pt x="26" y="143"/>
                      <a:pt x="16" y="162"/>
                    </a:cubicBezTo>
                    <a:cubicBezTo>
                      <a:pt x="31" y="123"/>
                      <a:pt x="10" y="95"/>
                      <a:pt x="5" y="68"/>
                    </a:cubicBezTo>
                    <a:cubicBezTo>
                      <a:pt x="0" y="41"/>
                      <a:pt x="27" y="10"/>
                      <a:pt x="45" y="0"/>
                    </a:cubicBezTo>
                    <a:cubicBezTo>
                      <a:pt x="28" y="14"/>
                      <a:pt x="12" y="48"/>
                      <a:pt x="21" y="82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29" name="Freeform 126"/>
              <p:cNvSpPr>
                <a:spLocks/>
              </p:cNvSpPr>
              <p:nvPr/>
            </p:nvSpPr>
            <p:spPr bwMode="auto">
              <a:xfrm>
                <a:off x="1644215" y="5505619"/>
                <a:ext cx="86791" cy="68881"/>
              </a:xfrm>
              <a:custGeom>
                <a:avLst/>
                <a:gdLst>
                  <a:gd name="T0" fmla="*/ 1569 w 101"/>
                  <a:gd name="T1" fmla="*/ 77 h 75"/>
                  <a:gd name="T2" fmla="*/ 574 w 101"/>
                  <a:gd name="T3" fmla="*/ 947 h 75"/>
                  <a:gd name="T4" fmla="*/ 0 w 101"/>
                  <a:gd name="T5" fmla="*/ 1344 h 75"/>
                  <a:gd name="T6" fmla="*/ 746 w 101"/>
                  <a:gd name="T7" fmla="*/ 989 h 75"/>
                  <a:gd name="T8" fmla="*/ 1569 w 101"/>
                  <a:gd name="T9" fmla="*/ 77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1" h="75">
                    <a:moveTo>
                      <a:pt x="101" y="4"/>
                    </a:moveTo>
                    <a:cubicBezTo>
                      <a:pt x="62" y="0"/>
                      <a:pt x="46" y="30"/>
                      <a:pt x="37" y="50"/>
                    </a:cubicBezTo>
                    <a:cubicBezTo>
                      <a:pt x="28" y="70"/>
                      <a:pt x="16" y="74"/>
                      <a:pt x="0" y="71"/>
                    </a:cubicBezTo>
                    <a:cubicBezTo>
                      <a:pt x="23" y="75"/>
                      <a:pt x="37" y="67"/>
                      <a:pt x="48" y="52"/>
                    </a:cubicBezTo>
                    <a:cubicBezTo>
                      <a:pt x="59" y="37"/>
                      <a:pt x="67" y="2"/>
                      <a:pt x="101" y="4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0" name="Freeform 127"/>
              <p:cNvSpPr>
                <a:spLocks/>
              </p:cNvSpPr>
              <p:nvPr/>
            </p:nvSpPr>
            <p:spPr bwMode="auto">
              <a:xfrm>
                <a:off x="1530561" y="5637871"/>
                <a:ext cx="67159" cy="78869"/>
              </a:xfrm>
              <a:custGeom>
                <a:avLst/>
                <a:gdLst>
                  <a:gd name="T0" fmla="*/ 1220 w 78"/>
                  <a:gd name="T1" fmla="*/ 0 h 86"/>
                  <a:gd name="T2" fmla="*/ 0 w 78"/>
                  <a:gd name="T3" fmla="*/ 1624 h 86"/>
                  <a:gd name="T4" fmla="*/ 1220 w 78"/>
                  <a:gd name="T5" fmla="*/ 0 h 8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8" h="86">
                    <a:moveTo>
                      <a:pt x="78" y="0"/>
                    </a:moveTo>
                    <a:cubicBezTo>
                      <a:pt x="28" y="11"/>
                      <a:pt x="10" y="67"/>
                      <a:pt x="0" y="86"/>
                    </a:cubicBezTo>
                    <a:cubicBezTo>
                      <a:pt x="21" y="52"/>
                      <a:pt x="44" y="12"/>
                      <a:pt x="78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1" name="Freeform 128"/>
              <p:cNvSpPr>
                <a:spLocks/>
              </p:cNvSpPr>
              <p:nvPr/>
            </p:nvSpPr>
            <p:spPr bwMode="auto">
              <a:xfrm>
                <a:off x="1532283" y="5690221"/>
                <a:ext cx="125709" cy="95401"/>
              </a:xfrm>
              <a:custGeom>
                <a:avLst/>
                <a:gdLst>
                  <a:gd name="T0" fmla="*/ 0 w 146"/>
                  <a:gd name="T1" fmla="*/ 1966 h 104"/>
                  <a:gd name="T2" fmla="*/ 1845 w 146"/>
                  <a:gd name="T3" fmla="*/ 418 h 104"/>
                  <a:gd name="T4" fmla="*/ 2283 w 146"/>
                  <a:gd name="T5" fmla="*/ 943 h 104"/>
                  <a:gd name="T6" fmla="*/ 1158 w 146"/>
                  <a:gd name="T7" fmla="*/ 682 h 104"/>
                  <a:gd name="T8" fmla="*/ 0 w 146"/>
                  <a:gd name="T9" fmla="*/ 1966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" h="104">
                    <a:moveTo>
                      <a:pt x="0" y="104"/>
                    </a:moveTo>
                    <a:cubicBezTo>
                      <a:pt x="19" y="79"/>
                      <a:pt x="66" y="0"/>
                      <a:pt x="118" y="22"/>
                    </a:cubicBezTo>
                    <a:cubicBezTo>
                      <a:pt x="137" y="30"/>
                      <a:pt x="146" y="50"/>
                      <a:pt x="146" y="50"/>
                    </a:cubicBezTo>
                    <a:cubicBezTo>
                      <a:pt x="139" y="39"/>
                      <a:pt x="109" y="13"/>
                      <a:pt x="74" y="36"/>
                    </a:cubicBezTo>
                    <a:cubicBezTo>
                      <a:pt x="39" y="59"/>
                      <a:pt x="0" y="104"/>
                      <a:pt x="0" y="104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2" name="Freeform 129"/>
              <p:cNvSpPr>
                <a:spLocks/>
              </p:cNvSpPr>
              <p:nvPr/>
            </p:nvSpPr>
            <p:spPr bwMode="auto">
              <a:xfrm>
                <a:off x="1693466" y="5763580"/>
                <a:ext cx="226275" cy="77147"/>
              </a:xfrm>
              <a:custGeom>
                <a:avLst/>
                <a:gdLst>
                  <a:gd name="T0" fmla="*/ 0 w 263"/>
                  <a:gd name="T1" fmla="*/ 1309 h 84"/>
                  <a:gd name="T2" fmla="*/ 824 w 263"/>
                  <a:gd name="T3" fmla="*/ 1160 h 84"/>
                  <a:gd name="T4" fmla="*/ 1574 w 263"/>
                  <a:gd name="T5" fmla="*/ 661 h 84"/>
                  <a:gd name="T6" fmla="*/ 2633 w 263"/>
                  <a:gd name="T7" fmla="*/ 1024 h 84"/>
                  <a:gd name="T8" fmla="*/ 4099 w 263"/>
                  <a:gd name="T9" fmla="*/ 0 h 84"/>
                  <a:gd name="T10" fmla="*/ 2665 w 263"/>
                  <a:gd name="T11" fmla="*/ 1160 h 84"/>
                  <a:gd name="T12" fmla="*/ 1541 w 263"/>
                  <a:gd name="T13" fmla="*/ 832 h 84"/>
                  <a:gd name="T14" fmla="*/ 0 w 263"/>
                  <a:gd name="T15" fmla="*/ 1309 h 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3" h="84">
                    <a:moveTo>
                      <a:pt x="0" y="69"/>
                    </a:moveTo>
                    <a:cubicBezTo>
                      <a:pt x="17" y="75"/>
                      <a:pt x="41" y="70"/>
                      <a:pt x="53" y="61"/>
                    </a:cubicBezTo>
                    <a:cubicBezTo>
                      <a:pt x="65" y="52"/>
                      <a:pt x="82" y="33"/>
                      <a:pt x="101" y="35"/>
                    </a:cubicBezTo>
                    <a:cubicBezTo>
                      <a:pt x="120" y="37"/>
                      <a:pt x="140" y="57"/>
                      <a:pt x="169" y="54"/>
                    </a:cubicBezTo>
                    <a:cubicBezTo>
                      <a:pt x="198" y="51"/>
                      <a:pt x="236" y="7"/>
                      <a:pt x="263" y="0"/>
                    </a:cubicBezTo>
                    <a:cubicBezTo>
                      <a:pt x="249" y="7"/>
                      <a:pt x="193" y="60"/>
                      <a:pt x="171" y="61"/>
                    </a:cubicBezTo>
                    <a:cubicBezTo>
                      <a:pt x="149" y="62"/>
                      <a:pt x="112" y="42"/>
                      <a:pt x="99" y="44"/>
                    </a:cubicBezTo>
                    <a:cubicBezTo>
                      <a:pt x="72" y="49"/>
                      <a:pt x="52" y="84"/>
                      <a:pt x="0" y="69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3" name="Freeform 130"/>
              <p:cNvSpPr>
                <a:spLocks/>
              </p:cNvSpPr>
              <p:nvPr/>
            </p:nvSpPr>
            <p:spPr bwMode="auto">
              <a:xfrm>
                <a:off x="1966236" y="5758069"/>
                <a:ext cx="25831" cy="111243"/>
              </a:xfrm>
              <a:custGeom>
                <a:avLst/>
                <a:gdLst>
                  <a:gd name="T0" fmla="*/ 270 w 30"/>
                  <a:gd name="T1" fmla="*/ 1412 h 121"/>
                  <a:gd name="T2" fmla="*/ 33 w 30"/>
                  <a:gd name="T3" fmla="*/ 2301 h 121"/>
                  <a:gd name="T4" fmla="*/ 175 w 30"/>
                  <a:gd name="T5" fmla="*/ 1447 h 121"/>
                  <a:gd name="T6" fmla="*/ 20 w 30"/>
                  <a:gd name="T7" fmla="*/ 0 h 121"/>
                  <a:gd name="T8" fmla="*/ 270 w 30"/>
                  <a:gd name="T9" fmla="*/ 141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121">
                    <a:moveTo>
                      <a:pt x="17" y="74"/>
                    </a:moveTo>
                    <a:cubicBezTo>
                      <a:pt x="11" y="87"/>
                      <a:pt x="2" y="111"/>
                      <a:pt x="2" y="121"/>
                    </a:cubicBezTo>
                    <a:cubicBezTo>
                      <a:pt x="0" y="117"/>
                      <a:pt x="3" y="110"/>
                      <a:pt x="11" y="76"/>
                    </a:cubicBezTo>
                    <a:cubicBezTo>
                      <a:pt x="19" y="42"/>
                      <a:pt x="14" y="9"/>
                      <a:pt x="1" y="0"/>
                    </a:cubicBezTo>
                    <a:cubicBezTo>
                      <a:pt x="13" y="6"/>
                      <a:pt x="30" y="30"/>
                      <a:pt x="17" y="74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4" name="Freeform 131"/>
              <p:cNvSpPr>
                <a:spLocks/>
              </p:cNvSpPr>
              <p:nvPr/>
            </p:nvSpPr>
            <p:spPr bwMode="auto">
              <a:xfrm>
                <a:off x="1716541" y="5568990"/>
                <a:ext cx="13776" cy="73359"/>
              </a:xfrm>
              <a:custGeom>
                <a:avLst/>
                <a:gdLst>
                  <a:gd name="T0" fmla="*/ 250 w 16"/>
                  <a:gd name="T1" fmla="*/ 1510 h 80"/>
                  <a:gd name="T2" fmla="*/ 175 w 16"/>
                  <a:gd name="T3" fmla="*/ 0 h 80"/>
                  <a:gd name="T4" fmla="*/ 250 w 16"/>
                  <a:gd name="T5" fmla="*/ 1510 h 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80">
                    <a:moveTo>
                      <a:pt x="16" y="80"/>
                    </a:moveTo>
                    <a:cubicBezTo>
                      <a:pt x="0" y="50"/>
                      <a:pt x="2" y="20"/>
                      <a:pt x="11" y="0"/>
                    </a:cubicBezTo>
                    <a:cubicBezTo>
                      <a:pt x="10" y="10"/>
                      <a:pt x="7" y="55"/>
                      <a:pt x="16" y="8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5" name="Freeform 132"/>
              <p:cNvSpPr>
                <a:spLocks/>
              </p:cNvSpPr>
              <p:nvPr/>
            </p:nvSpPr>
            <p:spPr bwMode="auto">
              <a:xfrm>
                <a:off x="1792310" y="5539371"/>
                <a:ext cx="17220" cy="96434"/>
              </a:xfrm>
              <a:custGeom>
                <a:avLst/>
                <a:gdLst>
                  <a:gd name="T0" fmla="*/ 313 w 20"/>
                  <a:gd name="T1" fmla="*/ 1992 h 105"/>
                  <a:gd name="T2" fmla="*/ 83 w 20"/>
                  <a:gd name="T3" fmla="*/ 909 h 105"/>
                  <a:gd name="T4" fmla="*/ 250 w 20"/>
                  <a:gd name="T5" fmla="*/ 0 h 105"/>
                  <a:gd name="T6" fmla="*/ 208 w 20"/>
                  <a:gd name="T7" fmla="*/ 875 h 105"/>
                  <a:gd name="T8" fmla="*/ 313 w 20"/>
                  <a:gd name="T9" fmla="*/ 1992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05">
                    <a:moveTo>
                      <a:pt x="20" y="105"/>
                    </a:moveTo>
                    <a:cubicBezTo>
                      <a:pt x="6" y="96"/>
                      <a:pt x="10" y="64"/>
                      <a:pt x="5" y="48"/>
                    </a:cubicBezTo>
                    <a:cubicBezTo>
                      <a:pt x="0" y="32"/>
                      <a:pt x="3" y="18"/>
                      <a:pt x="16" y="0"/>
                    </a:cubicBezTo>
                    <a:cubicBezTo>
                      <a:pt x="8" y="9"/>
                      <a:pt x="10" y="36"/>
                      <a:pt x="13" y="46"/>
                    </a:cubicBezTo>
                    <a:cubicBezTo>
                      <a:pt x="16" y="56"/>
                      <a:pt x="13" y="93"/>
                      <a:pt x="20" y="105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6" name="Freeform 133"/>
              <p:cNvSpPr>
                <a:spLocks/>
              </p:cNvSpPr>
              <p:nvPr/>
            </p:nvSpPr>
            <p:spPr bwMode="auto">
              <a:xfrm>
                <a:off x="1885989" y="5685399"/>
                <a:ext cx="89546" cy="59927"/>
              </a:xfrm>
              <a:custGeom>
                <a:avLst/>
                <a:gdLst>
                  <a:gd name="T0" fmla="*/ 0 w 104"/>
                  <a:gd name="T1" fmla="*/ 1247 h 65"/>
                  <a:gd name="T2" fmla="*/ 1033 w 104"/>
                  <a:gd name="T3" fmla="*/ 367 h 65"/>
                  <a:gd name="T4" fmla="*/ 1625 w 104"/>
                  <a:gd name="T5" fmla="*/ 115 h 65"/>
                  <a:gd name="T6" fmla="*/ 1158 w 104"/>
                  <a:gd name="T7" fmla="*/ 388 h 65"/>
                  <a:gd name="T8" fmla="*/ 0 w 104"/>
                  <a:gd name="T9" fmla="*/ 1247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4" h="65">
                    <a:moveTo>
                      <a:pt x="0" y="65"/>
                    </a:moveTo>
                    <a:cubicBezTo>
                      <a:pt x="24" y="58"/>
                      <a:pt x="54" y="37"/>
                      <a:pt x="66" y="19"/>
                    </a:cubicBezTo>
                    <a:cubicBezTo>
                      <a:pt x="78" y="1"/>
                      <a:pt x="87" y="0"/>
                      <a:pt x="104" y="6"/>
                    </a:cubicBezTo>
                    <a:cubicBezTo>
                      <a:pt x="92" y="3"/>
                      <a:pt x="83" y="8"/>
                      <a:pt x="74" y="20"/>
                    </a:cubicBezTo>
                    <a:cubicBezTo>
                      <a:pt x="65" y="32"/>
                      <a:pt x="28" y="61"/>
                      <a:pt x="0" y="65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7" name="Freeform 134"/>
              <p:cNvSpPr>
                <a:spLocks/>
              </p:cNvSpPr>
              <p:nvPr/>
            </p:nvSpPr>
            <p:spPr bwMode="auto">
              <a:xfrm>
                <a:off x="1910098" y="5522151"/>
                <a:ext cx="45806" cy="122953"/>
              </a:xfrm>
              <a:custGeom>
                <a:avLst/>
                <a:gdLst>
                  <a:gd name="T0" fmla="*/ 713 w 53"/>
                  <a:gd name="T1" fmla="*/ 0 h 134"/>
                  <a:gd name="T2" fmla="*/ 0 w 53"/>
                  <a:gd name="T3" fmla="*/ 2534 h 134"/>
                  <a:gd name="T4" fmla="*/ 713 w 53"/>
                  <a:gd name="T5" fmla="*/ 0 h 13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3" h="134">
                    <a:moveTo>
                      <a:pt x="45" y="0"/>
                    </a:moveTo>
                    <a:cubicBezTo>
                      <a:pt x="47" y="14"/>
                      <a:pt x="50" y="83"/>
                      <a:pt x="0" y="134"/>
                    </a:cubicBezTo>
                    <a:cubicBezTo>
                      <a:pt x="28" y="112"/>
                      <a:pt x="53" y="79"/>
                      <a:pt x="45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8" name="Freeform 135"/>
              <p:cNvSpPr>
                <a:spLocks/>
              </p:cNvSpPr>
              <p:nvPr/>
            </p:nvSpPr>
            <p:spPr bwMode="auto">
              <a:xfrm>
                <a:off x="1893911" y="5864491"/>
                <a:ext cx="20664" cy="46151"/>
              </a:xfrm>
              <a:custGeom>
                <a:avLst/>
                <a:gdLst>
                  <a:gd name="T0" fmla="*/ 0 w 24"/>
                  <a:gd name="T1" fmla="*/ 0 h 50"/>
                  <a:gd name="T2" fmla="*/ 375 w 24"/>
                  <a:gd name="T3" fmla="*/ 962 h 50"/>
                  <a:gd name="T4" fmla="*/ 0 w 24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4" h="50">
                    <a:moveTo>
                      <a:pt x="0" y="0"/>
                    </a:moveTo>
                    <a:cubicBezTo>
                      <a:pt x="0" y="13"/>
                      <a:pt x="11" y="41"/>
                      <a:pt x="24" y="50"/>
                    </a:cubicBezTo>
                    <a:cubicBezTo>
                      <a:pt x="18" y="41"/>
                      <a:pt x="2" y="15"/>
                      <a:pt x="0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9" name="Freeform 136"/>
              <p:cNvSpPr>
                <a:spLocks/>
              </p:cNvSpPr>
              <p:nvPr/>
            </p:nvSpPr>
            <p:spPr bwMode="auto">
              <a:xfrm>
                <a:off x="1508175" y="5828673"/>
                <a:ext cx="47528" cy="79902"/>
              </a:xfrm>
              <a:custGeom>
                <a:avLst/>
                <a:gdLst>
                  <a:gd name="T0" fmla="*/ 113 w 55"/>
                  <a:gd name="T1" fmla="*/ 0 h 87"/>
                  <a:gd name="T2" fmla="*/ 868 w 55"/>
                  <a:gd name="T3" fmla="*/ 1651 h 87"/>
                  <a:gd name="T4" fmla="*/ 113 w 55"/>
                  <a:gd name="T5" fmla="*/ 0 h 8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" h="87">
                    <a:moveTo>
                      <a:pt x="7" y="0"/>
                    </a:moveTo>
                    <a:cubicBezTo>
                      <a:pt x="0" y="23"/>
                      <a:pt x="7" y="77"/>
                      <a:pt x="55" y="87"/>
                    </a:cubicBezTo>
                    <a:cubicBezTo>
                      <a:pt x="42" y="82"/>
                      <a:pt x="8" y="52"/>
                      <a:pt x="7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40" name="Freeform 137"/>
              <p:cNvSpPr>
                <a:spLocks/>
              </p:cNvSpPr>
              <p:nvPr/>
            </p:nvSpPr>
            <p:spPr bwMode="auto">
              <a:xfrm>
                <a:off x="1724118" y="5755314"/>
                <a:ext cx="112965" cy="34096"/>
              </a:xfrm>
              <a:custGeom>
                <a:avLst/>
                <a:gdLst>
                  <a:gd name="T0" fmla="*/ 0 w 131"/>
                  <a:gd name="T1" fmla="*/ 538 h 37"/>
                  <a:gd name="T2" fmla="*/ 646 w 131"/>
                  <a:gd name="T3" fmla="*/ 364 h 37"/>
                  <a:gd name="T4" fmla="*/ 1192 w 131"/>
                  <a:gd name="T5" fmla="*/ 150 h 37"/>
                  <a:gd name="T6" fmla="*/ 1597 w 131"/>
                  <a:gd name="T7" fmla="*/ 444 h 37"/>
                  <a:gd name="T8" fmla="*/ 2056 w 131"/>
                  <a:gd name="T9" fmla="*/ 688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1" h="37">
                    <a:moveTo>
                      <a:pt x="0" y="28"/>
                    </a:moveTo>
                    <a:cubicBezTo>
                      <a:pt x="10" y="37"/>
                      <a:pt x="32" y="26"/>
                      <a:pt x="41" y="19"/>
                    </a:cubicBezTo>
                    <a:cubicBezTo>
                      <a:pt x="54" y="10"/>
                      <a:pt x="61" y="0"/>
                      <a:pt x="76" y="8"/>
                    </a:cubicBezTo>
                    <a:cubicBezTo>
                      <a:pt x="86" y="13"/>
                      <a:pt x="92" y="20"/>
                      <a:pt x="102" y="23"/>
                    </a:cubicBezTo>
                    <a:cubicBezTo>
                      <a:pt x="111" y="25"/>
                      <a:pt x="129" y="24"/>
                      <a:pt x="131" y="36"/>
                    </a:cubicBezTo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41" name="Freeform 138"/>
              <p:cNvSpPr>
                <a:spLocks/>
              </p:cNvSpPr>
              <p:nvPr/>
            </p:nvSpPr>
            <p:spPr bwMode="auto">
              <a:xfrm>
                <a:off x="1744093" y="5841760"/>
                <a:ext cx="83346" cy="25486"/>
              </a:xfrm>
              <a:custGeom>
                <a:avLst/>
                <a:gdLst>
                  <a:gd name="T0" fmla="*/ 0 w 97"/>
                  <a:gd name="T1" fmla="*/ 518 h 28"/>
                  <a:gd name="T2" fmla="*/ 529 w 97"/>
                  <a:gd name="T3" fmla="*/ 132 h 28"/>
                  <a:gd name="T4" fmla="*/ 903 w 97"/>
                  <a:gd name="T5" fmla="*/ 90 h 28"/>
                  <a:gd name="T6" fmla="*/ 1507 w 97"/>
                  <a:gd name="T7" fmla="*/ 441 h 28"/>
                  <a:gd name="T8" fmla="*/ 1445 w 97"/>
                  <a:gd name="T9" fmla="*/ 42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7" h="28">
                    <a:moveTo>
                      <a:pt x="0" y="28"/>
                    </a:moveTo>
                    <a:cubicBezTo>
                      <a:pt x="10" y="20"/>
                      <a:pt x="23" y="14"/>
                      <a:pt x="34" y="7"/>
                    </a:cubicBezTo>
                    <a:cubicBezTo>
                      <a:pt x="46" y="0"/>
                      <a:pt x="46" y="0"/>
                      <a:pt x="58" y="5"/>
                    </a:cubicBezTo>
                    <a:cubicBezTo>
                      <a:pt x="71" y="10"/>
                      <a:pt x="83" y="18"/>
                      <a:pt x="97" y="24"/>
                    </a:cubicBezTo>
                    <a:cubicBezTo>
                      <a:pt x="96" y="23"/>
                      <a:pt x="94" y="23"/>
                      <a:pt x="93" y="23"/>
                    </a:cubicBezTo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42" name="Freeform 139"/>
              <p:cNvSpPr>
                <a:spLocks/>
              </p:cNvSpPr>
              <p:nvPr/>
            </p:nvSpPr>
            <p:spPr bwMode="auto">
              <a:xfrm>
                <a:off x="1949016" y="5765302"/>
                <a:ext cx="19631" cy="92990"/>
              </a:xfrm>
              <a:custGeom>
                <a:avLst/>
                <a:gdLst>
                  <a:gd name="T0" fmla="*/ 245 w 23"/>
                  <a:gd name="T1" fmla="*/ 307 h 101"/>
                  <a:gd name="T2" fmla="*/ 124 w 23"/>
                  <a:gd name="T3" fmla="*/ 1930 h 101"/>
                  <a:gd name="T4" fmla="*/ 183 w 23"/>
                  <a:gd name="T5" fmla="*/ 858 h 101"/>
                  <a:gd name="T6" fmla="*/ 42 w 23"/>
                  <a:gd name="T7" fmla="*/ 0 h 101"/>
                  <a:gd name="T8" fmla="*/ 258 w 23"/>
                  <a:gd name="T9" fmla="*/ 321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101">
                    <a:moveTo>
                      <a:pt x="16" y="16"/>
                    </a:moveTo>
                    <a:cubicBezTo>
                      <a:pt x="23" y="45"/>
                      <a:pt x="14" y="74"/>
                      <a:pt x="8" y="101"/>
                    </a:cubicBezTo>
                    <a:cubicBezTo>
                      <a:pt x="0" y="87"/>
                      <a:pt x="11" y="60"/>
                      <a:pt x="12" y="45"/>
                    </a:cubicBezTo>
                    <a:cubicBezTo>
                      <a:pt x="14" y="29"/>
                      <a:pt x="13" y="13"/>
                      <a:pt x="3" y="0"/>
                    </a:cubicBezTo>
                    <a:cubicBezTo>
                      <a:pt x="9" y="4"/>
                      <a:pt x="15" y="10"/>
                      <a:pt x="17" y="17"/>
                    </a:cubicBezTo>
                  </a:path>
                </a:pathLst>
              </a:custGeom>
              <a:solidFill>
                <a:srgbClr val="F3A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43" name="Freeform 140"/>
              <p:cNvSpPr>
                <a:spLocks/>
              </p:cNvSpPr>
              <p:nvPr/>
            </p:nvSpPr>
            <p:spPr bwMode="auto">
              <a:xfrm>
                <a:off x="1708620" y="5562446"/>
                <a:ext cx="241085" cy="187357"/>
              </a:xfrm>
              <a:custGeom>
                <a:avLst/>
                <a:gdLst>
                  <a:gd name="T0" fmla="*/ 250 w 280"/>
                  <a:gd name="T1" fmla="*/ 0 h 204"/>
                  <a:gd name="T2" fmla="*/ 425 w 280"/>
                  <a:gd name="T3" fmla="*/ 2141 h 204"/>
                  <a:gd name="T4" fmla="*/ 2208 w 280"/>
                  <a:gd name="T5" fmla="*/ 3776 h 204"/>
                  <a:gd name="T6" fmla="*/ 4375 w 280"/>
                  <a:gd name="T7" fmla="*/ 2467 h 20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80" h="204">
                    <a:moveTo>
                      <a:pt x="16" y="0"/>
                    </a:moveTo>
                    <a:cubicBezTo>
                      <a:pt x="4" y="32"/>
                      <a:pt x="0" y="62"/>
                      <a:pt x="27" y="113"/>
                    </a:cubicBezTo>
                    <a:cubicBezTo>
                      <a:pt x="55" y="165"/>
                      <a:pt x="79" y="193"/>
                      <a:pt x="141" y="199"/>
                    </a:cubicBezTo>
                    <a:cubicBezTo>
                      <a:pt x="203" y="204"/>
                      <a:pt x="243" y="175"/>
                      <a:pt x="280" y="130"/>
                    </a:cubicBezTo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44" name="Freeform 141"/>
              <p:cNvSpPr>
                <a:spLocks/>
              </p:cNvSpPr>
              <p:nvPr/>
            </p:nvSpPr>
            <p:spPr bwMode="auto">
              <a:xfrm>
                <a:off x="1540893" y="5690910"/>
                <a:ext cx="437397" cy="191146"/>
              </a:xfrm>
              <a:custGeom>
                <a:avLst/>
                <a:gdLst>
                  <a:gd name="T0" fmla="*/ 0 w 508"/>
                  <a:gd name="T1" fmla="*/ 1558 h 208"/>
                  <a:gd name="T2" fmla="*/ 1583 w 508"/>
                  <a:gd name="T3" fmla="*/ 264 h 208"/>
                  <a:gd name="T4" fmla="*/ 2875 w 508"/>
                  <a:gd name="T5" fmla="*/ 2698 h 208"/>
                  <a:gd name="T6" fmla="*/ 4408 w 508"/>
                  <a:gd name="T7" fmla="*/ 2049 h 208"/>
                  <a:gd name="T8" fmla="*/ 5583 w 508"/>
                  <a:gd name="T9" fmla="*/ 2321 h 208"/>
                  <a:gd name="T10" fmla="*/ 7375 w 508"/>
                  <a:gd name="T11" fmla="*/ 1275 h 208"/>
                  <a:gd name="T12" fmla="*/ 7738 w 508"/>
                  <a:gd name="T13" fmla="*/ 3098 h 208"/>
                  <a:gd name="T14" fmla="*/ 7813 w 508"/>
                  <a:gd name="T15" fmla="*/ 3917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08" h="208">
                    <a:moveTo>
                      <a:pt x="0" y="82"/>
                    </a:moveTo>
                    <a:cubicBezTo>
                      <a:pt x="21" y="56"/>
                      <a:pt x="54" y="0"/>
                      <a:pt x="101" y="14"/>
                    </a:cubicBezTo>
                    <a:cubicBezTo>
                      <a:pt x="178" y="37"/>
                      <a:pt x="145" y="136"/>
                      <a:pt x="184" y="142"/>
                    </a:cubicBezTo>
                    <a:cubicBezTo>
                      <a:pt x="223" y="149"/>
                      <a:pt x="250" y="103"/>
                      <a:pt x="282" y="108"/>
                    </a:cubicBezTo>
                    <a:cubicBezTo>
                      <a:pt x="313" y="113"/>
                      <a:pt x="323" y="132"/>
                      <a:pt x="357" y="122"/>
                    </a:cubicBezTo>
                    <a:cubicBezTo>
                      <a:pt x="391" y="112"/>
                      <a:pt x="436" y="51"/>
                      <a:pt x="472" y="67"/>
                    </a:cubicBezTo>
                    <a:cubicBezTo>
                      <a:pt x="508" y="82"/>
                      <a:pt x="503" y="132"/>
                      <a:pt x="495" y="163"/>
                    </a:cubicBezTo>
                    <a:cubicBezTo>
                      <a:pt x="486" y="194"/>
                      <a:pt x="488" y="208"/>
                      <a:pt x="500" y="206"/>
                    </a:cubicBezTo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45" name="Freeform 142"/>
              <p:cNvSpPr>
                <a:spLocks/>
              </p:cNvSpPr>
              <p:nvPr/>
            </p:nvSpPr>
            <p:spPr bwMode="auto">
              <a:xfrm>
                <a:off x="1890466" y="5810419"/>
                <a:ext cx="44773" cy="46839"/>
              </a:xfrm>
              <a:custGeom>
                <a:avLst/>
                <a:gdLst>
                  <a:gd name="T0" fmla="*/ 500 w 52"/>
                  <a:gd name="T1" fmla="*/ 0 h 51"/>
                  <a:gd name="T2" fmla="*/ 0 w 52"/>
                  <a:gd name="T3" fmla="*/ 968 h 5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2" h="51">
                    <a:moveTo>
                      <a:pt x="32" y="0"/>
                    </a:moveTo>
                    <a:cubicBezTo>
                      <a:pt x="52" y="12"/>
                      <a:pt x="5" y="32"/>
                      <a:pt x="0" y="51"/>
                    </a:cubicBezTo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46" name="Freeform 143"/>
              <p:cNvSpPr>
                <a:spLocks/>
              </p:cNvSpPr>
              <p:nvPr/>
            </p:nvSpPr>
            <p:spPr bwMode="auto">
              <a:xfrm>
                <a:off x="1594276" y="5759791"/>
                <a:ext cx="18254" cy="57172"/>
              </a:xfrm>
              <a:custGeom>
                <a:avLst/>
                <a:gdLst>
                  <a:gd name="T0" fmla="*/ 0 w 21"/>
                  <a:gd name="T1" fmla="*/ 115 h 62"/>
                  <a:gd name="T2" fmla="*/ 255 w 21"/>
                  <a:gd name="T3" fmla="*/ 1189 h 6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1" h="62">
                    <a:moveTo>
                      <a:pt x="0" y="6"/>
                    </a:moveTo>
                    <a:cubicBezTo>
                      <a:pt x="21" y="0"/>
                      <a:pt x="16" y="44"/>
                      <a:pt x="16" y="62"/>
                    </a:cubicBezTo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47" name="Freeform 144"/>
              <p:cNvSpPr>
                <a:spLocks/>
              </p:cNvSpPr>
              <p:nvPr/>
            </p:nvSpPr>
            <p:spPr bwMode="auto">
              <a:xfrm>
                <a:off x="1553981" y="5543159"/>
                <a:ext cx="161527" cy="106422"/>
              </a:xfrm>
              <a:custGeom>
                <a:avLst/>
                <a:gdLst>
                  <a:gd name="T0" fmla="*/ 2919 w 188"/>
                  <a:gd name="T1" fmla="*/ 1433 h 116"/>
                  <a:gd name="T2" fmla="*/ 2016 w 188"/>
                  <a:gd name="T3" fmla="*/ 2158 h 116"/>
                  <a:gd name="T4" fmla="*/ 696 w 188"/>
                  <a:gd name="T5" fmla="*/ 1604 h 116"/>
                  <a:gd name="T6" fmla="*/ 0 w 188"/>
                  <a:gd name="T7" fmla="*/ 248 h 1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8" h="116">
                    <a:moveTo>
                      <a:pt x="188" y="76"/>
                    </a:moveTo>
                    <a:cubicBezTo>
                      <a:pt x="181" y="89"/>
                      <a:pt x="164" y="111"/>
                      <a:pt x="130" y="114"/>
                    </a:cubicBezTo>
                    <a:cubicBezTo>
                      <a:pt x="96" y="116"/>
                      <a:pt x="55" y="105"/>
                      <a:pt x="45" y="85"/>
                    </a:cubicBezTo>
                    <a:cubicBezTo>
                      <a:pt x="35" y="66"/>
                      <a:pt x="9" y="0"/>
                      <a:pt x="0" y="13"/>
                    </a:cubicBezTo>
                  </a:path>
                </a:pathLst>
              </a:custGeom>
              <a:noFill/>
              <a:ln w="7938" cap="rnd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 dirty="0"/>
              </a:p>
            </p:txBody>
          </p:sp>
          <p:sp>
            <p:nvSpPr>
              <p:cNvPr id="248" name="Freeform 145"/>
              <p:cNvSpPr>
                <a:spLocks/>
              </p:cNvSpPr>
              <p:nvPr/>
            </p:nvSpPr>
            <p:spPr bwMode="auto">
              <a:xfrm>
                <a:off x="1508175" y="5632361"/>
                <a:ext cx="98156" cy="97123"/>
              </a:xfrm>
              <a:custGeom>
                <a:avLst/>
                <a:gdLst>
                  <a:gd name="T0" fmla="*/ 83 w 114"/>
                  <a:gd name="T1" fmla="*/ 1429 h 106"/>
                  <a:gd name="T2" fmla="*/ 345 w 114"/>
                  <a:gd name="T3" fmla="*/ 1679 h 106"/>
                  <a:gd name="T4" fmla="*/ 1783 w 114"/>
                  <a:gd name="T5" fmla="*/ 77 h 10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4" h="106">
                    <a:moveTo>
                      <a:pt x="5" y="76"/>
                    </a:moveTo>
                    <a:cubicBezTo>
                      <a:pt x="0" y="93"/>
                      <a:pt x="6" y="106"/>
                      <a:pt x="22" y="89"/>
                    </a:cubicBezTo>
                    <a:cubicBezTo>
                      <a:pt x="38" y="72"/>
                      <a:pt x="55" y="0"/>
                      <a:pt x="114" y="4"/>
                    </a:cubicBezTo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49" name="Freeform 146"/>
              <p:cNvSpPr>
                <a:spLocks/>
              </p:cNvSpPr>
              <p:nvPr/>
            </p:nvSpPr>
            <p:spPr bwMode="auto">
              <a:xfrm>
                <a:off x="1676245" y="5646826"/>
                <a:ext cx="84035" cy="69915"/>
              </a:xfrm>
              <a:custGeom>
                <a:avLst/>
                <a:gdLst>
                  <a:gd name="T0" fmla="*/ 0 w 98"/>
                  <a:gd name="T1" fmla="*/ 0 h 76"/>
                  <a:gd name="T2" fmla="*/ 1036 w 98"/>
                  <a:gd name="T3" fmla="*/ 1221 h 76"/>
                  <a:gd name="T4" fmla="*/ 1514 w 98"/>
                  <a:gd name="T5" fmla="*/ 1392 h 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8" h="76">
                    <a:moveTo>
                      <a:pt x="0" y="0"/>
                    </a:moveTo>
                    <a:cubicBezTo>
                      <a:pt x="24" y="9"/>
                      <a:pt x="46" y="52"/>
                      <a:pt x="67" y="64"/>
                    </a:cubicBezTo>
                    <a:cubicBezTo>
                      <a:pt x="87" y="76"/>
                      <a:pt x="98" y="73"/>
                      <a:pt x="98" y="73"/>
                    </a:cubicBezTo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0" name="Freeform 147"/>
              <p:cNvSpPr>
                <a:spLocks/>
              </p:cNvSpPr>
              <p:nvPr/>
            </p:nvSpPr>
            <p:spPr bwMode="auto">
              <a:xfrm>
                <a:off x="1837772" y="5470490"/>
                <a:ext cx="51661" cy="132252"/>
              </a:xfrm>
              <a:custGeom>
                <a:avLst/>
                <a:gdLst>
                  <a:gd name="T0" fmla="*/ 845 w 60"/>
                  <a:gd name="T1" fmla="*/ 0 h 144"/>
                  <a:gd name="T2" fmla="*/ 658 w 60"/>
                  <a:gd name="T3" fmla="*/ 1728 h 144"/>
                  <a:gd name="T4" fmla="*/ 313 w 60"/>
                  <a:gd name="T5" fmla="*/ 2731 h 14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0" h="144">
                    <a:moveTo>
                      <a:pt x="54" y="0"/>
                    </a:moveTo>
                    <a:cubicBezTo>
                      <a:pt x="60" y="34"/>
                      <a:pt x="54" y="73"/>
                      <a:pt x="42" y="91"/>
                    </a:cubicBezTo>
                    <a:cubicBezTo>
                      <a:pt x="30" y="109"/>
                      <a:pt x="0" y="127"/>
                      <a:pt x="20" y="144"/>
                    </a:cubicBezTo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1" name="Freeform 148"/>
              <p:cNvSpPr>
                <a:spLocks/>
              </p:cNvSpPr>
              <p:nvPr/>
            </p:nvSpPr>
            <p:spPr bwMode="auto">
              <a:xfrm>
                <a:off x="1581533" y="5816963"/>
                <a:ext cx="69570" cy="66815"/>
              </a:xfrm>
              <a:custGeom>
                <a:avLst/>
                <a:gdLst>
                  <a:gd name="T0" fmla="*/ 0 w 81"/>
                  <a:gd name="T1" fmla="*/ 917 h 73"/>
                  <a:gd name="T2" fmla="*/ 479 w 81"/>
                  <a:gd name="T3" fmla="*/ 0 h 73"/>
                  <a:gd name="T4" fmla="*/ 1257 w 81"/>
                  <a:gd name="T5" fmla="*/ 1371 h 7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1" h="73">
                    <a:moveTo>
                      <a:pt x="0" y="49"/>
                    </a:moveTo>
                    <a:cubicBezTo>
                      <a:pt x="12" y="9"/>
                      <a:pt x="28" y="3"/>
                      <a:pt x="31" y="0"/>
                    </a:cubicBezTo>
                    <a:cubicBezTo>
                      <a:pt x="38" y="29"/>
                      <a:pt x="39" y="56"/>
                      <a:pt x="81" y="73"/>
                    </a:cubicBezTo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2" name="Freeform 149"/>
              <p:cNvSpPr>
                <a:spLocks/>
              </p:cNvSpPr>
              <p:nvPr/>
            </p:nvSpPr>
            <p:spPr bwMode="auto">
              <a:xfrm>
                <a:off x="1464435" y="5376122"/>
                <a:ext cx="562761" cy="562761"/>
              </a:xfrm>
              <a:custGeom>
                <a:avLst/>
                <a:gdLst>
                  <a:gd name="T0" fmla="*/ 3383 w 654"/>
                  <a:gd name="T1" fmla="*/ 10473 h 613"/>
                  <a:gd name="T2" fmla="*/ 3540 w 654"/>
                  <a:gd name="T3" fmla="*/ 10550 h 613"/>
                  <a:gd name="T4" fmla="*/ 5332 w 654"/>
                  <a:gd name="T5" fmla="*/ 10438 h 613"/>
                  <a:gd name="T6" fmla="*/ 6174 w 654"/>
                  <a:gd name="T7" fmla="*/ 10246 h 613"/>
                  <a:gd name="T8" fmla="*/ 7723 w 654"/>
                  <a:gd name="T9" fmla="*/ 9927 h 613"/>
                  <a:gd name="T10" fmla="*/ 8345 w 654"/>
                  <a:gd name="T11" fmla="*/ 11305 h 613"/>
                  <a:gd name="T12" fmla="*/ 9889 w 654"/>
                  <a:gd name="T13" fmla="*/ 10473 h 613"/>
                  <a:gd name="T14" fmla="*/ 10106 w 654"/>
                  <a:gd name="T15" fmla="*/ 9223 h 613"/>
                  <a:gd name="T16" fmla="*/ 8795 w 654"/>
                  <a:gd name="T17" fmla="*/ 6309 h 613"/>
                  <a:gd name="T18" fmla="*/ 9327 w 654"/>
                  <a:gd name="T19" fmla="*/ 4945 h 613"/>
                  <a:gd name="T20" fmla="*/ 9702 w 654"/>
                  <a:gd name="T21" fmla="*/ 2124 h 613"/>
                  <a:gd name="T22" fmla="*/ 8577 w 654"/>
                  <a:gd name="T23" fmla="*/ 341 h 613"/>
                  <a:gd name="T24" fmla="*/ 7610 w 654"/>
                  <a:gd name="T25" fmla="*/ 1954 h 613"/>
                  <a:gd name="T26" fmla="*/ 6504 w 654"/>
                  <a:gd name="T27" fmla="*/ 1216 h 613"/>
                  <a:gd name="T28" fmla="*/ 4682 w 654"/>
                  <a:gd name="T29" fmla="*/ 2068 h 613"/>
                  <a:gd name="T30" fmla="*/ 2696 w 654"/>
                  <a:gd name="T31" fmla="*/ 533 h 613"/>
                  <a:gd name="T32" fmla="*/ 1574 w 654"/>
                  <a:gd name="T33" fmla="*/ 605 h 613"/>
                  <a:gd name="T34" fmla="*/ 1824 w 654"/>
                  <a:gd name="T35" fmla="*/ 2082 h 613"/>
                  <a:gd name="T36" fmla="*/ 1824 w 654"/>
                  <a:gd name="T37" fmla="*/ 2082 h 613"/>
                  <a:gd name="T38" fmla="*/ 1249 w 654"/>
                  <a:gd name="T39" fmla="*/ 2274 h 613"/>
                  <a:gd name="T40" fmla="*/ 592 w 654"/>
                  <a:gd name="T41" fmla="*/ 4092 h 613"/>
                  <a:gd name="T42" fmla="*/ 592 w 654"/>
                  <a:gd name="T43" fmla="*/ 5776 h 613"/>
                  <a:gd name="T44" fmla="*/ 1387 w 654"/>
                  <a:gd name="T45" fmla="*/ 8050 h 613"/>
                  <a:gd name="T46" fmla="*/ 1012 w 654"/>
                  <a:gd name="T47" fmla="*/ 8698 h 613"/>
                  <a:gd name="T48" fmla="*/ 1949 w 654"/>
                  <a:gd name="T49" fmla="*/ 11099 h 613"/>
                  <a:gd name="T50" fmla="*/ 3383 w 654"/>
                  <a:gd name="T51" fmla="*/ 10473 h 61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654" h="613">
                    <a:moveTo>
                      <a:pt x="217" y="553"/>
                    </a:moveTo>
                    <a:cubicBezTo>
                      <a:pt x="220" y="554"/>
                      <a:pt x="223" y="555"/>
                      <a:pt x="227" y="557"/>
                    </a:cubicBezTo>
                    <a:cubicBezTo>
                      <a:pt x="279" y="573"/>
                      <a:pt x="322" y="562"/>
                      <a:pt x="342" y="551"/>
                    </a:cubicBezTo>
                    <a:cubicBezTo>
                      <a:pt x="361" y="541"/>
                      <a:pt x="374" y="536"/>
                      <a:pt x="396" y="541"/>
                    </a:cubicBezTo>
                    <a:cubicBezTo>
                      <a:pt x="418" y="545"/>
                      <a:pt x="474" y="559"/>
                      <a:pt x="495" y="524"/>
                    </a:cubicBezTo>
                    <a:cubicBezTo>
                      <a:pt x="492" y="540"/>
                      <a:pt x="502" y="579"/>
                      <a:pt x="535" y="597"/>
                    </a:cubicBezTo>
                    <a:cubicBezTo>
                      <a:pt x="562" y="613"/>
                      <a:pt x="610" y="609"/>
                      <a:pt x="634" y="553"/>
                    </a:cubicBezTo>
                    <a:cubicBezTo>
                      <a:pt x="642" y="533"/>
                      <a:pt x="646" y="509"/>
                      <a:pt x="648" y="487"/>
                    </a:cubicBezTo>
                    <a:cubicBezTo>
                      <a:pt x="654" y="429"/>
                      <a:pt x="636" y="320"/>
                      <a:pt x="564" y="333"/>
                    </a:cubicBezTo>
                    <a:cubicBezTo>
                      <a:pt x="571" y="323"/>
                      <a:pt x="586" y="296"/>
                      <a:pt x="598" y="261"/>
                    </a:cubicBezTo>
                    <a:cubicBezTo>
                      <a:pt x="609" y="223"/>
                      <a:pt x="613" y="151"/>
                      <a:pt x="622" y="112"/>
                    </a:cubicBezTo>
                    <a:cubicBezTo>
                      <a:pt x="632" y="66"/>
                      <a:pt x="592" y="11"/>
                      <a:pt x="550" y="18"/>
                    </a:cubicBezTo>
                    <a:cubicBezTo>
                      <a:pt x="507" y="25"/>
                      <a:pt x="482" y="39"/>
                      <a:pt x="488" y="103"/>
                    </a:cubicBezTo>
                    <a:cubicBezTo>
                      <a:pt x="476" y="74"/>
                      <a:pt x="452" y="47"/>
                      <a:pt x="417" y="64"/>
                    </a:cubicBezTo>
                    <a:cubicBezTo>
                      <a:pt x="381" y="81"/>
                      <a:pt x="337" y="104"/>
                      <a:pt x="300" y="109"/>
                    </a:cubicBezTo>
                    <a:cubicBezTo>
                      <a:pt x="263" y="113"/>
                      <a:pt x="174" y="120"/>
                      <a:pt x="173" y="28"/>
                    </a:cubicBezTo>
                    <a:cubicBezTo>
                      <a:pt x="172" y="9"/>
                      <a:pt x="104" y="0"/>
                      <a:pt x="101" y="32"/>
                    </a:cubicBezTo>
                    <a:cubicBezTo>
                      <a:pt x="97" y="64"/>
                      <a:pt x="103" y="97"/>
                      <a:pt x="117" y="110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06" y="111"/>
                      <a:pt x="93" y="114"/>
                      <a:pt x="80" y="120"/>
                    </a:cubicBezTo>
                    <a:cubicBezTo>
                      <a:pt x="40" y="141"/>
                      <a:pt x="26" y="176"/>
                      <a:pt x="38" y="216"/>
                    </a:cubicBezTo>
                    <a:cubicBezTo>
                      <a:pt x="50" y="256"/>
                      <a:pt x="56" y="264"/>
                      <a:pt x="38" y="305"/>
                    </a:cubicBezTo>
                    <a:cubicBezTo>
                      <a:pt x="20" y="346"/>
                      <a:pt x="0" y="439"/>
                      <a:pt x="89" y="425"/>
                    </a:cubicBezTo>
                    <a:cubicBezTo>
                      <a:pt x="81" y="437"/>
                      <a:pt x="71" y="450"/>
                      <a:pt x="65" y="459"/>
                    </a:cubicBezTo>
                    <a:cubicBezTo>
                      <a:pt x="44" y="482"/>
                      <a:pt x="33" y="583"/>
                      <a:pt x="125" y="586"/>
                    </a:cubicBezTo>
                    <a:cubicBezTo>
                      <a:pt x="184" y="589"/>
                      <a:pt x="217" y="553"/>
                      <a:pt x="217" y="553"/>
                    </a:cubicBezTo>
                    <a:close/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3" name="Freeform 150"/>
              <p:cNvSpPr>
                <a:spLocks/>
              </p:cNvSpPr>
              <p:nvPr/>
            </p:nvSpPr>
            <p:spPr bwMode="auto">
              <a:xfrm>
                <a:off x="1565002" y="5474278"/>
                <a:ext cx="389869" cy="196656"/>
              </a:xfrm>
              <a:custGeom>
                <a:avLst/>
                <a:gdLst>
                  <a:gd name="T0" fmla="*/ 7069 w 453"/>
                  <a:gd name="T1" fmla="*/ 56 h 214"/>
                  <a:gd name="T2" fmla="*/ 6869 w 453"/>
                  <a:gd name="T3" fmla="*/ 376 h 214"/>
                  <a:gd name="T4" fmla="*/ 6537 w 453"/>
                  <a:gd name="T5" fmla="*/ 2868 h 214"/>
                  <a:gd name="T6" fmla="*/ 5153 w 453"/>
                  <a:gd name="T7" fmla="*/ 4008 h 214"/>
                  <a:gd name="T8" fmla="*/ 4183 w 453"/>
                  <a:gd name="T9" fmla="*/ 2735 h 214"/>
                  <a:gd name="T10" fmla="*/ 3354 w 453"/>
                  <a:gd name="T11" fmla="*/ 718 h 214"/>
                  <a:gd name="T12" fmla="*/ 2311 w 453"/>
                  <a:gd name="T13" fmla="*/ 819 h 214"/>
                  <a:gd name="T14" fmla="*/ 2217 w 453"/>
                  <a:gd name="T15" fmla="*/ 913 h 214"/>
                  <a:gd name="T16" fmla="*/ 1499 w 453"/>
                  <a:gd name="T17" fmla="*/ 1878 h 214"/>
                  <a:gd name="T18" fmla="*/ 950 w 453"/>
                  <a:gd name="T19" fmla="*/ 763 h 214"/>
                  <a:gd name="T20" fmla="*/ 855 w 453"/>
                  <a:gd name="T21" fmla="*/ 590 h 214"/>
                  <a:gd name="T22" fmla="*/ 0 w 453"/>
                  <a:gd name="T23" fmla="*/ 56 h 2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53" h="214">
                    <a:moveTo>
                      <a:pt x="453" y="3"/>
                    </a:moveTo>
                    <a:cubicBezTo>
                      <a:pt x="449" y="0"/>
                      <a:pt x="443" y="0"/>
                      <a:pt x="440" y="20"/>
                    </a:cubicBezTo>
                    <a:cubicBezTo>
                      <a:pt x="436" y="39"/>
                      <a:pt x="453" y="89"/>
                      <a:pt x="419" y="151"/>
                    </a:cubicBezTo>
                    <a:cubicBezTo>
                      <a:pt x="390" y="204"/>
                      <a:pt x="361" y="214"/>
                      <a:pt x="330" y="211"/>
                    </a:cubicBezTo>
                    <a:cubicBezTo>
                      <a:pt x="298" y="209"/>
                      <a:pt x="275" y="185"/>
                      <a:pt x="268" y="144"/>
                    </a:cubicBezTo>
                    <a:cubicBezTo>
                      <a:pt x="261" y="105"/>
                      <a:pt x="247" y="50"/>
                      <a:pt x="215" y="38"/>
                    </a:cubicBezTo>
                    <a:cubicBezTo>
                      <a:pt x="186" y="24"/>
                      <a:pt x="162" y="34"/>
                      <a:pt x="148" y="43"/>
                    </a:cubicBezTo>
                    <a:cubicBezTo>
                      <a:pt x="146" y="45"/>
                      <a:pt x="144" y="46"/>
                      <a:pt x="142" y="48"/>
                    </a:cubicBezTo>
                    <a:cubicBezTo>
                      <a:pt x="125" y="65"/>
                      <a:pt x="122" y="102"/>
                      <a:pt x="96" y="99"/>
                    </a:cubicBezTo>
                    <a:cubicBezTo>
                      <a:pt x="81" y="97"/>
                      <a:pt x="81" y="77"/>
                      <a:pt x="61" y="40"/>
                    </a:cubicBezTo>
                    <a:cubicBezTo>
                      <a:pt x="59" y="37"/>
                      <a:pt x="57" y="34"/>
                      <a:pt x="55" y="31"/>
                    </a:cubicBezTo>
                    <a:cubicBezTo>
                      <a:pt x="45" y="14"/>
                      <a:pt x="25" y="2"/>
                      <a:pt x="0" y="3"/>
                    </a:cubicBezTo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4" name="Freeform 151"/>
              <p:cNvSpPr>
                <a:spLocks/>
              </p:cNvSpPr>
              <p:nvPr/>
            </p:nvSpPr>
            <p:spPr bwMode="auto">
              <a:xfrm>
                <a:off x="1676245" y="5766335"/>
                <a:ext cx="66126" cy="46839"/>
              </a:xfrm>
              <a:custGeom>
                <a:avLst/>
                <a:gdLst>
                  <a:gd name="T0" fmla="*/ 0 w 77"/>
                  <a:gd name="T1" fmla="*/ 0 h 51"/>
                  <a:gd name="T2" fmla="*/ 1194 w 77"/>
                  <a:gd name="T3" fmla="*/ 832 h 5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77" h="51">
                    <a:moveTo>
                      <a:pt x="0" y="0"/>
                    </a:moveTo>
                    <a:cubicBezTo>
                      <a:pt x="12" y="28"/>
                      <a:pt x="29" y="51"/>
                      <a:pt x="77" y="44"/>
                    </a:cubicBezTo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5" name="Freeform 152"/>
              <p:cNvSpPr>
                <a:spLocks/>
              </p:cNvSpPr>
              <p:nvPr/>
            </p:nvSpPr>
            <p:spPr bwMode="auto">
              <a:xfrm>
                <a:off x="1571201" y="5585521"/>
                <a:ext cx="8610" cy="61304"/>
              </a:xfrm>
              <a:custGeom>
                <a:avLst/>
                <a:gdLst>
                  <a:gd name="T0" fmla="*/ 95 w 10"/>
                  <a:gd name="T1" fmla="*/ 0 h 67"/>
                  <a:gd name="T2" fmla="*/ 113 w 10"/>
                  <a:gd name="T3" fmla="*/ 733 h 67"/>
                  <a:gd name="T4" fmla="*/ 0 w 10"/>
                  <a:gd name="T5" fmla="*/ 1257 h 6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67">
                    <a:moveTo>
                      <a:pt x="6" y="0"/>
                    </a:moveTo>
                    <a:cubicBezTo>
                      <a:pt x="6" y="13"/>
                      <a:pt x="10" y="26"/>
                      <a:pt x="7" y="39"/>
                    </a:cubicBezTo>
                    <a:cubicBezTo>
                      <a:pt x="4" y="53"/>
                      <a:pt x="0" y="67"/>
                      <a:pt x="0" y="67"/>
                    </a:cubicBezTo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6" name="Freeform 153"/>
              <p:cNvSpPr>
                <a:spLocks/>
              </p:cNvSpPr>
              <p:nvPr/>
            </p:nvSpPr>
            <p:spPr bwMode="auto">
              <a:xfrm>
                <a:off x="1779223" y="5517329"/>
                <a:ext cx="37196" cy="51661"/>
              </a:xfrm>
              <a:custGeom>
                <a:avLst/>
                <a:gdLst>
                  <a:gd name="T0" fmla="*/ 0 w 43"/>
                  <a:gd name="T1" fmla="*/ 504 h 56"/>
                  <a:gd name="T2" fmla="*/ 681 w 43"/>
                  <a:gd name="T3" fmla="*/ 0 h 56"/>
                  <a:gd name="T4" fmla="*/ 188 w 43"/>
                  <a:gd name="T5" fmla="*/ 1077 h 5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" h="56">
                    <a:moveTo>
                      <a:pt x="0" y="26"/>
                    </a:moveTo>
                    <a:cubicBezTo>
                      <a:pt x="9" y="31"/>
                      <a:pt x="34" y="11"/>
                      <a:pt x="43" y="0"/>
                    </a:cubicBezTo>
                    <a:cubicBezTo>
                      <a:pt x="29" y="16"/>
                      <a:pt x="12" y="33"/>
                      <a:pt x="12" y="56"/>
                    </a:cubicBezTo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7" name="Freeform 154"/>
              <p:cNvSpPr>
                <a:spLocks/>
              </p:cNvSpPr>
              <p:nvPr/>
            </p:nvSpPr>
            <p:spPr bwMode="auto">
              <a:xfrm>
                <a:off x="1675212" y="5613763"/>
                <a:ext cx="86791" cy="102978"/>
              </a:xfrm>
              <a:custGeom>
                <a:avLst/>
                <a:gdLst>
                  <a:gd name="T0" fmla="*/ 1537 w 101"/>
                  <a:gd name="T1" fmla="*/ 2074 h 112"/>
                  <a:gd name="T2" fmla="*/ 1058 w 101"/>
                  <a:gd name="T3" fmla="*/ 1903 h 112"/>
                  <a:gd name="T4" fmla="*/ 12 w 101"/>
                  <a:gd name="T5" fmla="*/ 683 h 112"/>
                  <a:gd name="T6" fmla="*/ 0 w 101"/>
                  <a:gd name="T7" fmla="*/ 662 h 112"/>
                  <a:gd name="T8" fmla="*/ 716 w 101"/>
                  <a:gd name="T9" fmla="*/ 21 h 112"/>
                  <a:gd name="T10" fmla="*/ 716 w 101"/>
                  <a:gd name="T11" fmla="*/ 0 h 112"/>
                  <a:gd name="T12" fmla="*/ 1028 w 101"/>
                  <a:gd name="T13" fmla="*/ 1084 h 112"/>
                  <a:gd name="T14" fmla="*/ 1569 w 101"/>
                  <a:gd name="T15" fmla="*/ 2074 h 112"/>
                  <a:gd name="T16" fmla="*/ 1537 w 101"/>
                  <a:gd name="T17" fmla="*/ 2074 h 1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1" h="112">
                    <a:moveTo>
                      <a:pt x="99" y="109"/>
                    </a:moveTo>
                    <a:cubicBezTo>
                      <a:pt x="99" y="109"/>
                      <a:pt x="88" y="112"/>
                      <a:pt x="68" y="100"/>
                    </a:cubicBezTo>
                    <a:cubicBezTo>
                      <a:pt x="47" y="88"/>
                      <a:pt x="25" y="45"/>
                      <a:pt x="1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6" y="30"/>
                      <a:pt x="40" y="12"/>
                      <a:pt x="46" y="1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8" y="17"/>
                      <a:pt x="54" y="35"/>
                      <a:pt x="66" y="57"/>
                    </a:cubicBezTo>
                    <a:cubicBezTo>
                      <a:pt x="78" y="78"/>
                      <a:pt x="88" y="95"/>
                      <a:pt x="101" y="109"/>
                    </a:cubicBezTo>
                    <a:lnTo>
                      <a:pt x="99" y="109"/>
                    </a:lnTo>
                    <a:close/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8" name="Freeform 155"/>
              <p:cNvSpPr>
                <a:spLocks/>
              </p:cNvSpPr>
              <p:nvPr/>
            </p:nvSpPr>
            <p:spPr bwMode="auto">
              <a:xfrm>
                <a:off x="1675212" y="5766335"/>
                <a:ext cx="67848" cy="57860"/>
              </a:xfrm>
              <a:custGeom>
                <a:avLst/>
                <a:gdLst>
                  <a:gd name="T0" fmla="*/ 1212 w 79"/>
                  <a:gd name="T1" fmla="*/ 832 h 63"/>
                  <a:gd name="T2" fmla="*/ 12 w 79"/>
                  <a:gd name="T3" fmla="*/ 0 h 63"/>
                  <a:gd name="T4" fmla="*/ 0 w 79"/>
                  <a:gd name="T5" fmla="*/ 0 h 63"/>
                  <a:gd name="T6" fmla="*/ 436 w 79"/>
                  <a:gd name="T7" fmla="*/ 1139 h 63"/>
                  <a:gd name="T8" fmla="*/ 1224 w 79"/>
                  <a:gd name="T9" fmla="*/ 832 h 63"/>
                  <a:gd name="T10" fmla="*/ 1212 w 79"/>
                  <a:gd name="T11" fmla="*/ 8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" h="63">
                    <a:moveTo>
                      <a:pt x="78" y="44"/>
                    </a:moveTo>
                    <a:cubicBezTo>
                      <a:pt x="30" y="51"/>
                      <a:pt x="13" y="28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29"/>
                      <a:pt x="8" y="57"/>
                      <a:pt x="28" y="60"/>
                    </a:cubicBezTo>
                    <a:cubicBezTo>
                      <a:pt x="47" y="63"/>
                      <a:pt x="64" y="54"/>
                      <a:pt x="79" y="44"/>
                    </a:cubicBezTo>
                    <a:lnTo>
                      <a:pt x="78" y="44"/>
                    </a:lnTo>
                    <a:close/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9" name="Freeform 156"/>
              <p:cNvSpPr>
                <a:spLocks/>
              </p:cNvSpPr>
              <p:nvPr/>
            </p:nvSpPr>
            <p:spPr bwMode="auto">
              <a:xfrm>
                <a:off x="1571201" y="5584488"/>
                <a:ext cx="36163" cy="62338"/>
              </a:xfrm>
              <a:custGeom>
                <a:avLst/>
                <a:gdLst>
                  <a:gd name="T0" fmla="*/ 95 w 42"/>
                  <a:gd name="T1" fmla="*/ 21 h 68"/>
                  <a:gd name="T2" fmla="*/ 113 w 42"/>
                  <a:gd name="T3" fmla="*/ 751 h 68"/>
                  <a:gd name="T4" fmla="*/ 0 w 42"/>
                  <a:gd name="T5" fmla="*/ 1283 h 68"/>
                  <a:gd name="T6" fmla="*/ 0 w 42"/>
                  <a:gd name="T7" fmla="*/ 1283 h 68"/>
                  <a:gd name="T8" fmla="*/ 645 w 42"/>
                  <a:gd name="T9" fmla="*/ 1057 h 68"/>
                  <a:gd name="T10" fmla="*/ 658 w 42"/>
                  <a:gd name="T11" fmla="*/ 1057 h 68"/>
                  <a:gd name="T12" fmla="*/ 395 w 42"/>
                  <a:gd name="T13" fmla="*/ 751 h 68"/>
                  <a:gd name="T14" fmla="*/ 113 w 42"/>
                  <a:gd name="T15" fmla="*/ 0 h 68"/>
                  <a:gd name="T16" fmla="*/ 95 w 42"/>
                  <a:gd name="T17" fmla="*/ 21 h 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68">
                    <a:moveTo>
                      <a:pt x="6" y="1"/>
                    </a:moveTo>
                    <a:cubicBezTo>
                      <a:pt x="6" y="14"/>
                      <a:pt x="10" y="27"/>
                      <a:pt x="7" y="40"/>
                    </a:cubicBezTo>
                    <a:cubicBezTo>
                      <a:pt x="4" y="54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1" y="60"/>
                      <a:pt x="24" y="55"/>
                      <a:pt x="41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34" y="52"/>
                      <a:pt x="28" y="46"/>
                      <a:pt x="25" y="40"/>
                    </a:cubicBezTo>
                    <a:cubicBezTo>
                      <a:pt x="21" y="32"/>
                      <a:pt x="14" y="16"/>
                      <a:pt x="7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noFill/>
              <a:ln w="7938" cap="rnd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0" name="Freeform 157"/>
              <p:cNvSpPr>
                <a:spLocks/>
              </p:cNvSpPr>
              <p:nvPr/>
            </p:nvSpPr>
            <p:spPr bwMode="auto">
              <a:xfrm>
                <a:off x="1814697" y="5794921"/>
                <a:ext cx="46495" cy="12743"/>
              </a:xfrm>
              <a:custGeom>
                <a:avLst/>
                <a:gdLst>
                  <a:gd name="T0" fmla="*/ 833 w 54"/>
                  <a:gd name="T1" fmla="*/ 34 h 14"/>
                  <a:gd name="T2" fmla="*/ 20 w 54"/>
                  <a:gd name="T3" fmla="*/ 148 h 14"/>
                  <a:gd name="T4" fmla="*/ 0 w 54"/>
                  <a:gd name="T5" fmla="*/ 132 h 14"/>
                  <a:gd name="T6" fmla="*/ 613 w 54"/>
                  <a:gd name="T7" fmla="*/ 167 h 14"/>
                  <a:gd name="T8" fmla="*/ 845 w 54"/>
                  <a:gd name="T9" fmla="*/ 34 h 14"/>
                  <a:gd name="T10" fmla="*/ 833 w 54"/>
                  <a:gd name="T11" fmla="*/ 34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14">
                    <a:moveTo>
                      <a:pt x="53" y="2"/>
                    </a:moveTo>
                    <a:cubicBezTo>
                      <a:pt x="42" y="0"/>
                      <a:pt x="16" y="5"/>
                      <a:pt x="1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1" y="12"/>
                      <a:pt x="22" y="14"/>
                      <a:pt x="39" y="9"/>
                    </a:cubicBezTo>
                    <a:cubicBezTo>
                      <a:pt x="44" y="7"/>
                      <a:pt x="49" y="5"/>
                      <a:pt x="54" y="2"/>
                    </a:cubicBezTo>
                    <a:lnTo>
                      <a:pt x="53" y="2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1" name="Freeform 158"/>
              <p:cNvSpPr>
                <a:spLocks/>
              </p:cNvSpPr>
              <p:nvPr/>
            </p:nvSpPr>
            <p:spPr bwMode="auto">
              <a:xfrm>
                <a:off x="1778534" y="5517329"/>
                <a:ext cx="37885" cy="54416"/>
              </a:xfrm>
              <a:custGeom>
                <a:avLst/>
                <a:gdLst>
                  <a:gd name="T0" fmla="*/ 208 w 44"/>
                  <a:gd name="T1" fmla="*/ 1077 h 59"/>
                  <a:gd name="T2" fmla="*/ 688 w 44"/>
                  <a:gd name="T3" fmla="*/ 0 h 59"/>
                  <a:gd name="T4" fmla="*/ 20 w 44"/>
                  <a:gd name="T5" fmla="*/ 501 h 59"/>
                  <a:gd name="T6" fmla="*/ 0 w 44"/>
                  <a:gd name="T7" fmla="*/ 501 h 59"/>
                  <a:gd name="T8" fmla="*/ 188 w 44"/>
                  <a:gd name="T9" fmla="*/ 1133 h 59"/>
                  <a:gd name="T10" fmla="*/ 208 w 44"/>
                  <a:gd name="T11" fmla="*/ 1077 h 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4" h="59">
                    <a:moveTo>
                      <a:pt x="13" y="56"/>
                    </a:moveTo>
                    <a:cubicBezTo>
                      <a:pt x="13" y="33"/>
                      <a:pt x="30" y="16"/>
                      <a:pt x="44" y="0"/>
                    </a:cubicBezTo>
                    <a:cubicBezTo>
                      <a:pt x="35" y="11"/>
                      <a:pt x="10" y="31"/>
                      <a:pt x="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36"/>
                      <a:pt x="9" y="48"/>
                      <a:pt x="12" y="59"/>
                    </a:cubicBezTo>
                    <a:lnTo>
                      <a:pt x="13" y="56"/>
                    </a:lnTo>
                    <a:close/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2" name="Freeform 159"/>
              <p:cNvSpPr>
                <a:spLocks/>
              </p:cNvSpPr>
              <p:nvPr/>
            </p:nvSpPr>
            <p:spPr bwMode="auto">
              <a:xfrm>
                <a:off x="1814697" y="5794921"/>
                <a:ext cx="45462" cy="7233"/>
              </a:xfrm>
              <a:custGeom>
                <a:avLst/>
                <a:gdLst>
                  <a:gd name="T0" fmla="*/ 0 w 53"/>
                  <a:gd name="T1" fmla="*/ 144 h 8"/>
                  <a:gd name="T2" fmla="*/ 819 w 53"/>
                  <a:gd name="T3" fmla="*/ 34 h 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8">
                    <a:moveTo>
                      <a:pt x="0" y="8"/>
                    </a:moveTo>
                    <a:cubicBezTo>
                      <a:pt x="16" y="5"/>
                      <a:pt x="42" y="0"/>
                      <a:pt x="53" y="2"/>
                    </a:cubicBezTo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3" name="Freeform 160"/>
              <p:cNvSpPr>
                <a:spLocks/>
              </p:cNvSpPr>
              <p:nvPr/>
            </p:nvSpPr>
            <p:spPr bwMode="auto">
              <a:xfrm>
                <a:off x="1812975" y="5646137"/>
                <a:ext cx="91268" cy="33752"/>
              </a:xfrm>
              <a:custGeom>
                <a:avLst/>
                <a:gdLst>
                  <a:gd name="T0" fmla="*/ 1658 w 106"/>
                  <a:gd name="T1" fmla="*/ 0 h 37"/>
                  <a:gd name="T2" fmla="*/ 0 w 106"/>
                  <a:gd name="T3" fmla="*/ 56 h 37"/>
                  <a:gd name="T4" fmla="*/ 0 w 106"/>
                  <a:gd name="T5" fmla="*/ 56 h 37"/>
                  <a:gd name="T6" fmla="*/ 658 w 106"/>
                  <a:gd name="T7" fmla="*/ 450 h 37"/>
                  <a:gd name="T8" fmla="*/ 1658 w 106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6" h="37">
                    <a:moveTo>
                      <a:pt x="106" y="0"/>
                    </a:moveTo>
                    <a:cubicBezTo>
                      <a:pt x="62" y="37"/>
                      <a:pt x="10" y="1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1" y="16"/>
                      <a:pt x="25" y="23"/>
                      <a:pt x="42" y="24"/>
                    </a:cubicBezTo>
                    <a:cubicBezTo>
                      <a:pt x="64" y="26"/>
                      <a:pt x="85" y="22"/>
                      <a:pt x="106" y="0"/>
                    </a:cubicBezTo>
                    <a:close/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4" name="Freeform 161"/>
              <p:cNvSpPr>
                <a:spLocks/>
              </p:cNvSpPr>
              <p:nvPr/>
            </p:nvSpPr>
            <p:spPr bwMode="auto">
              <a:xfrm>
                <a:off x="1574645" y="5848993"/>
                <a:ext cx="14465" cy="18254"/>
              </a:xfrm>
              <a:custGeom>
                <a:avLst/>
                <a:gdLst>
                  <a:gd name="T0" fmla="*/ 42 w 17"/>
                  <a:gd name="T1" fmla="*/ 0 h 20"/>
                  <a:gd name="T2" fmla="*/ 257 w 17"/>
                  <a:gd name="T3" fmla="*/ 371 h 2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7" h="20">
                    <a:moveTo>
                      <a:pt x="3" y="0"/>
                    </a:moveTo>
                    <a:cubicBezTo>
                      <a:pt x="0" y="15"/>
                      <a:pt x="8" y="16"/>
                      <a:pt x="17" y="20"/>
                    </a:cubicBezTo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5" name="Freeform 162"/>
              <p:cNvSpPr>
                <a:spLocks/>
              </p:cNvSpPr>
              <p:nvPr/>
            </p:nvSpPr>
            <p:spPr bwMode="auto">
              <a:xfrm>
                <a:off x="1626995" y="5532138"/>
                <a:ext cx="46495" cy="34785"/>
              </a:xfrm>
              <a:custGeom>
                <a:avLst/>
                <a:gdLst>
                  <a:gd name="T0" fmla="*/ 20 w 54"/>
                  <a:gd name="T1" fmla="*/ 21 h 38"/>
                  <a:gd name="T2" fmla="*/ 0 w 54"/>
                  <a:gd name="T3" fmla="*/ 0 h 38"/>
                  <a:gd name="T4" fmla="*/ 375 w 54"/>
                  <a:gd name="T5" fmla="*/ 678 h 38"/>
                  <a:gd name="T6" fmla="*/ 845 w 54"/>
                  <a:gd name="T7" fmla="*/ 247 h 38"/>
                  <a:gd name="T8" fmla="*/ 20 w 54"/>
                  <a:gd name="T9" fmla="*/ 21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38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22"/>
                      <a:pt x="12" y="35"/>
                      <a:pt x="24" y="36"/>
                    </a:cubicBezTo>
                    <a:cubicBezTo>
                      <a:pt x="39" y="38"/>
                      <a:pt x="47" y="26"/>
                      <a:pt x="54" y="13"/>
                    </a:cubicBezTo>
                    <a:cubicBezTo>
                      <a:pt x="34" y="25"/>
                      <a:pt x="10" y="15"/>
                      <a:pt x="1" y="1"/>
                    </a:cubicBezTo>
                    <a:close/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6" name="Freeform 163"/>
              <p:cNvSpPr>
                <a:spLocks/>
              </p:cNvSpPr>
              <p:nvPr/>
            </p:nvSpPr>
            <p:spPr bwMode="auto">
              <a:xfrm>
                <a:off x="1675212" y="5766335"/>
                <a:ext cx="37885" cy="55105"/>
              </a:xfrm>
              <a:custGeom>
                <a:avLst/>
                <a:gdLst>
                  <a:gd name="T0" fmla="*/ 688 w 44"/>
                  <a:gd name="T1" fmla="*/ 832 h 60"/>
                  <a:gd name="T2" fmla="*/ 688 w 44"/>
                  <a:gd name="T3" fmla="*/ 819 h 60"/>
                  <a:gd name="T4" fmla="*/ 20 w 44"/>
                  <a:gd name="T5" fmla="*/ 0 h 60"/>
                  <a:gd name="T6" fmla="*/ 0 w 44"/>
                  <a:gd name="T7" fmla="*/ 0 h 60"/>
                  <a:gd name="T8" fmla="*/ 438 w 44"/>
                  <a:gd name="T9" fmla="*/ 1139 h 60"/>
                  <a:gd name="T10" fmla="*/ 688 w 44"/>
                  <a:gd name="T11" fmla="*/ 832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4" h="60">
                    <a:moveTo>
                      <a:pt x="44" y="44"/>
                    </a:moveTo>
                    <a:cubicBezTo>
                      <a:pt x="44" y="43"/>
                      <a:pt x="44" y="43"/>
                      <a:pt x="44" y="43"/>
                    </a:cubicBezTo>
                    <a:cubicBezTo>
                      <a:pt x="21" y="38"/>
                      <a:pt x="9" y="2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29"/>
                      <a:pt x="8" y="57"/>
                      <a:pt x="28" y="60"/>
                    </a:cubicBezTo>
                    <a:cubicBezTo>
                      <a:pt x="37" y="56"/>
                      <a:pt x="44" y="44"/>
                      <a:pt x="44" y="44"/>
                    </a:cubicBezTo>
                    <a:close/>
                  </a:path>
                </a:pathLst>
              </a:custGeom>
              <a:noFill/>
              <a:ln w="7938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7" name="Freeform 164"/>
              <p:cNvSpPr>
                <a:spLocks/>
              </p:cNvSpPr>
              <p:nvPr/>
            </p:nvSpPr>
            <p:spPr bwMode="auto">
              <a:xfrm>
                <a:off x="1943850" y="5467734"/>
                <a:ext cx="8610" cy="18598"/>
              </a:xfrm>
              <a:custGeom>
                <a:avLst/>
                <a:gdLst>
                  <a:gd name="T0" fmla="*/ 158 w 10"/>
                  <a:gd name="T1" fmla="*/ 257 h 20"/>
                  <a:gd name="T2" fmla="*/ 83 w 10"/>
                  <a:gd name="T3" fmla="*/ 59 h 20"/>
                  <a:gd name="T4" fmla="*/ 95 w 10"/>
                  <a:gd name="T5" fmla="*/ 373 h 20"/>
                  <a:gd name="T6" fmla="*/ 63 w 10"/>
                  <a:gd name="T7" fmla="*/ 394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0">
                    <a:moveTo>
                      <a:pt x="10" y="13"/>
                    </a:moveTo>
                    <a:cubicBezTo>
                      <a:pt x="10" y="10"/>
                      <a:pt x="10" y="0"/>
                      <a:pt x="5" y="3"/>
                    </a:cubicBezTo>
                    <a:cubicBezTo>
                      <a:pt x="0" y="5"/>
                      <a:pt x="6" y="16"/>
                      <a:pt x="6" y="19"/>
                    </a:cubicBezTo>
                    <a:cubicBezTo>
                      <a:pt x="6" y="20"/>
                      <a:pt x="5" y="20"/>
                      <a:pt x="4" y="20"/>
                    </a:cubicBezTo>
                  </a:path>
                </a:pathLst>
              </a:custGeom>
              <a:noFill/>
              <a:ln w="15875" cap="flat">
                <a:solidFill>
                  <a:srgbClr val="FDD1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8" name="Freeform 165"/>
              <p:cNvSpPr>
                <a:spLocks/>
              </p:cNvSpPr>
              <p:nvPr/>
            </p:nvSpPr>
            <p:spPr bwMode="auto">
              <a:xfrm>
                <a:off x="1847416" y="5594476"/>
                <a:ext cx="9299" cy="10332"/>
              </a:xfrm>
              <a:custGeom>
                <a:avLst/>
                <a:gdLst>
                  <a:gd name="T0" fmla="*/ 61 w 11"/>
                  <a:gd name="T1" fmla="*/ 224 h 11"/>
                  <a:gd name="T2" fmla="*/ 133 w 11"/>
                  <a:gd name="T3" fmla="*/ 0 h 11"/>
                  <a:gd name="T4" fmla="*/ 0 w 11"/>
                  <a:gd name="T5" fmla="*/ 82 h 1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11">
                    <a:moveTo>
                      <a:pt x="4" y="11"/>
                    </a:moveTo>
                    <a:cubicBezTo>
                      <a:pt x="8" y="9"/>
                      <a:pt x="11" y="4"/>
                      <a:pt x="9" y="0"/>
                    </a:cubicBezTo>
                    <a:cubicBezTo>
                      <a:pt x="6" y="1"/>
                      <a:pt x="3" y="3"/>
                      <a:pt x="0" y="4"/>
                    </a:cubicBezTo>
                  </a:path>
                </a:pathLst>
              </a:custGeom>
              <a:noFill/>
              <a:ln w="15875" cap="flat">
                <a:solidFill>
                  <a:srgbClr val="FDD1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69" name="Freeform 166"/>
              <p:cNvSpPr>
                <a:spLocks/>
              </p:cNvSpPr>
              <p:nvPr/>
            </p:nvSpPr>
            <p:spPr bwMode="auto">
              <a:xfrm>
                <a:off x="1505764" y="5704686"/>
                <a:ext cx="10332" cy="16532"/>
              </a:xfrm>
              <a:custGeom>
                <a:avLst/>
                <a:gdLst>
                  <a:gd name="T0" fmla="*/ 175 w 12"/>
                  <a:gd name="T1" fmla="*/ 0 h 18"/>
                  <a:gd name="T2" fmla="*/ 33 w 12"/>
                  <a:gd name="T3" fmla="*/ 93 h 18"/>
                  <a:gd name="T4" fmla="*/ 145 w 12"/>
                  <a:gd name="T5" fmla="*/ 77 h 18"/>
                  <a:gd name="T6" fmla="*/ 0 w 12"/>
                  <a:gd name="T7" fmla="*/ 341 h 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11" y="0"/>
                    </a:moveTo>
                    <a:cubicBezTo>
                      <a:pt x="7" y="0"/>
                      <a:pt x="1" y="0"/>
                      <a:pt x="2" y="5"/>
                    </a:cubicBezTo>
                    <a:cubicBezTo>
                      <a:pt x="4" y="6"/>
                      <a:pt x="7" y="5"/>
                      <a:pt x="9" y="4"/>
                    </a:cubicBezTo>
                    <a:cubicBezTo>
                      <a:pt x="12" y="9"/>
                      <a:pt x="5" y="17"/>
                      <a:pt x="0" y="18"/>
                    </a:cubicBezTo>
                  </a:path>
                </a:pathLst>
              </a:custGeom>
              <a:noFill/>
              <a:ln w="15875" cap="flat">
                <a:solidFill>
                  <a:srgbClr val="FDD1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0" name="Freeform 167"/>
              <p:cNvSpPr>
                <a:spLocks/>
              </p:cNvSpPr>
              <p:nvPr/>
            </p:nvSpPr>
            <p:spPr bwMode="auto">
              <a:xfrm>
                <a:off x="1553981" y="5548670"/>
                <a:ext cx="11021" cy="12054"/>
              </a:xfrm>
              <a:custGeom>
                <a:avLst/>
                <a:gdLst>
                  <a:gd name="T0" fmla="*/ 42 w 13"/>
                  <a:gd name="T1" fmla="*/ 218 h 13"/>
                  <a:gd name="T2" fmla="*/ 121 w 13"/>
                  <a:gd name="T3" fmla="*/ 0 h 13"/>
                  <a:gd name="T4" fmla="*/ 103 w 13"/>
                  <a:gd name="T5" fmla="*/ 253 h 1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13">
                    <a:moveTo>
                      <a:pt x="3" y="11"/>
                    </a:moveTo>
                    <a:cubicBezTo>
                      <a:pt x="0" y="7"/>
                      <a:pt x="5" y="2"/>
                      <a:pt x="8" y="0"/>
                    </a:cubicBezTo>
                    <a:cubicBezTo>
                      <a:pt x="13" y="2"/>
                      <a:pt x="10" y="9"/>
                      <a:pt x="7" y="13"/>
                    </a:cubicBezTo>
                  </a:path>
                </a:pathLst>
              </a:custGeom>
              <a:noFill/>
              <a:ln w="15875" cap="flat">
                <a:solidFill>
                  <a:srgbClr val="FDD1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1" name="Freeform 168"/>
              <p:cNvSpPr>
                <a:spLocks/>
              </p:cNvSpPr>
              <p:nvPr/>
            </p:nvSpPr>
            <p:spPr bwMode="auto">
              <a:xfrm>
                <a:off x="1597032" y="5758069"/>
                <a:ext cx="12054" cy="17565"/>
              </a:xfrm>
              <a:custGeom>
                <a:avLst/>
                <a:gdLst>
                  <a:gd name="T0" fmla="*/ 0 w 14"/>
                  <a:gd name="T1" fmla="*/ 217 h 19"/>
                  <a:gd name="T2" fmla="*/ 95 w 14"/>
                  <a:gd name="T3" fmla="*/ 21 h 19"/>
                  <a:gd name="T4" fmla="*/ 50 w 14"/>
                  <a:gd name="T5" fmla="*/ 368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19">
                    <a:moveTo>
                      <a:pt x="0" y="11"/>
                    </a:moveTo>
                    <a:cubicBezTo>
                      <a:pt x="1" y="9"/>
                      <a:pt x="2" y="0"/>
                      <a:pt x="6" y="1"/>
                    </a:cubicBezTo>
                    <a:cubicBezTo>
                      <a:pt x="14" y="4"/>
                      <a:pt x="5" y="16"/>
                      <a:pt x="3" y="19"/>
                    </a:cubicBezTo>
                  </a:path>
                </a:pathLst>
              </a:custGeom>
              <a:noFill/>
              <a:ln w="15875" cap="flat">
                <a:solidFill>
                  <a:srgbClr val="FDD1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2" name="Freeform 169"/>
              <p:cNvSpPr>
                <a:spLocks/>
              </p:cNvSpPr>
              <p:nvPr/>
            </p:nvSpPr>
            <p:spPr bwMode="auto">
              <a:xfrm>
                <a:off x="1583255" y="5862769"/>
                <a:ext cx="3444" cy="7233"/>
              </a:xfrm>
              <a:custGeom>
                <a:avLst/>
                <a:gdLst>
                  <a:gd name="T0" fmla="*/ 63 w 4"/>
                  <a:gd name="T1" fmla="*/ 0 h 8"/>
                  <a:gd name="T2" fmla="*/ 0 w 4"/>
                  <a:gd name="T3" fmla="*/ 144 h 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cubicBezTo>
                      <a:pt x="2" y="3"/>
                      <a:pt x="1" y="5"/>
                      <a:pt x="0" y="8"/>
                    </a:cubicBezTo>
                  </a:path>
                </a:pathLst>
              </a:custGeom>
              <a:noFill/>
              <a:ln w="15875" cap="flat">
                <a:solidFill>
                  <a:srgbClr val="FDD1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3" name="Freeform 170"/>
              <p:cNvSpPr>
                <a:spLocks/>
              </p:cNvSpPr>
              <p:nvPr/>
            </p:nvSpPr>
            <p:spPr bwMode="auto">
              <a:xfrm>
                <a:off x="1957626" y="5872757"/>
                <a:ext cx="9299" cy="16532"/>
              </a:xfrm>
              <a:custGeom>
                <a:avLst/>
                <a:gdLst>
                  <a:gd name="T0" fmla="*/ 150 w 11"/>
                  <a:gd name="T1" fmla="*/ 115 h 18"/>
                  <a:gd name="T2" fmla="*/ 29 w 11"/>
                  <a:gd name="T3" fmla="*/ 192 h 18"/>
                  <a:gd name="T4" fmla="*/ 162 w 11"/>
                  <a:gd name="T5" fmla="*/ 0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10" y="6"/>
                    </a:moveTo>
                    <a:cubicBezTo>
                      <a:pt x="10" y="10"/>
                      <a:pt x="4" y="18"/>
                      <a:pt x="2" y="10"/>
                    </a:cubicBezTo>
                    <a:cubicBezTo>
                      <a:pt x="0" y="5"/>
                      <a:pt x="8" y="1"/>
                      <a:pt x="11" y="0"/>
                    </a:cubicBezTo>
                  </a:path>
                </a:pathLst>
              </a:custGeom>
              <a:noFill/>
              <a:ln w="15875" cap="flat">
                <a:solidFill>
                  <a:srgbClr val="FDD1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4" name="Freeform 171"/>
              <p:cNvSpPr>
                <a:spLocks/>
              </p:cNvSpPr>
              <p:nvPr/>
            </p:nvSpPr>
            <p:spPr bwMode="auto">
              <a:xfrm>
                <a:off x="1918019" y="5809386"/>
                <a:ext cx="5166" cy="2755"/>
              </a:xfrm>
              <a:custGeom>
                <a:avLst/>
                <a:gdLst>
                  <a:gd name="T0" fmla="*/ 0 w 6"/>
                  <a:gd name="T1" fmla="*/ 56 h 3"/>
                  <a:gd name="T2" fmla="*/ 95 w 6"/>
                  <a:gd name="T3" fmla="*/ 0 h 3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cubicBezTo>
                      <a:pt x="2" y="3"/>
                      <a:pt x="4" y="2"/>
                      <a:pt x="6" y="0"/>
                    </a:cubicBezTo>
                  </a:path>
                </a:pathLst>
              </a:custGeom>
              <a:noFill/>
              <a:ln w="15875" cap="flat">
                <a:solidFill>
                  <a:srgbClr val="FDD1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5" name="Freeform 172"/>
              <p:cNvSpPr>
                <a:spLocks/>
              </p:cNvSpPr>
              <p:nvPr/>
            </p:nvSpPr>
            <p:spPr bwMode="auto">
              <a:xfrm>
                <a:off x="1714819" y="5560724"/>
                <a:ext cx="9299" cy="9988"/>
              </a:xfrm>
              <a:custGeom>
                <a:avLst/>
                <a:gdLst>
                  <a:gd name="T0" fmla="*/ 162 w 11"/>
                  <a:gd name="T1" fmla="*/ 111 h 11"/>
                  <a:gd name="T2" fmla="*/ 0 w 11"/>
                  <a:gd name="T3" fmla="*/ 111 h 11"/>
                  <a:gd name="T4" fmla="*/ 120 w 11"/>
                  <a:gd name="T5" fmla="*/ 200 h 1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11">
                    <a:moveTo>
                      <a:pt x="11" y="6"/>
                    </a:moveTo>
                    <a:cubicBezTo>
                      <a:pt x="8" y="2"/>
                      <a:pt x="3" y="0"/>
                      <a:pt x="0" y="6"/>
                    </a:cubicBezTo>
                    <a:cubicBezTo>
                      <a:pt x="2" y="9"/>
                      <a:pt x="5" y="11"/>
                      <a:pt x="8" y="11"/>
                    </a:cubicBezTo>
                  </a:path>
                </a:pathLst>
              </a:custGeom>
              <a:noFill/>
              <a:ln w="15875" cap="flat">
                <a:solidFill>
                  <a:srgbClr val="FDD1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6" name="Freeform 173"/>
              <p:cNvSpPr>
                <a:spLocks/>
              </p:cNvSpPr>
              <p:nvPr/>
            </p:nvSpPr>
            <p:spPr bwMode="auto">
              <a:xfrm>
                <a:off x="1811942" y="5516640"/>
                <a:ext cx="6199" cy="9988"/>
              </a:xfrm>
              <a:custGeom>
                <a:avLst/>
                <a:gdLst>
                  <a:gd name="T0" fmla="*/ 0 w 7"/>
                  <a:gd name="T1" fmla="*/ 0 h 11"/>
                  <a:gd name="T2" fmla="*/ 118 w 7"/>
                  <a:gd name="T3" fmla="*/ 200 h 1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cubicBezTo>
                      <a:pt x="0" y="5"/>
                      <a:pt x="3" y="9"/>
                      <a:pt x="7" y="11"/>
                    </a:cubicBezTo>
                  </a:path>
                </a:pathLst>
              </a:custGeom>
              <a:noFill/>
              <a:ln w="15875" cap="flat">
                <a:solidFill>
                  <a:srgbClr val="FDD1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7" name="Freeform 174"/>
              <p:cNvSpPr>
                <a:spLocks/>
              </p:cNvSpPr>
              <p:nvPr/>
            </p:nvSpPr>
            <p:spPr bwMode="auto">
              <a:xfrm>
                <a:off x="1573612" y="5852781"/>
                <a:ext cx="5166" cy="1722"/>
              </a:xfrm>
              <a:custGeom>
                <a:avLst/>
                <a:gdLst>
                  <a:gd name="T0" fmla="*/ 95 w 6"/>
                  <a:gd name="T1" fmla="*/ 0 h 2"/>
                  <a:gd name="T2" fmla="*/ 0 w 6"/>
                  <a:gd name="T3" fmla="*/ 33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cubicBezTo>
                      <a:pt x="4" y="0"/>
                      <a:pt x="2" y="1"/>
                      <a:pt x="0" y="2"/>
                    </a:cubicBezTo>
                  </a:path>
                </a:pathLst>
              </a:custGeom>
              <a:noFill/>
              <a:ln w="15875" cap="flat">
                <a:solidFill>
                  <a:srgbClr val="FDD1D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3" name="32 CuadroTexto"/>
              <p:cNvSpPr txBox="1"/>
              <p:nvPr/>
            </p:nvSpPr>
            <p:spPr>
              <a:xfrm>
                <a:off x="1553197" y="5469911"/>
                <a:ext cx="41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2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Gut</a:t>
                </a:r>
                <a:endParaRPr lang="es-E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4" name="33 CuadroTexto"/>
            <p:cNvSpPr txBox="1"/>
            <p:nvPr/>
          </p:nvSpPr>
          <p:spPr>
            <a:xfrm>
              <a:off x="2926060" y="2013423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Neuron</a:t>
              </a:r>
              <a:endParaRPr lang="es-E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35 CuadroTexto"/>
            <p:cNvSpPr txBox="1"/>
            <p:nvPr/>
          </p:nvSpPr>
          <p:spPr>
            <a:xfrm>
              <a:off x="3707904" y="2647945"/>
              <a:ext cx="7841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Astrocyte</a:t>
              </a:r>
              <a:endParaRPr lang="es-E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37 CuadroTexto"/>
            <p:cNvSpPr txBox="1"/>
            <p:nvPr/>
          </p:nvSpPr>
          <p:spPr>
            <a:xfrm>
              <a:off x="956372" y="2582622"/>
              <a:ext cx="7954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HPA axis</a:t>
              </a:r>
            </a:p>
            <a:p>
              <a:pPr algn="ctr"/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activation</a:t>
              </a:r>
              <a:endPara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39 CuadroTexto"/>
            <p:cNvSpPr txBox="1"/>
            <p:nvPr/>
          </p:nvSpPr>
          <p:spPr>
            <a:xfrm>
              <a:off x="656423" y="1537994"/>
              <a:ext cx="508473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3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CNS</a:t>
              </a:r>
              <a:endParaRPr lang="es-ES" sz="13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41 CuadroTexto"/>
            <p:cNvSpPr txBox="1"/>
            <p:nvPr/>
          </p:nvSpPr>
          <p:spPr>
            <a:xfrm>
              <a:off x="656423" y="3682748"/>
              <a:ext cx="833883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3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Periphery</a:t>
              </a:r>
              <a:endParaRPr lang="es-ES" sz="13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42 CuadroTexto"/>
            <p:cNvSpPr txBox="1"/>
            <p:nvPr/>
          </p:nvSpPr>
          <p:spPr>
            <a:xfrm>
              <a:off x="1291492" y="4013361"/>
              <a:ext cx="11705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Glucocorticoids</a:t>
              </a:r>
              <a:endParaRPr lang="es-E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53 CuadroTexto"/>
            <p:cNvSpPr txBox="1"/>
            <p:nvPr/>
          </p:nvSpPr>
          <p:spPr>
            <a:xfrm>
              <a:off x="2199957" y="3604903"/>
              <a:ext cx="11919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Immune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cells</a:t>
              </a:r>
              <a:endParaRPr lang="es-E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54 CuadroTexto"/>
            <p:cNvSpPr txBox="1"/>
            <p:nvPr/>
          </p:nvSpPr>
          <p:spPr>
            <a:xfrm>
              <a:off x="5381479" y="1835876"/>
              <a:ext cx="7938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Microglia</a:t>
              </a:r>
              <a:endParaRPr lang="es-E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55 CuadroTexto"/>
            <p:cNvSpPr txBox="1"/>
            <p:nvPr/>
          </p:nvSpPr>
          <p:spPr>
            <a:xfrm>
              <a:off x="6699079" y="1453352"/>
              <a:ext cx="11576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Neurotoxic</a:t>
              </a:r>
              <a:r>
                <a:rPr lang="es-ES" sz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2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arm</a:t>
              </a:r>
              <a:endParaRPr lang="es-E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6815987" y="1790759"/>
              <a:ext cx="8990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Tryptophan</a:t>
              </a:r>
              <a:endParaRPr lang="es-ES" sz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59 CuadroTexto"/>
            <p:cNvSpPr txBox="1"/>
            <p:nvPr/>
          </p:nvSpPr>
          <p:spPr>
            <a:xfrm>
              <a:off x="6727851" y="2359913"/>
              <a:ext cx="11416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Quinolinic</a:t>
              </a:r>
              <a:r>
                <a:rPr lang="es-ES" sz="1200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200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acid</a:t>
              </a:r>
              <a:endParaRPr lang="es-ES" sz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60 CuadroTexto"/>
            <p:cNvSpPr txBox="1"/>
            <p:nvPr/>
          </p:nvSpPr>
          <p:spPr>
            <a:xfrm>
              <a:off x="7566727" y="3140968"/>
              <a:ext cx="9172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Blood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brain</a:t>
              </a:r>
              <a:endPara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s-ES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barrier</a:t>
              </a:r>
              <a:endParaRPr lang="es-E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0" name="Group 1223"/>
            <p:cNvGrpSpPr>
              <a:grpSpLocks/>
            </p:cNvGrpSpPr>
            <p:nvPr/>
          </p:nvGrpSpPr>
          <p:grpSpPr bwMode="auto">
            <a:xfrm rot="16200000">
              <a:off x="2732212" y="1803513"/>
              <a:ext cx="655241" cy="1338364"/>
              <a:chOff x="252" y="720"/>
              <a:chExt cx="1645" cy="3360"/>
            </a:xfrm>
          </p:grpSpPr>
          <p:sp>
            <p:nvSpPr>
              <p:cNvPr id="151" name="Freeform 1224"/>
              <p:cNvSpPr>
                <a:spLocks noEditPoints="1"/>
              </p:cNvSpPr>
              <p:nvPr/>
            </p:nvSpPr>
            <p:spPr bwMode="auto">
              <a:xfrm>
                <a:off x="252" y="720"/>
                <a:ext cx="1645" cy="1527"/>
              </a:xfrm>
              <a:custGeom>
                <a:avLst/>
                <a:gdLst>
                  <a:gd name="T0" fmla="*/ 497 w 2854"/>
                  <a:gd name="T1" fmla="*/ 270 h 2651"/>
                  <a:gd name="T2" fmla="*/ 529 w 2854"/>
                  <a:gd name="T3" fmla="*/ 384 h 2651"/>
                  <a:gd name="T4" fmla="*/ 529 w 2854"/>
                  <a:gd name="T5" fmla="*/ 384 h 2651"/>
                  <a:gd name="T6" fmla="*/ 353 w 2854"/>
                  <a:gd name="T7" fmla="*/ 67 h 2651"/>
                  <a:gd name="T8" fmla="*/ 519 w 2854"/>
                  <a:gd name="T9" fmla="*/ 427 h 2651"/>
                  <a:gd name="T10" fmla="*/ 429 w 2854"/>
                  <a:gd name="T11" fmla="*/ 365 h 2651"/>
                  <a:gd name="T12" fmla="*/ 507 w 2854"/>
                  <a:gd name="T13" fmla="*/ 380 h 2651"/>
                  <a:gd name="T14" fmla="*/ 497 w 2854"/>
                  <a:gd name="T15" fmla="*/ 377 h 2651"/>
                  <a:gd name="T16" fmla="*/ 477 w 2854"/>
                  <a:gd name="T17" fmla="*/ 333 h 2651"/>
                  <a:gd name="T18" fmla="*/ 470 w 2854"/>
                  <a:gd name="T19" fmla="*/ 325 h 2651"/>
                  <a:gd name="T20" fmla="*/ 402 w 2854"/>
                  <a:gd name="T21" fmla="*/ 339 h 2651"/>
                  <a:gd name="T22" fmla="*/ 388 w 2854"/>
                  <a:gd name="T23" fmla="*/ 274 h 2651"/>
                  <a:gd name="T24" fmla="*/ 448 w 2854"/>
                  <a:gd name="T25" fmla="*/ 255 h 2651"/>
                  <a:gd name="T26" fmla="*/ 466 w 2854"/>
                  <a:gd name="T27" fmla="*/ 249 h 2651"/>
                  <a:gd name="T28" fmla="*/ 477 w 2854"/>
                  <a:gd name="T29" fmla="*/ 213 h 2651"/>
                  <a:gd name="T30" fmla="*/ 390 w 2854"/>
                  <a:gd name="T31" fmla="*/ 241 h 2651"/>
                  <a:gd name="T32" fmla="*/ 345 w 2854"/>
                  <a:gd name="T33" fmla="*/ 247 h 2651"/>
                  <a:gd name="T34" fmla="*/ 391 w 2854"/>
                  <a:gd name="T35" fmla="*/ 164 h 2651"/>
                  <a:gd name="T36" fmla="*/ 380 w 2854"/>
                  <a:gd name="T37" fmla="*/ 182 h 2651"/>
                  <a:gd name="T38" fmla="*/ 361 w 2854"/>
                  <a:gd name="T39" fmla="*/ 169 h 2651"/>
                  <a:gd name="T40" fmla="*/ 363 w 2854"/>
                  <a:gd name="T41" fmla="*/ 181 h 2651"/>
                  <a:gd name="T42" fmla="*/ 322 w 2854"/>
                  <a:gd name="T43" fmla="*/ 217 h 2651"/>
                  <a:gd name="T44" fmla="*/ 314 w 2854"/>
                  <a:gd name="T45" fmla="*/ 153 h 2651"/>
                  <a:gd name="T46" fmla="*/ 345 w 2854"/>
                  <a:gd name="T47" fmla="*/ 75 h 2651"/>
                  <a:gd name="T48" fmla="*/ 325 w 2854"/>
                  <a:gd name="T49" fmla="*/ 114 h 2651"/>
                  <a:gd name="T50" fmla="*/ 299 w 2854"/>
                  <a:gd name="T51" fmla="*/ 84 h 2651"/>
                  <a:gd name="T52" fmla="*/ 291 w 2854"/>
                  <a:gd name="T53" fmla="*/ 79 h 2651"/>
                  <a:gd name="T54" fmla="*/ 226 w 2854"/>
                  <a:gd name="T55" fmla="*/ 97 h 2651"/>
                  <a:gd name="T56" fmla="*/ 255 w 2854"/>
                  <a:gd name="T57" fmla="*/ 124 h 2651"/>
                  <a:gd name="T58" fmla="*/ 296 w 2854"/>
                  <a:gd name="T59" fmla="*/ 191 h 2651"/>
                  <a:gd name="T60" fmla="*/ 199 w 2854"/>
                  <a:gd name="T61" fmla="*/ 265 h 2651"/>
                  <a:gd name="T62" fmla="*/ 215 w 2854"/>
                  <a:gd name="T63" fmla="*/ 192 h 2651"/>
                  <a:gd name="T64" fmla="*/ 207 w 2854"/>
                  <a:gd name="T65" fmla="*/ 217 h 2651"/>
                  <a:gd name="T66" fmla="*/ 119 w 2854"/>
                  <a:gd name="T67" fmla="*/ 198 h 2651"/>
                  <a:gd name="T68" fmla="*/ 110 w 2854"/>
                  <a:gd name="T69" fmla="*/ 203 h 2651"/>
                  <a:gd name="T70" fmla="*/ 101 w 2854"/>
                  <a:gd name="T71" fmla="*/ 226 h 2651"/>
                  <a:gd name="T72" fmla="*/ 133 w 2854"/>
                  <a:gd name="T73" fmla="*/ 237 h 2651"/>
                  <a:gd name="T74" fmla="*/ 229 w 2854"/>
                  <a:gd name="T75" fmla="*/ 295 h 2651"/>
                  <a:gd name="T76" fmla="*/ 159 w 2854"/>
                  <a:gd name="T77" fmla="*/ 290 h 2651"/>
                  <a:gd name="T78" fmla="*/ 172 w 2854"/>
                  <a:gd name="T79" fmla="*/ 293 h 2651"/>
                  <a:gd name="T80" fmla="*/ 150 w 2854"/>
                  <a:gd name="T81" fmla="*/ 302 h 2651"/>
                  <a:gd name="T82" fmla="*/ 149 w 2854"/>
                  <a:gd name="T83" fmla="*/ 310 h 2651"/>
                  <a:gd name="T84" fmla="*/ 210 w 2854"/>
                  <a:gd name="T85" fmla="*/ 357 h 2651"/>
                  <a:gd name="T86" fmla="*/ 85 w 2854"/>
                  <a:gd name="T87" fmla="*/ 350 h 2651"/>
                  <a:gd name="T88" fmla="*/ 167 w 2854"/>
                  <a:gd name="T89" fmla="*/ 363 h 2651"/>
                  <a:gd name="T90" fmla="*/ 55 w 2854"/>
                  <a:gd name="T91" fmla="*/ 471 h 2651"/>
                  <a:gd name="T92" fmla="*/ 55 w 2854"/>
                  <a:gd name="T93" fmla="*/ 479 h 2651"/>
                  <a:gd name="T94" fmla="*/ 167 w 2854"/>
                  <a:gd name="T95" fmla="*/ 433 h 2651"/>
                  <a:gd name="T96" fmla="*/ 195 w 2854"/>
                  <a:gd name="T97" fmla="*/ 492 h 2651"/>
                  <a:gd name="T98" fmla="*/ 171 w 2854"/>
                  <a:gd name="T99" fmla="*/ 400 h 2651"/>
                  <a:gd name="T100" fmla="*/ 286 w 2854"/>
                  <a:gd name="T101" fmla="*/ 445 h 2651"/>
                  <a:gd name="T102" fmla="*/ 305 w 2854"/>
                  <a:gd name="T103" fmla="*/ 499 h 2651"/>
                  <a:gd name="T104" fmla="*/ 358 w 2854"/>
                  <a:gd name="T105" fmla="*/ 388 h 2651"/>
                  <a:gd name="T106" fmla="*/ 421 w 2854"/>
                  <a:gd name="T107" fmla="*/ 378 h 2651"/>
                  <a:gd name="T108" fmla="*/ 497 w 2854"/>
                  <a:gd name="T109" fmla="*/ 414 h 2651"/>
                  <a:gd name="T110" fmla="*/ 534 w 2854"/>
                  <a:gd name="T111" fmla="*/ 472 h 2651"/>
                  <a:gd name="T112" fmla="*/ 519 w 2854"/>
                  <a:gd name="T113" fmla="*/ 427 h 26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854" h="2651">
                    <a:moveTo>
                      <a:pt x="2589" y="1387"/>
                    </a:moveTo>
                    <a:cubicBezTo>
                      <a:pt x="2592" y="1395"/>
                      <a:pt x="2596" y="1402"/>
                      <a:pt x="2599" y="1411"/>
                    </a:cubicBezTo>
                    <a:cubicBezTo>
                      <a:pt x="2599" y="1411"/>
                      <a:pt x="2597" y="1401"/>
                      <a:pt x="2589" y="1387"/>
                    </a:cubicBezTo>
                    <a:close/>
                    <a:moveTo>
                      <a:pt x="2764" y="2010"/>
                    </a:moveTo>
                    <a:cubicBezTo>
                      <a:pt x="2765" y="2011"/>
                      <a:pt x="2766" y="2012"/>
                      <a:pt x="2767" y="2013"/>
                    </a:cubicBezTo>
                    <a:cubicBezTo>
                      <a:pt x="2767" y="2013"/>
                      <a:pt x="2766" y="2012"/>
                      <a:pt x="2764" y="2010"/>
                    </a:cubicBezTo>
                    <a:close/>
                    <a:moveTo>
                      <a:pt x="1841" y="350"/>
                    </a:moveTo>
                    <a:cubicBezTo>
                      <a:pt x="1842" y="350"/>
                      <a:pt x="1842" y="350"/>
                      <a:pt x="1843" y="351"/>
                    </a:cubicBezTo>
                    <a:cubicBezTo>
                      <a:pt x="1843" y="351"/>
                      <a:pt x="1842" y="350"/>
                      <a:pt x="1841" y="350"/>
                    </a:cubicBezTo>
                    <a:close/>
                    <a:moveTo>
                      <a:pt x="2711" y="2236"/>
                    </a:moveTo>
                    <a:cubicBezTo>
                      <a:pt x="2634" y="1769"/>
                      <a:pt x="2457" y="2484"/>
                      <a:pt x="2397" y="2238"/>
                    </a:cubicBezTo>
                    <a:cubicBezTo>
                      <a:pt x="2354" y="2063"/>
                      <a:pt x="2292" y="1965"/>
                      <a:pt x="2241" y="1912"/>
                    </a:cubicBezTo>
                    <a:cubicBezTo>
                      <a:pt x="2317" y="1904"/>
                      <a:pt x="2339" y="1884"/>
                      <a:pt x="2395" y="1967"/>
                    </a:cubicBezTo>
                    <a:cubicBezTo>
                      <a:pt x="2465" y="2072"/>
                      <a:pt x="2565" y="2011"/>
                      <a:pt x="2648" y="1987"/>
                    </a:cubicBezTo>
                    <a:cubicBezTo>
                      <a:pt x="2716" y="1966"/>
                      <a:pt x="2753" y="1998"/>
                      <a:pt x="2764" y="2010"/>
                    </a:cubicBezTo>
                    <a:cubicBezTo>
                      <a:pt x="2690" y="1922"/>
                      <a:pt x="2645" y="1965"/>
                      <a:pt x="2599" y="1972"/>
                    </a:cubicBezTo>
                    <a:cubicBezTo>
                      <a:pt x="2553" y="1979"/>
                      <a:pt x="2531" y="1967"/>
                      <a:pt x="2531" y="1967"/>
                    </a:cubicBezTo>
                    <a:cubicBezTo>
                      <a:pt x="2371" y="1927"/>
                      <a:pt x="2465" y="1841"/>
                      <a:pt x="2493" y="1741"/>
                    </a:cubicBezTo>
                    <a:cubicBezTo>
                      <a:pt x="2555" y="1519"/>
                      <a:pt x="2699" y="1505"/>
                      <a:pt x="2699" y="1505"/>
                    </a:cubicBezTo>
                    <a:cubicBezTo>
                      <a:pt x="2561" y="1481"/>
                      <a:pt x="2501" y="1629"/>
                      <a:pt x="2457" y="1701"/>
                    </a:cubicBezTo>
                    <a:cubicBezTo>
                      <a:pt x="2413" y="1773"/>
                      <a:pt x="2402" y="1850"/>
                      <a:pt x="2299" y="1815"/>
                    </a:cubicBezTo>
                    <a:cubicBezTo>
                      <a:pt x="2153" y="1765"/>
                      <a:pt x="2205" y="1785"/>
                      <a:pt x="2099" y="1773"/>
                    </a:cubicBezTo>
                    <a:cubicBezTo>
                      <a:pt x="1993" y="1761"/>
                      <a:pt x="2053" y="1701"/>
                      <a:pt x="1989" y="1603"/>
                    </a:cubicBezTo>
                    <a:cubicBezTo>
                      <a:pt x="1925" y="1505"/>
                      <a:pt x="1985" y="1469"/>
                      <a:pt x="2027" y="1431"/>
                    </a:cubicBezTo>
                    <a:cubicBezTo>
                      <a:pt x="2069" y="1393"/>
                      <a:pt x="2075" y="1369"/>
                      <a:pt x="2075" y="1369"/>
                    </a:cubicBezTo>
                    <a:cubicBezTo>
                      <a:pt x="2191" y="1221"/>
                      <a:pt x="2251" y="1343"/>
                      <a:pt x="2343" y="1331"/>
                    </a:cubicBezTo>
                    <a:cubicBezTo>
                      <a:pt x="2510" y="1309"/>
                      <a:pt x="2569" y="1356"/>
                      <a:pt x="2589" y="1387"/>
                    </a:cubicBezTo>
                    <a:cubicBezTo>
                      <a:pt x="2558" y="1325"/>
                      <a:pt x="2512" y="1303"/>
                      <a:pt x="2435" y="1305"/>
                    </a:cubicBezTo>
                    <a:cubicBezTo>
                      <a:pt x="2349" y="1307"/>
                      <a:pt x="2295" y="1279"/>
                      <a:pt x="2369" y="1251"/>
                    </a:cubicBezTo>
                    <a:cubicBezTo>
                      <a:pt x="2443" y="1223"/>
                      <a:pt x="2491" y="1113"/>
                      <a:pt x="2491" y="1113"/>
                    </a:cubicBezTo>
                    <a:cubicBezTo>
                      <a:pt x="2451" y="1197"/>
                      <a:pt x="2340" y="1262"/>
                      <a:pt x="2220" y="1239"/>
                    </a:cubicBezTo>
                    <a:cubicBezTo>
                      <a:pt x="2099" y="1215"/>
                      <a:pt x="2071" y="1197"/>
                      <a:pt x="2038" y="1259"/>
                    </a:cubicBezTo>
                    <a:cubicBezTo>
                      <a:pt x="2006" y="1322"/>
                      <a:pt x="1932" y="1350"/>
                      <a:pt x="1879" y="1344"/>
                    </a:cubicBezTo>
                    <a:cubicBezTo>
                      <a:pt x="1825" y="1338"/>
                      <a:pt x="1802" y="1294"/>
                      <a:pt x="1802" y="1294"/>
                    </a:cubicBezTo>
                    <a:cubicBezTo>
                      <a:pt x="1771" y="1209"/>
                      <a:pt x="1786" y="1186"/>
                      <a:pt x="1938" y="1115"/>
                    </a:cubicBezTo>
                    <a:cubicBezTo>
                      <a:pt x="2090" y="1045"/>
                      <a:pt x="1959" y="888"/>
                      <a:pt x="2043" y="860"/>
                    </a:cubicBezTo>
                    <a:cubicBezTo>
                      <a:pt x="2128" y="832"/>
                      <a:pt x="2120" y="790"/>
                      <a:pt x="2120" y="790"/>
                    </a:cubicBezTo>
                    <a:cubicBezTo>
                      <a:pt x="2107" y="865"/>
                      <a:pt x="1971" y="802"/>
                      <a:pt x="1985" y="951"/>
                    </a:cubicBezTo>
                    <a:cubicBezTo>
                      <a:pt x="1999" y="1100"/>
                      <a:pt x="1930" y="1087"/>
                      <a:pt x="1930" y="1087"/>
                    </a:cubicBezTo>
                    <a:cubicBezTo>
                      <a:pt x="1981" y="1021"/>
                      <a:pt x="1924" y="950"/>
                      <a:pt x="1885" y="885"/>
                    </a:cubicBezTo>
                    <a:cubicBezTo>
                      <a:pt x="1846" y="820"/>
                      <a:pt x="1902" y="764"/>
                      <a:pt x="1902" y="764"/>
                    </a:cubicBezTo>
                    <a:cubicBezTo>
                      <a:pt x="1902" y="764"/>
                      <a:pt x="1793" y="777"/>
                      <a:pt x="1893" y="946"/>
                    </a:cubicBezTo>
                    <a:cubicBezTo>
                      <a:pt x="1993" y="1116"/>
                      <a:pt x="1823" y="1090"/>
                      <a:pt x="1780" y="1181"/>
                    </a:cubicBezTo>
                    <a:cubicBezTo>
                      <a:pt x="1737" y="1272"/>
                      <a:pt x="1745" y="1220"/>
                      <a:pt x="1680" y="1133"/>
                    </a:cubicBezTo>
                    <a:cubicBezTo>
                      <a:pt x="1615" y="1046"/>
                      <a:pt x="1680" y="1051"/>
                      <a:pt x="1684" y="946"/>
                    </a:cubicBezTo>
                    <a:cubicBezTo>
                      <a:pt x="1687" y="878"/>
                      <a:pt x="1666" y="835"/>
                      <a:pt x="1638" y="799"/>
                    </a:cubicBezTo>
                    <a:cubicBezTo>
                      <a:pt x="1631" y="741"/>
                      <a:pt x="1629" y="627"/>
                      <a:pt x="1719" y="651"/>
                    </a:cubicBezTo>
                    <a:cubicBezTo>
                      <a:pt x="1839" y="683"/>
                      <a:pt x="1795" y="459"/>
                      <a:pt x="1803" y="391"/>
                    </a:cubicBezTo>
                    <a:cubicBezTo>
                      <a:pt x="1810" y="332"/>
                      <a:pt x="1835" y="345"/>
                      <a:pt x="1841" y="350"/>
                    </a:cubicBezTo>
                    <a:cubicBezTo>
                      <a:pt x="1704" y="242"/>
                      <a:pt x="1826" y="651"/>
                      <a:pt x="1699" y="595"/>
                    </a:cubicBezTo>
                    <a:cubicBezTo>
                      <a:pt x="1597" y="550"/>
                      <a:pt x="1604" y="702"/>
                      <a:pt x="1611" y="767"/>
                    </a:cubicBezTo>
                    <a:cubicBezTo>
                      <a:pt x="1551" y="701"/>
                      <a:pt x="1488" y="640"/>
                      <a:pt x="1559" y="438"/>
                    </a:cubicBezTo>
                    <a:cubicBezTo>
                      <a:pt x="1676" y="104"/>
                      <a:pt x="1615" y="0"/>
                      <a:pt x="1615" y="0"/>
                    </a:cubicBezTo>
                    <a:cubicBezTo>
                      <a:pt x="1615" y="0"/>
                      <a:pt x="1650" y="152"/>
                      <a:pt x="1519" y="417"/>
                    </a:cubicBezTo>
                    <a:cubicBezTo>
                      <a:pt x="1487" y="482"/>
                      <a:pt x="1480" y="545"/>
                      <a:pt x="1486" y="604"/>
                    </a:cubicBezTo>
                    <a:cubicBezTo>
                      <a:pt x="1359" y="471"/>
                      <a:pt x="1352" y="741"/>
                      <a:pt x="1179" y="507"/>
                    </a:cubicBezTo>
                    <a:cubicBezTo>
                      <a:pt x="1056" y="340"/>
                      <a:pt x="1035" y="543"/>
                      <a:pt x="1035" y="543"/>
                    </a:cubicBezTo>
                    <a:cubicBezTo>
                      <a:pt x="1095" y="335"/>
                      <a:pt x="1203" y="719"/>
                      <a:pt x="1335" y="651"/>
                    </a:cubicBezTo>
                    <a:cubicBezTo>
                      <a:pt x="1404" y="615"/>
                      <a:pt x="1462" y="646"/>
                      <a:pt x="1501" y="684"/>
                    </a:cubicBezTo>
                    <a:cubicBezTo>
                      <a:pt x="1540" y="826"/>
                      <a:pt x="1626" y="938"/>
                      <a:pt x="1546" y="998"/>
                    </a:cubicBezTo>
                    <a:cubicBezTo>
                      <a:pt x="1420" y="1094"/>
                      <a:pt x="1376" y="1398"/>
                      <a:pt x="1211" y="1359"/>
                    </a:cubicBezTo>
                    <a:cubicBezTo>
                      <a:pt x="1154" y="1345"/>
                      <a:pt x="1116" y="1385"/>
                      <a:pt x="1037" y="1385"/>
                    </a:cubicBezTo>
                    <a:cubicBezTo>
                      <a:pt x="959" y="1385"/>
                      <a:pt x="959" y="1263"/>
                      <a:pt x="1033" y="1203"/>
                    </a:cubicBezTo>
                    <a:cubicBezTo>
                      <a:pt x="1107" y="1142"/>
                      <a:pt x="1263" y="1159"/>
                      <a:pt x="1124" y="1007"/>
                    </a:cubicBezTo>
                    <a:cubicBezTo>
                      <a:pt x="985" y="855"/>
                      <a:pt x="1046" y="799"/>
                      <a:pt x="1046" y="799"/>
                    </a:cubicBezTo>
                    <a:cubicBezTo>
                      <a:pt x="925" y="877"/>
                      <a:pt x="1237" y="1085"/>
                      <a:pt x="1081" y="1133"/>
                    </a:cubicBezTo>
                    <a:cubicBezTo>
                      <a:pt x="925" y="1181"/>
                      <a:pt x="951" y="1372"/>
                      <a:pt x="951" y="1372"/>
                    </a:cubicBezTo>
                    <a:cubicBezTo>
                      <a:pt x="690" y="1337"/>
                      <a:pt x="933" y="1077"/>
                      <a:pt x="625" y="1033"/>
                    </a:cubicBezTo>
                    <a:cubicBezTo>
                      <a:pt x="317" y="990"/>
                      <a:pt x="373" y="855"/>
                      <a:pt x="373" y="855"/>
                    </a:cubicBezTo>
                    <a:cubicBezTo>
                      <a:pt x="323" y="909"/>
                      <a:pt x="404" y="1063"/>
                      <a:pt x="571" y="1060"/>
                    </a:cubicBezTo>
                    <a:cubicBezTo>
                      <a:pt x="738" y="1057"/>
                      <a:pt x="767" y="1186"/>
                      <a:pt x="767" y="1186"/>
                    </a:cubicBezTo>
                    <a:cubicBezTo>
                      <a:pt x="719" y="1100"/>
                      <a:pt x="696" y="1293"/>
                      <a:pt x="530" y="1186"/>
                    </a:cubicBezTo>
                    <a:cubicBezTo>
                      <a:pt x="423" y="1116"/>
                      <a:pt x="432" y="1251"/>
                      <a:pt x="432" y="1251"/>
                    </a:cubicBezTo>
                    <a:cubicBezTo>
                      <a:pt x="453" y="1086"/>
                      <a:pt x="635" y="1342"/>
                      <a:pt x="694" y="1237"/>
                    </a:cubicBezTo>
                    <a:cubicBezTo>
                      <a:pt x="753" y="1133"/>
                      <a:pt x="769" y="1448"/>
                      <a:pt x="992" y="1451"/>
                    </a:cubicBezTo>
                    <a:cubicBezTo>
                      <a:pt x="1145" y="1453"/>
                      <a:pt x="1221" y="1418"/>
                      <a:pt x="1194" y="1543"/>
                    </a:cubicBezTo>
                    <a:cubicBezTo>
                      <a:pt x="1168" y="1668"/>
                      <a:pt x="1088" y="1629"/>
                      <a:pt x="1023" y="1523"/>
                    </a:cubicBezTo>
                    <a:cubicBezTo>
                      <a:pt x="957" y="1417"/>
                      <a:pt x="816" y="1562"/>
                      <a:pt x="827" y="1519"/>
                    </a:cubicBezTo>
                    <a:cubicBezTo>
                      <a:pt x="837" y="1477"/>
                      <a:pt x="805" y="1463"/>
                      <a:pt x="805" y="1463"/>
                    </a:cubicBezTo>
                    <a:cubicBezTo>
                      <a:pt x="822" y="1521"/>
                      <a:pt x="741" y="1594"/>
                      <a:pt x="900" y="1533"/>
                    </a:cubicBezTo>
                    <a:cubicBezTo>
                      <a:pt x="1059" y="1473"/>
                      <a:pt x="1074" y="1738"/>
                      <a:pt x="1016" y="1636"/>
                    </a:cubicBezTo>
                    <a:cubicBezTo>
                      <a:pt x="957" y="1534"/>
                      <a:pt x="826" y="1741"/>
                      <a:pt x="782" y="1578"/>
                    </a:cubicBezTo>
                    <a:cubicBezTo>
                      <a:pt x="752" y="1468"/>
                      <a:pt x="677" y="1610"/>
                      <a:pt x="677" y="1610"/>
                    </a:cubicBezTo>
                    <a:cubicBezTo>
                      <a:pt x="677" y="1610"/>
                      <a:pt x="741" y="1493"/>
                      <a:pt x="780" y="1622"/>
                    </a:cubicBezTo>
                    <a:cubicBezTo>
                      <a:pt x="819" y="1751"/>
                      <a:pt x="967" y="1573"/>
                      <a:pt x="1006" y="1663"/>
                    </a:cubicBezTo>
                    <a:cubicBezTo>
                      <a:pt x="1045" y="1753"/>
                      <a:pt x="1232" y="1588"/>
                      <a:pt x="1096" y="1865"/>
                    </a:cubicBezTo>
                    <a:cubicBezTo>
                      <a:pt x="1004" y="2052"/>
                      <a:pt x="799" y="1585"/>
                      <a:pt x="641" y="1821"/>
                    </a:cubicBezTo>
                    <a:cubicBezTo>
                      <a:pt x="572" y="1924"/>
                      <a:pt x="444" y="1828"/>
                      <a:pt x="444" y="1828"/>
                    </a:cubicBezTo>
                    <a:cubicBezTo>
                      <a:pt x="485" y="1884"/>
                      <a:pt x="534" y="1952"/>
                      <a:pt x="675" y="1845"/>
                    </a:cubicBezTo>
                    <a:cubicBezTo>
                      <a:pt x="816" y="1738"/>
                      <a:pt x="797" y="1865"/>
                      <a:pt x="875" y="1901"/>
                    </a:cubicBezTo>
                    <a:cubicBezTo>
                      <a:pt x="952" y="1938"/>
                      <a:pt x="1064" y="1994"/>
                      <a:pt x="836" y="2018"/>
                    </a:cubicBezTo>
                    <a:cubicBezTo>
                      <a:pt x="607" y="2042"/>
                      <a:pt x="729" y="2415"/>
                      <a:pt x="286" y="2466"/>
                    </a:cubicBezTo>
                    <a:cubicBezTo>
                      <a:pt x="0" y="2499"/>
                      <a:pt x="72" y="2595"/>
                      <a:pt x="72" y="2595"/>
                    </a:cubicBezTo>
                    <a:cubicBezTo>
                      <a:pt x="72" y="2595"/>
                      <a:pt x="33" y="2502"/>
                      <a:pt x="288" y="2509"/>
                    </a:cubicBezTo>
                    <a:cubicBezTo>
                      <a:pt x="544" y="2517"/>
                      <a:pt x="639" y="2320"/>
                      <a:pt x="724" y="2193"/>
                    </a:cubicBezTo>
                    <a:cubicBezTo>
                      <a:pt x="809" y="2067"/>
                      <a:pt x="743" y="2242"/>
                      <a:pt x="870" y="2266"/>
                    </a:cubicBezTo>
                    <a:cubicBezTo>
                      <a:pt x="996" y="2291"/>
                      <a:pt x="930" y="2342"/>
                      <a:pt x="921" y="2458"/>
                    </a:cubicBezTo>
                    <a:cubicBezTo>
                      <a:pt x="911" y="2575"/>
                      <a:pt x="1020" y="2573"/>
                      <a:pt x="1020" y="2573"/>
                    </a:cubicBezTo>
                    <a:cubicBezTo>
                      <a:pt x="845" y="2488"/>
                      <a:pt x="1067" y="2298"/>
                      <a:pt x="957" y="2264"/>
                    </a:cubicBezTo>
                    <a:cubicBezTo>
                      <a:pt x="848" y="2230"/>
                      <a:pt x="826" y="2111"/>
                      <a:pt x="896" y="2096"/>
                    </a:cubicBezTo>
                    <a:cubicBezTo>
                      <a:pt x="967" y="2081"/>
                      <a:pt x="1011" y="2018"/>
                      <a:pt x="1157" y="1965"/>
                    </a:cubicBezTo>
                    <a:cubicBezTo>
                      <a:pt x="1303" y="1911"/>
                      <a:pt x="1453" y="2244"/>
                      <a:pt x="1492" y="2327"/>
                    </a:cubicBezTo>
                    <a:cubicBezTo>
                      <a:pt x="1531" y="2410"/>
                      <a:pt x="1522" y="2602"/>
                      <a:pt x="1522" y="2602"/>
                    </a:cubicBezTo>
                    <a:cubicBezTo>
                      <a:pt x="1548" y="2651"/>
                      <a:pt x="1594" y="2614"/>
                      <a:pt x="1594" y="2614"/>
                    </a:cubicBezTo>
                    <a:cubicBezTo>
                      <a:pt x="1585" y="2539"/>
                      <a:pt x="1621" y="2235"/>
                      <a:pt x="1680" y="2201"/>
                    </a:cubicBezTo>
                    <a:cubicBezTo>
                      <a:pt x="1738" y="2167"/>
                      <a:pt x="1796" y="2108"/>
                      <a:pt x="1869" y="2028"/>
                    </a:cubicBezTo>
                    <a:cubicBezTo>
                      <a:pt x="1933" y="1958"/>
                      <a:pt x="2008" y="1917"/>
                      <a:pt x="2119" y="1913"/>
                    </a:cubicBezTo>
                    <a:cubicBezTo>
                      <a:pt x="2146" y="1931"/>
                      <a:pt x="2171" y="1959"/>
                      <a:pt x="2197" y="1978"/>
                    </a:cubicBezTo>
                    <a:cubicBezTo>
                      <a:pt x="2276" y="2035"/>
                      <a:pt x="2349" y="2440"/>
                      <a:pt x="2465" y="2395"/>
                    </a:cubicBezTo>
                    <a:cubicBezTo>
                      <a:pt x="2530" y="2369"/>
                      <a:pt x="2560" y="2219"/>
                      <a:pt x="2593" y="2164"/>
                    </a:cubicBezTo>
                    <a:cubicBezTo>
                      <a:pt x="2660" y="2054"/>
                      <a:pt x="2679" y="2212"/>
                      <a:pt x="2693" y="2271"/>
                    </a:cubicBezTo>
                    <a:cubicBezTo>
                      <a:pt x="2703" y="2311"/>
                      <a:pt x="2731" y="2481"/>
                      <a:pt x="2792" y="2471"/>
                    </a:cubicBezTo>
                    <a:cubicBezTo>
                      <a:pt x="2822" y="2466"/>
                      <a:pt x="2852" y="2395"/>
                      <a:pt x="2854" y="2369"/>
                    </a:cubicBezTo>
                    <a:cubicBezTo>
                      <a:pt x="2854" y="2369"/>
                      <a:pt x="2773" y="2613"/>
                      <a:pt x="2711" y="2236"/>
                    </a:cubicBezTo>
                    <a:close/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2" name="Freeform 1225"/>
              <p:cNvSpPr>
                <a:spLocks/>
              </p:cNvSpPr>
              <p:nvPr/>
            </p:nvSpPr>
            <p:spPr bwMode="auto">
              <a:xfrm>
                <a:off x="1007" y="1695"/>
                <a:ext cx="253" cy="276"/>
              </a:xfrm>
              <a:custGeom>
                <a:avLst/>
                <a:gdLst>
                  <a:gd name="T0" fmla="*/ 75 w 439"/>
                  <a:gd name="T1" fmla="*/ 16 h 479"/>
                  <a:gd name="T2" fmla="*/ 65 w 439"/>
                  <a:gd name="T3" fmla="*/ 21 h 479"/>
                  <a:gd name="T4" fmla="*/ 49 w 439"/>
                  <a:gd name="T5" fmla="*/ 21 h 479"/>
                  <a:gd name="T6" fmla="*/ 33 w 439"/>
                  <a:gd name="T7" fmla="*/ 17 h 479"/>
                  <a:gd name="T8" fmla="*/ 20 w 439"/>
                  <a:gd name="T9" fmla="*/ 8 h 479"/>
                  <a:gd name="T10" fmla="*/ 1 w 439"/>
                  <a:gd name="T11" fmla="*/ 12 h 479"/>
                  <a:gd name="T12" fmla="*/ 17 w 439"/>
                  <a:gd name="T13" fmla="*/ 45 h 479"/>
                  <a:gd name="T14" fmla="*/ 56 w 439"/>
                  <a:gd name="T15" fmla="*/ 66 h 479"/>
                  <a:gd name="T16" fmla="*/ 75 w 439"/>
                  <a:gd name="T17" fmla="*/ 35 h 479"/>
                  <a:gd name="T18" fmla="*/ 82 w 439"/>
                  <a:gd name="T19" fmla="*/ 17 h 479"/>
                  <a:gd name="T20" fmla="*/ 73 w 439"/>
                  <a:gd name="T21" fmla="*/ 16 h 47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39" h="479">
                    <a:moveTo>
                      <a:pt x="391" y="83"/>
                    </a:moveTo>
                    <a:cubicBezTo>
                      <a:pt x="372" y="89"/>
                      <a:pt x="356" y="104"/>
                      <a:pt x="337" y="110"/>
                    </a:cubicBezTo>
                    <a:cubicBezTo>
                      <a:pt x="313" y="117"/>
                      <a:pt x="280" y="114"/>
                      <a:pt x="257" y="110"/>
                    </a:cubicBezTo>
                    <a:cubicBezTo>
                      <a:pt x="231" y="106"/>
                      <a:pt x="200" y="99"/>
                      <a:pt x="175" y="90"/>
                    </a:cubicBezTo>
                    <a:cubicBezTo>
                      <a:pt x="147" y="81"/>
                      <a:pt x="130" y="59"/>
                      <a:pt x="106" y="43"/>
                    </a:cubicBezTo>
                    <a:cubicBezTo>
                      <a:pt x="70" y="21"/>
                      <a:pt x="0" y="0"/>
                      <a:pt x="1" y="62"/>
                    </a:cubicBezTo>
                    <a:cubicBezTo>
                      <a:pt x="3" y="122"/>
                      <a:pt x="51" y="188"/>
                      <a:pt x="86" y="235"/>
                    </a:cubicBezTo>
                    <a:cubicBezTo>
                      <a:pt x="135" y="298"/>
                      <a:pt x="214" y="479"/>
                      <a:pt x="295" y="344"/>
                    </a:cubicBezTo>
                    <a:cubicBezTo>
                      <a:pt x="328" y="289"/>
                      <a:pt x="363" y="238"/>
                      <a:pt x="396" y="184"/>
                    </a:cubicBezTo>
                    <a:cubicBezTo>
                      <a:pt x="408" y="165"/>
                      <a:pt x="439" y="112"/>
                      <a:pt x="427" y="88"/>
                    </a:cubicBezTo>
                    <a:cubicBezTo>
                      <a:pt x="419" y="70"/>
                      <a:pt x="393" y="65"/>
                      <a:pt x="383" y="83"/>
                    </a:cubicBezTo>
                  </a:path>
                </a:pathLst>
              </a:custGeom>
              <a:solidFill>
                <a:srgbClr val="FBE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3" name="Freeform 1226"/>
              <p:cNvSpPr>
                <a:spLocks/>
              </p:cNvSpPr>
              <p:nvPr/>
            </p:nvSpPr>
            <p:spPr bwMode="auto">
              <a:xfrm>
                <a:off x="1058" y="1403"/>
                <a:ext cx="245" cy="235"/>
              </a:xfrm>
              <a:custGeom>
                <a:avLst/>
                <a:gdLst>
                  <a:gd name="T0" fmla="*/ 73 w 426"/>
                  <a:gd name="T1" fmla="*/ 32 h 408"/>
                  <a:gd name="T2" fmla="*/ 52 w 426"/>
                  <a:gd name="T3" fmla="*/ 8 h 408"/>
                  <a:gd name="T4" fmla="*/ 41 w 426"/>
                  <a:gd name="T5" fmla="*/ 1 h 408"/>
                  <a:gd name="T6" fmla="*/ 32 w 426"/>
                  <a:gd name="T7" fmla="*/ 8 h 408"/>
                  <a:gd name="T8" fmla="*/ 21 w 426"/>
                  <a:gd name="T9" fmla="*/ 13 h 408"/>
                  <a:gd name="T10" fmla="*/ 3 w 426"/>
                  <a:gd name="T11" fmla="*/ 24 h 408"/>
                  <a:gd name="T12" fmla="*/ 7 w 426"/>
                  <a:gd name="T13" fmla="*/ 37 h 408"/>
                  <a:gd name="T14" fmla="*/ 13 w 426"/>
                  <a:gd name="T15" fmla="*/ 49 h 408"/>
                  <a:gd name="T16" fmla="*/ 7 w 426"/>
                  <a:gd name="T17" fmla="*/ 67 h 408"/>
                  <a:gd name="T18" fmla="*/ 26 w 426"/>
                  <a:gd name="T19" fmla="*/ 70 h 408"/>
                  <a:gd name="T20" fmla="*/ 39 w 426"/>
                  <a:gd name="T21" fmla="*/ 70 h 408"/>
                  <a:gd name="T22" fmla="*/ 45 w 426"/>
                  <a:gd name="T23" fmla="*/ 75 h 408"/>
                  <a:gd name="T24" fmla="*/ 61 w 426"/>
                  <a:gd name="T25" fmla="*/ 67 h 408"/>
                  <a:gd name="T26" fmla="*/ 64 w 426"/>
                  <a:gd name="T27" fmla="*/ 52 h 408"/>
                  <a:gd name="T28" fmla="*/ 73 w 426"/>
                  <a:gd name="T29" fmla="*/ 51 h 408"/>
                  <a:gd name="T30" fmla="*/ 68 w 426"/>
                  <a:gd name="T31" fmla="*/ 39 h 408"/>
                  <a:gd name="T32" fmla="*/ 74 w 426"/>
                  <a:gd name="T33" fmla="*/ 36 h 408"/>
                  <a:gd name="T34" fmla="*/ 72 w 426"/>
                  <a:gd name="T35" fmla="*/ 31 h 40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26" h="408">
                    <a:moveTo>
                      <a:pt x="383" y="165"/>
                    </a:moveTo>
                    <a:cubicBezTo>
                      <a:pt x="345" y="126"/>
                      <a:pt x="313" y="84"/>
                      <a:pt x="277" y="44"/>
                    </a:cubicBezTo>
                    <a:cubicBezTo>
                      <a:pt x="261" y="26"/>
                      <a:pt x="239" y="0"/>
                      <a:pt x="213" y="1"/>
                    </a:cubicBezTo>
                    <a:cubicBezTo>
                      <a:pt x="180" y="3"/>
                      <a:pt x="184" y="22"/>
                      <a:pt x="171" y="42"/>
                    </a:cubicBezTo>
                    <a:cubicBezTo>
                      <a:pt x="158" y="62"/>
                      <a:pt x="132" y="64"/>
                      <a:pt x="111" y="69"/>
                    </a:cubicBezTo>
                    <a:cubicBezTo>
                      <a:pt x="70" y="79"/>
                      <a:pt x="36" y="82"/>
                      <a:pt x="15" y="124"/>
                    </a:cubicBezTo>
                    <a:cubicBezTo>
                      <a:pt x="0" y="155"/>
                      <a:pt x="0" y="182"/>
                      <a:pt x="34" y="195"/>
                    </a:cubicBezTo>
                    <a:cubicBezTo>
                      <a:pt x="65" y="208"/>
                      <a:pt x="91" y="218"/>
                      <a:pt x="68" y="256"/>
                    </a:cubicBezTo>
                    <a:cubicBezTo>
                      <a:pt x="50" y="285"/>
                      <a:pt x="22" y="314"/>
                      <a:pt x="34" y="352"/>
                    </a:cubicBezTo>
                    <a:cubicBezTo>
                      <a:pt x="53" y="408"/>
                      <a:pt x="100" y="375"/>
                      <a:pt x="136" y="365"/>
                    </a:cubicBezTo>
                    <a:cubicBezTo>
                      <a:pt x="157" y="358"/>
                      <a:pt x="182" y="359"/>
                      <a:pt x="203" y="367"/>
                    </a:cubicBezTo>
                    <a:cubicBezTo>
                      <a:pt x="218" y="372"/>
                      <a:pt x="226" y="385"/>
                      <a:pt x="240" y="391"/>
                    </a:cubicBezTo>
                    <a:cubicBezTo>
                      <a:pt x="273" y="408"/>
                      <a:pt x="311" y="386"/>
                      <a:pt x="320" y="351"/>
                    </a:cubicBezTo>
                    <a:cubicBezTo>
                      <a:pt x="325" y="330"/>
                      <a:pt x="319" y="287"/>
                      <a:pt x="337" y="273"/>
                    </a:cubicBezTo>
                    <a:cubicBezTo>
                      <a:pt x="351" y="263"/>
                      <a:pt x="368" y="274"/>
                      <a:pt x="382" y="267"/>
                    </a:cubicBezTo>
                    <a:cubicBezTo>
                      <a:pt x="426" y="245"/>
                      <a:pt x="364" y="224"/>
                      <a:pt x="357" y="205"/>
                    </a:cubicBezTo>
                    <a:cubicBezTo>
                      <a:pt x="343" y="168"/>
                      <a:pt x="376" y="196"/>
                      <a:pt x="389" y="191"/>
                    </a:cubicBezTo>
                    <a:cubicBezTo>
                      <a:pt x="405" y="185"/>
                      <a:pt x="387" y="168"/>
                      <a:pt x="379" y="163"/>
                    </a:cubicBezTo>
                  </a:path>
                </a:pathLst>
              </a:custGeom>
              <a:solidFill>
                <a:srgbClr val="F6D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4" name="Freeform 1227"/>
              <p:cNvSpPr>
                <a:spLocks/>
              </p:cNvSpPr>
              <p:nvPr/>
            </p:nvSpPr>
            <p:spPr bwMode="auto">
              <a:xfrm>
                <a:off x="1043" y="1698"/>
                <a:ext cx="200" cy="213"/>
              </a:xfrm>
              <a:custGeom>
                <a:avLst/>
                <a:gdLst>
                  <a:gd name="T0" fmla="*/ 55 w 346"/>
                  <a:gd name="T1" fmla="*/ 6 h 371"/>
                  <a:gd name="T2" fmla="*/ 43 w 346"/>
                  <a:gd name="T3" fmla="*/ 6 h 371"/>
                  <a:gd name="T4" fmla="*/ 25 w 346"/>
                  <a:gd name="T5" fmla="*/ 1 h 371"/>
                  <a:gd name="T6" fmla="*/ 25 w 346"/>
                  <a:gd name="T7" fmla="*/ 13 h 371"/>
                  <a:gd name="T8" fmla="*/ 41 w 346"/>
                  <a:gd name="T9" fmla="*/ 17 h 371"/>
                  <a:gd name="T10" fmla="*/ 36 w 346"/>
                  <a:gd name="T11" fmla="*/ 25 h 371"/>
                  <a:gd name="T12" fmla="*/ 18 w 346"/>
                  <a:gd name="T13" fmla="*/ 21 h 371"/>
                  <a:gd name="T14" fmla="*/ 15 w 346"/>
                  <a:gd name="T15" fmla="*/ 28 h 371"/>
                  <a:gd name="T16" fmla="*/ 29 w 346"/>
                  <a:gd name="T17" fmla="*/ 29 h 371"/>
                  <a:gd name="T18" fmla="*/ 12 w 346"/>
                  <a:gd name="T19" fmla="*/ 32 h 371"/>
                  <a:gd name="T20" fmla="*/ 9 w 346"/>
                  <a:gd name="T21" fmla="*/ 42 h 371"/>
                  <a:gd name="T22" fmla="*/ 23 w 346"/>
                  <a:gd name="T23" fmla="*/ 40 h 371"/>
                  <a:gd name="T24" fmla="*/ 6 w 346"/>
                  <a:gd name="T25" fmla="*/ 51 h 371"/>
                  <a:gd name="T26" fmla="*/ 20 w 346"/>
                  <a:gd name="T27" fmla="*/ 57 h 371"/>
                  <a:gd name="T28" fmla="*/ 29 w 346"/>
                  <a:gd name="T29" fmla="*/ 50 h 371"/>
                  <a:gd name="T30" fmla="*/ 24 w 346"/>
                  <a:gd name="T31" fmla="*/ 67 h 371"/>
                  <a:gd name="T32" fmla="*/ 33 w 346"/>
                  <a:gd name="T33" fmla="*/ 67 h 371"/>
                  <a:gd name="T34" fmla="*/ 35 w 346"/>
                  <a:gd name="T35" fmla="*/ 60 h 371"/>
                  <a:gd name="T36" fmla="*/ 38 w 346"/>
                  <a:gd name="T37" fmla="*/ 56 h 371"/>
                  <a:gd name="T38" fmla="*/ 41 w 346"/>
                  <a:gd name="T39" fmla="*/ 63 h 371"/>
                  <a:gd name="T40" fmla="*/ 48 w 346"/>
                  <a:gd name="T41" fmla="*/ 59 h 371"/>
                  <a:gd name="T42" fmla="*/ 36 w 346"/>
                  <a:gd name="T43" fmla="*/ 48 h 371"/>
                  <a:gd name="T44" fmla="*/ 45 w 346"/>
                  <a:gd name="T45" fmla="*/ 45 h 371"/>
                  <a:gd name="T46" fmla="*/ 51 w 346"/>
                  <a:gd name="T47" fmla="*/ 51 h 371"/>
                  <a:gd name="T48" fmla="*/ 55 w 346"/>
                  <a:gd name="T49" fmla="*/ 47 h 371"/>
                  <a:gd name="T50" fmla="*/ 50 w 346"/>
                  <a:gd name="T51" fmla="*/ 40 h 371"/>
                  <a:gd name="T52" fmla="*/ 47 w 346"/>
                  <a:gd name="T53" fmla="*/ 36 h 371"/>
                  <a:gd name="T54" fmla="*/ 53 w 346"/>
                  <a:gd name="T55" fmla="*/ 35 h 371"/>
                  <a:gd name="T56" fmla="*/ 61 w 346"/>
                  <a:gd name="T57" fmla="*/ 39 h 371"/>
                  <a:gd name="T58" fmla="*/ 64 w 346"/>
                  <a:gd name="T59" fmla="*/ 32 h 371"/>
                  <a:gd name="T60" fmla="*/ 48 w 346"/>
                  <a:gd name="T61" fmla="*/ 30 h 371"/>
                  <a:gd name="T62" fmla="*/ 65 w 346"/>
                  <a:gd name="T63" fmla="*/ 16 h 371"/>
                  <a:gd name="T64" fmla="*/ 57 w 346"/>
                  <a:gd name="T65" fmla="*/ 10 h 371"/>
                  <a:gd name="T66" fmla="*/ 54 w 346"/>
                  <a:gd name="T67" fmla="*/ 11 h 371"/>
                  <a:gd name="T68" fmla="*/ 54 w 346"/>
                  <a:gd name="T69" fmla="*/ 6 h 371"/>
                  <a:gd name="T70" fmla="*/ 52 w 346"/>
                  <a:gd name="T71" fmla="*/ 5 h 37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46" h="371">
                    <a:moveTo>
                      <a:pt x="285" y="31"/>
                    </a:moveTo>
                    <a:cubicBezTo>
                      <a:pt x="267" y="36"/>
                      <a:pt x="242" y="35"/>
                      <a:pt x="224" y="31"/>
                    </a:cubicBezTo>
                    <a:cubicBezTo>
                      <a:pt x="197" y="26"/>
                      <a:pt x="157" y="0"/>
                      <a:pt x="130" y="7"/>
                    </a:cubicBezTo>
                    <a:cubicBezTo>
                      <a:pt x="96" y="16"/>
                      <a:pt x="103" y="52"/>
                      <a:pt x="128" y="67"/>
                    </a:cubicBezTo>
                    <a:cubicBezTo>
                      <a:pt x="155" y="82"/>
                      <a:pt x="193" y="61"/>
                      <a:pt x="213" y="90"/>
                    </a:cubicBezTo>
                    <a:cubicBezTo>
                      <a:pt x="230" y="114"/>
                      <a:pt x="215" y="134"/>
                      <a:pt x="188" y="130"/>
                    </a:cubicBezTo>
                    <a:cubicBezTo>
                      <a:pt x="155" y="126"/>
                      <a:pt x="128" y="104"/>
                      <a:pt x="92" y="111"/>
                    </a:cubicBezTo>
                    <a:cubicBezTo>
                      <a:pt x="71" y="115"/>
                      <a:pt x="47" y="135"/>
                      <a:pt x="77" y="146"/>
                    </a:cubicBezTo>
                    <a:cubicBezTo>
                      <a:pt x="100" y="154"/>
                      <a:pt x="131" y="132"/>
                      <a:pt x="151" y="155"/>
                    </a:cubicBezTo>
                    <a:cubicBezTo>
                      <a:pt x="137" y="182"/>
                      <a:pt x="85" y="160"/>
                      <a:pt x="61" y="166"/>
                    </a:cubicBezTo>
                    <a:cubicBezTo>
                      <a:pt x="34" y="172"/>
                      <a:pt x="0" y="222"/>
                      <a:pt x="47" y="223"/>
                    </a:cubicBezTo>
                    <a:cubicBezTo>
                      <a:pt x="64" y="223"/>
                      <a:pt x="115" y="177"/>
                      <a:pt x="121" y="211"/>
                    </a:cubicBezTo>
                    <a:cubicBezTo>
                      <a:pt x="125" y="244"/>
                      <a:pt x="44" y="243"/>
                      <a:pt x="32" y="269"/>
                    </a:cubicBezTo>
                    <a:cubicBezTo>
                      <a:pt x="15" y="310"/>
                      <a:pt x="76" y="323"/>
                      <a:pt x="100" y="299"/>
                    </a:cubicBezTo>
                    <a:cubicBezTo>
                      <a:pt x="105" y="294"/>
                      <a:pt x="138" y="226"/>
                      <a:pt x="149" y="264"/>
                    </a:cubicBezTo>
                    <a:cubicBezTo>
                      <a:pt x="158" y="293"/>
                      <a:pt x="88" y="320"/>
                      <a:pt x="122" y="353"/>
                    </a:cubicBezTo>
                    <a:cubicBezTo>
                      <a:pt x="133" y="363"/>
                      <a:pt x="159" y="365"/>
                      <a:pt x="169" y="355"/>
                    </a:cubicBezTo>
                    <a:cubicBezTo>
                      <a:pt x="180" y="346"/>
                      <a:pt x="175" y="328"/>
                      <a:pt x="179" y="316"/>
                    </a:cubicBezTo>
                    <a:cubicBezTo>
                      <a:pt x="181" y="309"/>
                      <a:pt x="188" y="292"/>
                      <a:pt x="198" y="294"/>
                    </a:cubicBezTo>
                    <a:cubicBezTo>
                      <a:pt x="211" y="296"/>
                      <a:pt x="207" y="319"/>
                      <a:pt x="212" y="329"/>
                    </a:cubicBezTo>
                    <a:cubicBezTo>
                      <a:pt x="233" y="371"/>
                      <a:pt x="276" y="346"/>
                      <a:pt x="249" y="309"/>
                    </a:cubicBezTo>
                    <a:cubicBezTo>
                      <a:pt x="234" y="289"/>
                      <a:pt x="170" y="293"/>
                      <a:pt x="187" y="256"/>
                    </a:cubicBezTo>
                    <a:cubicBezTo>
                      <a:pt x="194" y="240"/>
                      <a:pt x="215" y="236"/>
                      <a:pt x="230" y="241"/>
                    </a:cubicBezTo>
                    <a:cubicBezTo>
                      <a:pt x="244" y="246"/>
                      <a:pt x="250" y="267"/>
                      <a:pt x="263" y="269"/>
                    </a:cubicBezTo>
                    <a:cubicBezTo>
                      <a:pt x="274" y="271"/>
                      <a:pt x="283" y="259"/>
                      <a:pt x="285" y="249"/>
                    </a:cubicBezTo>
                    <a:cubicBezTo>
                      <a:pt x="289" y="228"/>
                      <a:pt x="270" y="220"/>
                      <a:pt x="256" y="209"/>
                    </a:cubicBezTo>
                    <a:cubicBezTo>
                      <a:pt x="247" y="200"/>
                      <a:pt x="237" y="204"/>
                      <a:pt x="244" y="188"/>
                    </a:cubicBezTo>
                    <a:cubicBezTo>
                      <a:pt x="252" y="168"/>
                      <a:pt x="265" y="179"/>
                      <a:pt x="277" y="186"/>
                    </a:cubicBezTo>
                    <a:cubicBezTo>
                      <a:pt x="288" y="193"/>
                      <a:pt x="298" y="208"/>
                      <a:pt x="314" y="205"/>
                    </a:cubicBezTo>
                    <a:cubicBezTo>
                      <a:pt x="330" y="201"/>
                      <a:pt x="336" y="180"/>
                      <a:pt x="332" y="165"/>
                    </a:cubicBezTo>
                    <a:cubicBezTo>
                      <a:pt x="320" y="123"/>
                      <a:pt x="274" y="153"/>
                      <a:pt x="247" y="157"/>
                    </a:cubicBezTo>
                    <a:cubicBezTo>
                      <a:pt x="243" y="115"/>
                      <a:pt x="346" y="160"/>
                      <a:pt x="334" y="84"/>
                    </a:cubicBezTo>
                    <a:cubicBezTo>
                      <a:pt x="331" y="67"/>
                      <a:pt x="318" y="47"/>
                      <a:pt x="298" y="50"/>
                    </a:cubicBezTo>
                    <a:cubicBezTo>
                      <a:pt x="289" y="51"/>
                      <a:pt x="289" y="61"/>
                      <a:pt x="279" y="61"/>
                    </a:cubicBezTo>
                    <a:cubicBezTo>
                      <a:pt x="279" y="50"/>
                      <a:pt x="277" y="40"/>
                      <a:pt x="279" y="29"/>
                    </a:cubicBezTo>
                    <a:cubicBezTo>
                      <a:pt x="275" y="30"/>
                      <a:pt x="272" y="27"/>
                      <a:pt x="269" y="27"/>
                    </a:cubicBezTo>
                  </a:path>
                </a:pathLst>
              </a:custGeom>
              <a:solidFill>
                <a:srgbClr val="F6D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5" name="Oval 1228"/>
              <p:cNvSpPr>
                <a:spLocks noChangeArrowheads="1"/>
              </p:cNvSpPr>
              <p:nvPr/>
            </p:nvSpPr>
            <p:spPr bwMode="auto">
              <a:xfrm>
                <a:off x="1040" y="1508"/>
                <a:ext cx="239" cy="239"/>
              </a:xfrm>
              <a:prstGeom prst="ellipse">
                <a:avLst/>
              </a:prstGeom>
              <a:solidFill>
                <a:srgbClr val="E5A7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56" name="Oval 1229"/>
              <p:cNvSpPr>
                <a:spLocks noChangeArrowheads="1"/>
              </p:cNvSpPr>
              <p:nvPr/>
            </p:nvSpPr>
            <p:spPr bwMode="auto">
              <a:xfrm>
                <a:off x="1161" y="1531"/>
                <a:ext cx="18" cy="13"/>
              </a:xfrm>
              <a:prstGeom prst="ellipse">
                <a:avLst/>
              </a:pr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57" name="Oval 1230"/>
              <p:cNvSpPr>
                <a:spLocks noChangeArrowheads="1"/>
              </p:cNvSpPr>
              <p:nvPr/>
            </p:nvSpPr>
            <p:spPr bwMode="auto">
              <a:xfrm>
                <a:off x="1162" y="1532"/>
                <a:ext cx="14" cy="11"/>
              </a:xfrm>
              <a:prstGeom prst="ellipse">
                <a:avLst/>
              </a:pr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58" name="Freeform 1231"/>
              <p:cNvSpPr>
                <a:spLocks/>
              </p:cNvSpPr>
              <p:nvPr/>
            </p:nvSpPr>
            <p:spPr bwMode="auto">
              <a:xfrm>
                <a:off x="1171" y="1531"/>
                <a:ext cx="8" cy="7"/>
              </a:xfrm>
              <a:custGeom>
                <a:avLst/>
                <a:gdLst>
                  <a:gd name="T0" fmla="*/ 0 w 14"/>
                  <a:gd name="T1" fmla="*/ 0 h 12"/>
                  <a:gd name="T2" fmla="*/ 3 w 14"/>
                  <a:gd name="T3" fmla="*/ 2 h 12"/>
                  <a:gd name="T4" fmla="*/ 0 w 14"/>
                  <a:gd name="T5" fmla="*/ 0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0" y="0"/>
                      <a:pt x="14" y="1"/>
                      <a:pt x="14" y="12"/>
                    </a:cubicBezTo>
                    <a:cubicBezTo>
                      <a:pt x="14" y="12"/>
                      <a:pt x="12" y="3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9" name="Freeform 1232"/>
              <p:cNvSpPr>
                <a:spLocks/>
              </p:cNvSpPr>
              <p:nvPr/>
            </p:nvSpPr>
            <p:spPr bwMode="auto">
              <a:xfrm>
                <a:off x="1161" y="1535"/>
                <a:ext cx="3" cy="5"/>
              </a:xfrm>
              <a:custGeom>
                <a:avLst/>
                <a:gdLst>
                  <a:gd name="T0" fmla="*/ 1 w 5"/>
                  <a:gd name="T1" fmla="*/ 0 h 9"/>
                  <a:gd name="T2" fmla="*/ 1 w 5"/>
                  <a:gd name="T3" fmla="*/ 2 h 9"/>
                  <a:gd name="T4" fmla="*/ 1 w 5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cubicBezTo>
                      <a:pt x="4" y="0"/>
                      <a:pt x="0" y="5"/>
                      <a:pt x="5" y="9"/>
                    </a:cubicBezTo>
                    <a:cubicBezTo>
                      <a:pt x="5" y="9"/>
                      <a:pt x="2" y="5"/>
                      <a:pt x="4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60" name="Oval 1233"/>
              <p:cNvSpPr>
                <a:spLocks noChangeArrowheads="1"/>
              </p:cNvSpPr>
              <p:nvPr/>
            </p:nvSpPr>
            <p:spPr bwMode="auto">
              <a:xfrm>
                <a:off x="1148" y="1511"/>
                <a:ext cx="17" cy="14"/>
              </a:xfrm>
              <a:prstGeom prst="ellipse">
                <a:avLst/>
              </a:pr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61" name="Oval 1234"/>
              <p:cNvSpPr>
                <a:spLocks noChangeArrowheads="1"/>
              </p:cNvSpPr>
              <p:nvPr/>
            </p:nvSpPr>
            <p:spPr bwMode="auto">
              <a:xfrm>
                <a:off x="1148" y="1513"/>
                <a:ext cx="14" cy="11"/>
              </a:xfrm>
              <a:prstGeom prst="ellipse">
                <a:avLst/>
              </a:pr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62" name="Freeform 1235"/>
              <p:cNvSpPr>
                <a:spLocks/>
              </p:cNvSpPr>
              <p:nvPr/>
            </p:nvSpPr>
            <p:spPr bwMode="auto">
              <a:xfrm>
                <a:off x="1157" y="1512"/>
                <a:ext cx="8" cy="7"/>
              </a:xfrm>
              <a:custGeom>
                <a:avLst/>
                <a:gdLst>
                  <a:gd name="T0" fmla="*/ 0 w 14"/>
                  <a:gd name="T1" fmla="*/ 0 h 12"/>
                  <a:gd name="T2" fmla="*/ 3 w 14"/>
                  <a:gd name="T3" fmla="*/ 2 h 12"/>
                  <a:gd name="T4" fmla="*/ 0 w 14"/>
                  <a:gd name="T5" fmla="*/ 0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0" y="0"/>
                      <a:pt x="14" y="1"/>
                      <a:pt x="14" y="12"/>
                    </a:cubicBezTo>
                    <a:cubicBezTo>
                      <a:pt x="14" y="12"/>
                      <a:pt x="12" y="2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63" name="Freeform 1236"/>
              <p:cNvSpPr>
                <a:spLocks/>
              </p:cNvSpPr>
              <p:nvPr/>
            </p:nvSpPr>
            <p:spPr bwMode="auto">
              <a:xfrm>
                <a:off x="1148" y="1516"/>
                <a:ext cx="2" cy="5"/>
              </a:xfrm>
              <a:custGeom>
                <a:avLst/>
                <a:gdLst>
                  <a:gd name="T0" fmla="*/ 1 w 4"/>
                  <a:gd name="T1" fmla="*/ 0 h 10"/>
                  <a:gd name="T2" fmla="*/ 1 w 4"/>
                  <a:gd name="T3" fmla="*/ 2 h 10"/>
                  <a:gd name="T4" fmla="*/ 1 w 4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10">
                    <a:moveTo>
                      <a:pt x="3" y="0"/>
                    </a:moveTo>
                    <a:cubicBezTo>
                      <a:pt x="3" y="0"/>
                      <a:pt x="0" y="5"/>
                      <a:pt x="4" y="10"/>
                    </a:cubicBezTo>
                    <a:cubicBezTo>
                      <a:pt x="4" y="10"/>
                      <a:pt x="1" y="5"/>
                      <a:pt x="3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64" name="Freeform 1237"/>
              <p:cNvSpPr>
                <a:spLocks/>
              </p:cNvSpPr>
              <p:nvPr/>
            </p:nvSpPr>
            <p:spPr bwMode="auto">
              <a:xfrm>
                <a:off x="1202" y="1544"/>
                <a:ext cx="19" cy="17"/>
              </a:xfrm>
              <a:custGeom>
                <a:avLst/>
                <a:gdLst>
                  <a:gd name="T0" fmla="*/ 6 w 33"/>
                  <a:gd name="T1" fmla="*/ 4 h 30"/>
                  <a:gd name="T2" fmla="*/ 2 w 33"/>
                  <a:gd name="T3" fmla="*/ 5 h 30"/>
                  <a:gd name="T4" fmla="*/ 1 w 33"/>
                  <a:gd name="T5" fmla="*/ 2 h 30"/>
                  <a:gd name="T6" fmla="*/ 4 w 33"/>
                  <a:gd name="T7" fmla="*/ 1 h 30"/>
                  <a:gd name="T8" fmla="*/ 6 w 33"/>
                  <a:gd name="T9" fmla="*/ 4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30" y="22"/>
                    </a:moveTo>
                    <a:cubicBezTo>
                      <a:pt x="27" y="28"/>
                      <a:pt x="19" y="30"/>
                      <a:pt x="11" y="26"/>
                    </a:cubicBezTo>
                    <a:cubicBezTo>
                      <a:pt x="3" y="22"/>
                      <a:pt x="0" y="14"/>
                      <a:pt x="3" y="8"/>
                    </a:cubicBezTo>
                    <a:cubicBezTo>
                      <a:pt x="6" y="2"/>
                      <a:pt x="14" y="0"/>
                      <a:pt x="22" y="4"/>
                    </a:cubicBezTo>
                    <a:cubicBezTo>
                      <a:pt x="30" y="8"/>
                      <a:pt x="33" y="16"/>
                      <a:pt x="30" y="22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65" name="Freeform 1238"/>
              <p:cNvSpPr>
                <a:spLocks/>
              </p:cNvSpPr>
              <p:nvPr/>
            </p:nvSpPr>
            <p:spPr bwMode="auto">
              <a:xfrm>
                <a:off x="1202" y="1546"/>
                <a:ext cx="16" cy="13"/>
              </a:xfrm>
              <a:custGeom>
                <a:avLst/>
                <a:gdLst>
                  <a:gd name="T0" fmla="*/ 5 w 27"/>
                  <a:gd name="T1" fmla="*/ 3 h 23"/>
                  <a:gd name="T2" fmla="*/ 2 w 27"/>
                  <a:gd name="T3" fmla="*/ 3 h 23"/>
                  <a:gd name="T4" fmla="*/ 1 w 27"/>
                  <a:gd name="T5" fmla="*/ 1 h 23"/>
                  <a:gd name="T6" fmla="*/ 4 w 27"/>
                  <a:gd name="T7" fmla="*/ 1 h 23"/>
                  <a:gd name="T8" fmla="*/ 5 w 27"/>
                  <a:gd name="T9" fmla="*/ 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" h="23">
                    <a:moveTo>
                      <a:pt x="24" y="17"/>
                    </a:moveTo>
                    <a:cubicBezTo>
                      <a:pt x="22" y="21"/>
                      <a:pt x="15" y="23"/>
                      <a:pt x="9" y="20"/>
                    </a:cubicBezTo>
                    <a:cubicBezTo>
                      <a:pt x="3" y="17"/>
                      <a:pt x="0" y="11"/>
                      <a:pt x="3" y="6"/>
                    </a:cubicBezTo>
                    <a:cubicBezTo>
                      <a:pt x="5" y="1"/>
                      <a:pt x="12" y="0"/>
                      <a:pt x="18" y="3"/>
                    </a:cubicBezTo>
                    <a:cubicBezTo>
                      <a:pt x="24" y="5"/>
                      <a:pt x="27" y="12"/>
                      <a:pt x="24" y="17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66" name="Freeform 1239"/>
              <p:cNvSpPr>
                <a:spLocks/>
              </p:cNvSpPr>
              <p:nvPr/>
            </p:nvSpPr>
            <p:spPr bwMode="auto">
              <a:xfrm>
                <a:off x="1215" y="1547"/>
                <a:ext cx="6" cy="10"/>
              </a:xfrm>
              <a:custGeom>
                <a:avLst/>
                <a:gdLst>
                  <a:gd name="T0" fmla="*/ 0 w 11"/>
                  <a:gd name="T1" fmla="*/ 0 h 17"/>
                  <a:gd name="T2" fmla="*/ 1 w 11"/>
                  <a:gd name="T3" fmla="*/ 4 h 17"/>
                  <a:gd name="T4" fmla="*/ 0 w 11"/>
                  <a:gd name="T5" fmla="*/ 0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0" y="0"/>
                    </a:moveTo>
                    <a:cubicBezTo>
                      <a:pt x="0" y="0"/>
                      <a:pt x="11" y="7"/>
                      <a:pt x="7" y="17"/>
                    </a:cubicBezTo>
                    <a:cubicBezTo>
                      <a:pt x="7" y="17"/>
                      <a:pt x="9" y="7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67" name="Freeform 1240"/>
              <p:cNvSpPr>
                <a:spLocks/>
              </p:cNvSpPr>
              <p:nvPr/>
            </p:nvSpPr>
            <p:spPr bwMode="auto">
              <a:xfrm>
                <a:off x="1203" y="1547"/>
                <a:ext cx="3" cy="6"/>
              </a:xfrm>
              <a:custGeom>
                <a:avLst/>
                <a:gdLst>
                  <a:gd name="T0" fmla="*/ 1 w 6"/>
                  <a:gd name="T1" fmla="*/ 0 h 9"/>
                  <a:gd name="T2" fmla="*/ 1 w 6"/>
                  <a:gd name="T3" fmla="*/ 3 h 9"/>
                  <a:gd name="T4" fmla="*/ 1 w 6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6" y="0"/>
                    </a:moveTo>
                    <a:cubicBezTo>
                      <a:pt x="6" y="0"/>
                      <a:pt x="0" y="3"/>
                      <a:pt x="2" y="9"/>
                    </a:cubicBezTo>
                    <a:cubicBezTo>
                      <a:pt x="2" y="9"/>
                      <a:pt x="1" y="3"/>
                      <a:pt x="6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68" name="Freeform 1241"/>
              <p:cNvSpPr>
                <a:spLocks/>
              </p:cNvSpPr>
              <p:nvPr/>
            </p:nvSpPr>
            <p:spPr bwMode="auto">
              <a:xfrm>
                <a:off x="1179" y="1551"/>
                <a:ext cx="20" cy="17"/>
              </a:xfrm>
              <a:custGeom>
                <a:avLst/>
                <a:gdLst>
                  <a:gd name="T0" fmla="*/ 6 w 34"/>
                  <a:gd name="T1" fmla="*/ 5 h 29"/>
                  <a:gd name="T2" fmla="*/ 2 w 34"/>
                  <a:gd name="T3" fmla="*/ 5 h 29"/>
                  <a:gd name="T4" fmla="*/ 1 w 34"/>
                  <a:gd name="T5" fmla="*/ 1 h 29"/>
                  <a:gd name="T6" fmla="*/ 5 w 34"/>
                  <a:gd name="T7" fmla="*/ 1 h 29"/>
                  <a:gd name="T8" fmla="*/ 6 w 34"/>
                  <a:gd name="T9" fmla="*/ 5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29">
                    <a:moveTo>
                      <a:pt x="30" y="22"/>
                    </a:moveTo>
                    <a:cubicBezTo>
                      <a:pt x="27" y="28"/>
                      <a:pt x="18" y="29"/>
                      <a:pt x="11" y="25"/>
                    </a:cubicBezTo>
                    <a:cubicBezTo>
                      <a:pt x="3" y="21"/>
                      <a:pt x="0" y="12"/>
                      <a:pt x="3" y="7"/>
                    </a:cubicBezTo>
                    <a:cubicBezTo>
                      <a:pt x="7" y="1"/>
                      <a:pt x="16" y="0"/>
                      <a:pt x="23" y="4"/>
                    </a:cubicBezTo>
                    <a:cubicBezTo>
                      <a:pt x="30" y="8"/>
                      <a:pt x="34" y="16"/>
                      <a:pt x="30" y="22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69" name="Freeform 1242"/>
              <p:cNvSpPr>
                <a:spLocks/>
              </p:cNvSpPr>
              <p:nvPr/>
            </p:nvSpPr>
            <p:spPr bwMode="auto">
              <a:xfrm>
                <a:off x="1180" y="1553"/>
                <a:ext cx="15" cy="13"/>
              </a:xfrm>
              <a:custGeom>
                <a:avLst/>
                <a:gdLst>
                  <a:gd name="T0" fmla="*/ 4 w 26"/>
                  <a:gd name="T1" fmla="*/ 3 h 23"/>
                  <a:gd name="T2" fmla="*/ 2 w 26"/>
                  <a:gd name="T3" fmla="*/ 3 h 23"/>
                  <a:gd name="T4" fmla="*/ 1 w 26"/>
                  <a:gd name="T5" fmla="*/ 1 h 23"/>
                  <a:gd name="T6" fmla="*/ 3 w 26"/>
                  <a:gd name="T7" fmla="*/ 1 h 23"/>
                  <a:gd name="T8" fmla="*/ 4 w 26"/>
                  <a:gd name="T9" fmla="*/ 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3" y="18"/>
                    </a:moveTo>
                    <a:cubicBezTo>
                      <a:pt x="20" y="22"/>
                      <a:pt x="14" y="23"/>
                      <a:pt x="8" y="20"/>
                    </a:cubicBezTo>
                    <a:cubicBezTo>
                      <a:pt x="2" y="17"/>
                      <a:pt x="0" y="10"/>
                      <a:pt x="3" y="6"/>
                    </a:cubicBezTo>
                    <a:cubicBezTo>
                      <a:pt x="5" y="1"/>
                      <a:pt x="12" y="0"/>
                      <a:pt x="18" y="3"/>
                    </a:cubicBezTo>
                    <a:cubicBezTo>
                      <a:pt x="24" y="7"/>
                      <a:pt x="26" y="13"/>
                      <a:pt x="23" y="18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70" name="Freeform 1243"/>
              <p:cNvSpPr>
                <a:spLocks/>
              </p:cNvSpPr>
              <p:nvPr/>
            </p:nvSpPr>
            <p:spPr bwMode="auto">
              <a:xfrm>
                <a:off x="1193" y="1554"/>
                <a:ext cx="6" cy="10"/>
              </a:xfrm>
              <a:custGeom>
                <a:avLst/>
                <a:gdLst>
                  <a:gd name="T0" fmla="*/ 0 w 11"/>
                  <a:gd name="T1" fmla="*/ 0 h 17"/>
                  <a:gd name="T2" fmla="*/ 1 w 11"/>
                  <a:gd name="T3" fmla="*/ 4 h 17"/>
                  <a:gd name="T4" fmla="*/ 0 w 11"/>
                  <a:gd name="T5" fmla="*/ 0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0" y="0"/>
                    </a:moveTo>
                    <a:cubicBezTo>
                      <a:pt x="0" y="0"/>
                      <a:pt x="11" y="8"/>
                      <a:pt x="5" y="17"/>
                    </a:cubicBezTo>
                    <a:cubicBezTo>
                      <a:pt x="5" y="17"/>
                      <a:pt x="8" y="8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71" name="Freeform 1244"/>
              <p:cNvSpPr>
                <a:spLocks/>
              </p:cNvSpPr>
              <p:nvPr/>
            </p:nvSpPr>
            <p:spPr bwMode="auto">
              <a:xfrm>
                <a:off x="1181" y="1554"/>
                <a:ext cx="3" cy="5"/>
              </a:xfrm>
              <a:custGeom>
                <a:avLst/>
                <a:gdLst>
                  <a:gd name="T0" fmla="*/ 1 w 6"/>
                  <a:gd name="T1" fmla="*/ 0 h 8"/>
                  <a:gd name="T2" fmla="*/ 1 w 6"/>
                  <a:gd name="T3" fmla="*/ 2 h 8"/>
                  <a:gd name="T4" fmla="*/ 1 w 6"/>
                  <a:gd name="T5" fmla="*/ 0 h 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cubicBezTo>
                      <a:pt x="6" y="0"/>
                      <a:pt x="0" y="2"/>
                      <a:pt x="1" y="8"/>
                    </a:cubicBezTo>
                    <a:cubicBezTo>
                      <a:pt x="1" y="8"/>
                      <a:pt x="1" y="3"/>
                      <a:pt x="6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72" name="Freeform 1245"/>
              <p:cNvSpPr>
                <a:spLocks/>
              </p:cNvSpPr>
              <p:nvPr/>
            </p:nvSpPr>
            <p:spPr bwMode="auto">
              <a:xfrm>
                <a:off x="1183" y="1517"/>
                <a:ext cx="19" cy="17"/>
              </a:xfrm>
              <a:custGeom>
                <a:avLst/>
                <a:gdLst>
                  <a:gd name="T0" fmla="*/ 6 w 33"/>
                  <a:gd name="T1" fmla="*/ 4 h 30"/>
                  <a:gd name="T2" fmla="*/ 2 w 33"/>
                  <a:gd name="T3" fmla="*/ 5 h 30"/>
                  <a:gd name="T4" fmla="*/ 1 w 33"/>
                  <a:gd name="T5" fmla="*/ 1 h 30"/>
                  <a:gd name="T6" fmla="*/ 4 w 33"/>
                  <a:gd name="T7" fmla="*/ 1 h 30"/>
                  <a:gd name="T8" fmla="*/ 6 w 33"/>
                  <a:gd name="T9" fmla="*/ 4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30" y="23"/>
                    </a:moveTo>
                    <a:cubicBezTo>
                      <a:pt x="27" y="28"/>
                      <a:pt x="18" y="30"/>
                      <a:pt x="10" y="25"/>
                    </a:cubicBezTo>
                    <a:cubicBezTo>
                      <a:pt x="3" y="21"/>
                      <a:pt x="0" y="13"/>
                      <a:pt x="3" y="7"/>
                    </a:cubicBezTo>
                    <a:cubicBezTo>
                      <a:pt x="7" y="1"/>
                      <a:pt x="15" y="0"/>
                      <a:pt x="23" y="4"/>
                    </a:cubicBezTo>
                    <a:cubicBezTo>
                      <a:pt x="30" y="9"/>
                      <a:pt x="33" y="17"/>
                      <a:pt x="30" y="23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73" name="Freeform 1246"/>
              <p:cNvSpPr>
                <a:spLocks/>
              </p:cNvSpPr>
              <p:nvPr/>
            </p:nvSpPr>
            <p:spPr bwMode="auto">
              <a:xfrm>
                <a:off x="1184" y="1518"/>
                <a:ext cx="15" cy="14"/>
              </a:xfrm>
              <a:custGeom>
                <a:avLst/>
                <a:gdLst>
                  <a:gd name="T0" fmla="*/ 4 w 26"/>
                  <a:gd name="T1" fmla="*/ 4 h 24"/>
                  <a:gd name="T2" fmla="*/ 2 w 26"/>
                  <a:gd name="T3" fmla="*/ 4 h 24"/>
                  <a:gd name="T4" fmla="*/ 1 w 26"/>
                  <a:gd name="T5" fmla="*/ 1 h 24"/>
                  <a:gd name="T6" fmla="*/ 3 w 26"/>
                  <a:gd name="T7" fmla="*/ 1 h 24"/>
                  <a:gd name="T8" fmla="*/ 4 w 26"/>
                  <a:gd name="T9" fmla="*/ 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4">
                    <a:moveTo>
                      <a:pt x="23" y="18"/>
                    </a:moveTo>
                    <a:cubicBezTo>
                      <a:pt x="20" y="23"/>
                      <a:pt x="13" y="24"/>
                      <a:pt x="8" y="20"/>
                    </a:cubicBezTo>
                    <a:cubicBezTo>
                      <a:pt x="2" y="17"/>
                      <a:pt x="0" y="11"/>
                      <a:pt x="2" y="6"/>
                    </a:cubicBezTo>
                    <a:cubicBezTo>
                      <a:pt x="5" y="1"/>
                      <a:pt x="12" y="0"/>
                      <a:pt x="18" y="4"/>
                    </a:cubicBezTo>
                    <a:cubicBezTo>
                      <a:pt x="23" y="7"/>
                      <a:pt x="26" y="14"/>
                      <a:pt x="23" y="18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74" name="Freeform 1247"/>
              <p:cNvSpPr>
                <a:spLocks/>
              </p:cNvSpPr>
              <p:nvPr/>
            </p:nvSpPr>
            <p:spPr bwMode="auto">
              <a:xfrm>
                <a:off x="1197" y="1520"/>
                <a:ext cx="6" cy="10"/>
              </a:xfrm>
              <a:custGeom>
                <a:avLst/>
                <a:gdLst>
                  <a:gd name="T0" fmla="*/ 0 w 11"/>
                  <a:gd name="T1" fmla="*/ 0 h 17"/>
                  <a:gd name="T2" fmla="*/ 1 w 11"/>
                  <a:gd name="T3" fmla="*/ 4 h 17"/>
                  <a:gd name="T4" fmla="*/ 0 w 11"/>
                  <a:gd name="T5" fmla="*/ 0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0" y="0"/>
                    </a:moveTo>
                    <a:cubicBezTo>
                      <a:pt x="0" y="0"/>
                      <a:pt x="11" y="7"/>
                      <a:pt x="5" y="17"/>
                    </a:cubicBezTo>
                    <a:cubicBezTo>
                      <a:pt x="5" y="17"/>
                      <a:pt x="8" y="7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75" name="Freeform 1248"/>
              <p:cNvSpPr>
                <a:spLocks/>
              </p:cNvSpPr>
              <p:nvPr/>
            </p:nvSpPr>
            <p:spPr bwMode="auto">
              <a:xfrm>
                <a:off x="1185" y="1520"/>
                <a:ext cx="3" cy="5"/>
              </a:xfrm>
              <a:custGeom>
                <a:avLst/>
                <a:gdLst>
                  <a:gd name="T0" fmla="*/ 1 w 5"/>
                  <a:gd name="T1" fmla="*/ 0 h 9"/>
                  <a:gd name="T2" fmla="*/ 1 w 5"/>
                  <a:gd name="T3" fmla="*/ 2 h 9"/>
                  <a:gd name="T4" fmla="*/ 1 w 5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0" y="3"/>
                      <a:pt x="1" y="9"/>
                    </a:cubicBezTo>
                    <a:cubicBezTo>
                      <a:pt x="1" y="9"/>
                      <a:pt x="1" y="3"/>
                      <a:pt x="5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76" name="Oval 1249"/>
              <p:cNvSpPr>
                <a:spLocks noChangeArrowheads="1"/>
              </p:cNvSpPr>
              <p:nvPr/>
            </p:nvSpPr>
            <p:spPr bwMode="auto">
              <a:xfrm>
                <a:off x="1146" y="1557"/>
                <a:ext cx="18" cy="14"/>
              </a:xfrm>
              <a:prstGeom prst="ellipse">
                <a:avLst/>
              </a:pr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77" name="Oval 1250"/>
              <p:cNvSpPr>
                <a:spLocks noChangeArrowheads="1"/>
              </p:cNvSpPr>
              <p:nvPr/>
            </p:nvSpPr>
            <p:spPr bwMode="auto">
              <a:xfrm>
                <a:off x="1148" y="1558"/>
                <a:ext cx="13" cy="12"/>
              </a:xfrm>
              <a:prstGeom prst="ellipse">
                <a:avLst/>
              </a:pr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78" name="Freeform 1251"/>
              <p:cNvSpPr>
                <a:spLocks/>
              </p:cNvSpPr>
              <p:nvPr/>
            </p:nvSpPr>
            <p:spPr bwMode="auto">
              <a:xfrm>
                <a:off x="1156" y="1557"/>
                <a:ext cx="8" cy="7"/>
              </a:xfrm>
              <a:custGeom>
                <a:avLst/>
                <a:gdLst>
                  <a:gd name="T0" fmla="*/ 0 w 14"/>
                  <a:gd name="T1" fmla="*/ 0 h 12"/>
                  <a:gd name="T2" fmla="*/ 3 w 14"/>
                  <a:gd name="T3" fmla="*/ 2 h 12"/>
                  <a:gd name="T4" fmla="*/ 0 w 14"/>
                  <a:gd name="T5" fmla="*/ 0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0" y="0"/>
                      <a:pt x="14" y="1"/>
                      <a:pt x="14" y="12"/>
                    </a:cubicBezTo>
                    <a:cubicBezTo>
                      <a:pt x="14" y="12"/>
                      <a:pt x="12" y="3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79" name="Freeform 1252"/>
              <p:cNvSpPr>
                <a:spLocks/>
              </p:cNvSpPr>
              <p:nvPr/>
            </p:nvSpPr>
            <p:spPr bwMode="auto">
              <a:xfrm>
                <a:off x="1146" y="1562"/>
                <a:ext cx="3" cy="5"/>
              </a:xfrm>
              <a:custGeom>
                <a:avLst/>
                <a:gdLst>
                  <a:gd name="T0" fmla="*/ 2 w 4"/>
                  <a:gd name="T1" fmla="*/ 0 h 9"/>
                  <a:gd name="T2" fmla="*/ 2 w 4"/>
                  <a:gd name="T3" fmla="*/ 2 h 9"/>
                  <a:gd name="T4" fmla="*/ 2 w 4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cubicBezTo>
                      <a:pt x="4" y="0"/>
                      <a:pt x="0" y="5"/>
                      <a:pt x="4" y="9"/>
                    </a:cubicBezTo>
                    <a:cubicBezTo>
                      <a:pt x="4" y="9"/>
                      <a:pt x="1" y="5"/>
                      <a:pt x="4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80" name="Freeform 1253"/>
              <p:cNvSpPr>
                <a:spLocks/>
              </p:cNvSpPr>
              <p:nvPr/>
            </p:nvSpPr>
            <p:spPr bwMode="auto">
              <a:xfrm>
                <a:off x="1131" y="1536"/>
                <a:ext cx="19" cy="17"/>
              </a:xfrm>
              <a:custGeom>
                <a:avLst/>
                <a:gdLst>
                  <a:gd name="T0" fmla="*/ 6 w 33"/>
                  <a:gd name="T1" fmla="*/ 2 h 28"/>
                  <a:gd name="T2" fmla="*/ 4 w 33"/>
                  <a:gd name="T3" fmla="*/ 6 h 28"/>
                  <a:gd name="T4" fmla="*/ 1 w 33"/>
                  <a:gd name="T5" fmla="*/ 4 h 28"/>
                  <a:gd name="T6" fmla="*/ 2 w 33"/>
                  <a:gd name="T7" fmla="*/ 1 h 28"/>
                  <a:gd name="T8" fmla="*/ 6 w 33"/>
                  <a:gd name="T9" fmla="*/ 2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8">
                    <a:moveTo>
                      <a:pt x="31" y="10"/>
                    </a:moveTo>
                    <a:cubicBezTo>
                      <a:pt x="33" y="16"/>
                      <a:pt x="28" y="23"/>
                      <a:pt x="20" y="26"/>
                    </a:cubicBezTo>
                    <a:cubicBezTo>
                      <a:pt x="11" y="28"/>
                      <a:pt x="3" y="24"/>
                      <a:pt x="1" y="18"/>
                    </a:cubicBezTo>
                    <a:cubicBezTo>
                      <a:pt x="0" y="11"/>
                      <a:pt x="5" y="4"/>
                      <a:pt x="13" y="2"/>
                    </a:cubicBezTo>
                    <a:cubicBezTo>
                      <a:pt x="22" y="0"/>
                      <a:pt x="30" y="3"/>
                      <a:pt x="31" y="10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81" name="Freeform 1254"/>
              <p:cNvSpPr>
                <a:spLocks/>
              </p:cNvSpPr>
              <p:nvPr/>
            </p:nvSpPr>
            <p:spPr bwMode="auto">
              <a:xfrm>
                <a:off x="1133" y="1539"/>
                <a:ext cx="15" cy="12"/>
              </a:xfrm>
              <a:custGeom>
                <a:avLst/>
                <a:gdLst>
                  <a:gd name="T0" fmla="*/ 5 w 26"/>
                  <a:gd name="T1" fmla="*/ 1 h 22"/>
                  <a:gd name="T2" fmla="*/ 3 w 26"/>
                  <a:gd name="T3" fmla="*/ 3 h 22"/>
                  <a:gd name="T4" fmla="*/ 1 w 26"/>
                  <a:gd name="T5" fmla="*/ 2 h 22"/>
                  <a:gd name="T6" fmla="*/ 2 w 26"/>
                  <a:gd name="T7" fmla="*/ 1 h 22"/>
                  <a:gd name="T8" fmla="*/ 5 w 26"/>
                  <a:gd name="T9" fmla="*/ 1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2">
                    <a:moveTo>
                      <a:pt x="24" y="8"/>
                    </a:moveTo>
                    <a:cubicBezTo>
                      <a:pt x="26" y="13"/>
                      <a:pt x="21" y="18"/>
                      <a:pt x="15" y="20"/>
                    </a:cubicBezTo>
                    <a:cubicBezTo>
                      <a:pt x="9" y="22"/>
                      <a:pt x="2" y="19"/>
                      <a:pt x="1" y="14"/>
                    </a:cubicBezTo>
                    <a:cubicBezTo>
                      <a:pt x="0" y="9"/>
                      <a:pt x="4" y="3"/>
                      <a:pt x="10" y="1"/>
                    </a:cubicBezTo>
                    <a:cubicBezTo>
                      <a:pt x="16" y="0"/>
                      <a:pt x="23" y="2"/>
                      <a:pt x="24" y="8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82" name="Freeform 1255"/>
              <p:cNvSpPr>
                <a:spLocks/>
              </p:cNvSpPr>
              <p:nvPr/>
            </p:nvSpPr>
            <p:spPr bwMode="auto">
              <a:xfrm>
                <a:off x="1140" y="1536"/>
                <a:ext cx="9" cy="6"/>
              </a:xfrm>
              <a:custGeom>
                <a:avLst/>
                <a:gdLst>
                  <a:gd name="T0" fmla="*/ 0 w 16"/>
                  <a:gd name="T1" fmla="*/ 1 h 10"/>
                  <a:gd name="T2" fmla="*/ 3 w 16"/>
                  <a:gd name="T3" fmla="*/ 2 h 10"/>
                  <a:gd name="T4" fmla="*/ 0 w 16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0">
                    <a:moveTo>
                      <a:pt x="0" y="2"/>
                    </a:moveTo>
                    <a:cubicBezTo>
                      <a:pt x="0" y="2"/>
                      <a:pt x="13" y="0"/>
                      <a:pt x="16" y="10"/>
                    </a:cubicBezTo>
                    <a:cubicBezTo>
                      <a:pt x="16" y="10"/>
                      <a:pt x="11" y="2"/>
                      <a:pt x="0" y="2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83" name="Freeform 1256"/>
              <p:cNvSpPr>
                <a:spLocks/>
              </p:cNvSpPr>
              <p:nvPr/>
            </p:nvSpPr>
            <p:spPr bwMode="auto">
              <a:xfrm>
                <a:off x="1133" y="1544"/>
                <a:ext cx="2" cy="5"/>
              </a:xfrm>
              <a:custGeom>
                <a:avLst/>
                <a:gdLst>
                  <a:gd name="T0" fmla="*/ 0 w 5"/>
                  <a:gd name="T1" fmla="*/ 0 h 9"/>
                  <a:gd name="T2" fmla="*/ 0 w 5"/>
                  <a:gd name="T3" fmla="*/ 2 h 9"/>
                  <a:gd name="T4" fmla="*/ 0 w 5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9">
                    <a:moveTo>
                      <a:pt x="2" y="0"/>
                    </a:moveTo>
                    <a:cubicBezTo>
                      <a:pt x="2" y="0"/>
                      <a:pt x="0" y="6"/>
                      <a:pt x="5" y="9"/>
                    </a:cubicBezTo>
                    <a:cubicBezTo>
                      <a:pt x="5" y="9"/>
                      <a:pt x="1" y="5"/>
                      <a:pt x="2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84" name="Freeform 1257"/>
              <p:cNvSpPr>
                <a:spLocks/>
              </p:cNvSpPr>
              <p:nvPr/>
            </p:nvSpPr>
            <p:spPr bwMode="auto">
              <a:xfrm>
                <a:off x="1106" y="1555"/>
                <a:ext cx="19" cy="17"/>
              </a:xfrm>
              <a:custGeom>
                <a:avLst/>
                <a:gdLst>
                  <a:gd name="T0" fmla="*/ 6 w 34"/>
                  <a:gd name="T1" fmla="*/ 2 h 29"/>
                  <a:gd name="T2" fmla="*/ 4 w 34"/>
                  <a:gd name="T3" fmla="*/ 5 h 29"/>
                  <a:gd name="T4" fmla="*/ 1 w 34"/>
                  <a:gd name="T5" fmla="*/ 4 h 29"/>
                  <a:gd name="T6" fmla="*/ 2 w 34"/>
                  <a:gd name="T7" fmla="*/ 1 h 29"/>
                  <a:gd name="T8" fmla="*/ 6 w 34"/>
                  <a:gd name="T9" fmla="*/ 2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29">
                    <a:moveTo>
                      <a:pt x="32" y="9"/>
                    </a:moveTo>
                    <a:cubicBezTo>
                      <a:pt x="34" y="15"/>
                      <a:pt x="30" y="22"/>
                      <a:pt x="22" y="26"/>
                    </a:cubicBezTo>
                    <a:cubicBezTo>
                      <a:pt x="14" y="29"/>
                      <a:pt x="5" y="26"/>
                      <a:pt x="3" y="20"/>
                    </a:cubicBezTo>
                    <a:cubicBezTo>
                      <a:pt x="0" y="14"/>
                      <a:pt x="5" y="6"/>
                      <a:pt x="13" y="3"/>
                    </a:cubicBezTo>
                    <a:cubicBezTo>
                      <a:pt x="21" y="0"/>
                      <a:pt x="29" y="2"/>
                      <a:pt x="32" y="9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85" name="Freeform 1258"/>
              <p:cNvSpPr>
                <a:spLocks/>
              </p:cNvSpPr>
              <p:nvPr/>
            </p:nvSpPr>
            <p:spPr bwMode="auto">
              <a:xfrm>
                <a:off x="1107" y="1558"/>
                <a:ext cx="15" cy="13"/>
              </a:xfrm>
              <a:custGeom>
                <a:avLst/>
                <a:gdLst>
                  <a:gd name="T0" fmla="*/ 5 w 26"/>
                  <a:gd name="T1" fmla="*/ 1 h 23"/>
                  <a:gd name="T2" fmla="*/ 3 w 26"/>
                  <a:gd name="T3" fmla="*/ 3 h 23"/>
                  <a:gd name="T4" fmla="*/ 1 w 26"/>
                  <a:gd name="T5" fmla="*/ 3 h 23"/>
                  <a:gd name="T6" fmla="*/ 2 w 26"/>
                  <a:gd name="T7" fmla="*/ 1 h 23"/>
                  <a:gd name="T8" fmla="*/ 5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4" y="7"/>
                    </a:moveTo>
                    <a:cubicBezTo>
                      <a:pt x="26" y="12"/>
                      <a:pt x="22" y="18"/>
                      <a:pt x="16" y="20"/>
                    </a:cubicBezTo>
                    <a:cubicBezTo>
                      <a:pt x="10" y="23"/>
                      <a:pt x="4" y="21"/>
                      <a:pt x="2" y="16"/>
                    </a:cubicBezTo>
                    <a:cubicBezTo>
                      <a:pt x="0" y="11"/>
                      <a:pt x="3" y="5"/>
                      <a:pt x="9" y="2"/>
                    </a:cubicBezTo>
                    <a:cubicBezTo>
                      <a:pt x="15" y="0"/>
                      <a:pt x="22" y="2"/>
                      <a:pt x="24" y="7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86" name="Freeform 1259"/>
              <p:cNvSpPr>
                <a:spLocks/>
              </p:cNvSpPr>
              <p:nvPr/>
            </p:nvSpPr>
            <p:spPr bwMode="auto">
              <a:xfrm>
                <a:off x="1114" y="1555"/>
                <a:ext cx="10" cy="6"/>
              </a:xfrm>
              <a:custGeom>
                <a:avLst/>
                <a:gdLst>
                  <a:gd name="T0" fmla="*/ 0 w 18"/>
                  <a:gd name="T1" fmla="*/ 1 h 10"/>
                  <a:gd name="T2" fmla="*/ 3 w 18"/>
                  <a:gd name="T3" fmla="*/ 2 h 10"/>
                  <a:gd name="T4" fmla="*/ 0 w 18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4"/>
                    </a:moveTo>
                    <a:cubicBezTo>
                      <a:pt x="0" y="4"/>
                      <a:pt x="13" y="0"/>
                      <a:pt x="18" y="10"/>
                    </a:cubicBezTo>
                    <a:cubicBezTo>
                      <a:pt x="18" y="10"/>
                      <a:pt x="12" y="2"/>
                      <a:pt x="0" y="4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87" name="Freeform 1260"/>
              <p:cNvSpPr>
                <a:spLocks/>
              </p:cNvSpPr>
              <p:nvPr/>
            </p:nvSpPr>
            <p:spPr bwMode="auto">
              <a:xfrm>
                <a:off x="1107" y="1564"/>
                <a:ext cx="4" cy="5"/>
              </a:xfrm>
              <a:custGeom>
                <a:avLst/>
                <a:gdLst>
                  <a:gd name="T0" fmla="*/ 1 w 6"/>
                  <a:gd name="T1" fmla="*/ 0 h 8"/>
                  <a:gd name="T2" fmla="*/ 2 w 6"/>
                  <a:gd name="T3" fmla="*/ 2 h 8"/>
                  <a:gd name="T4" fmla="*/ 1 w 6"/>
                  <a:gd name="T5" fmla="*/ 0 h 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2" y="0"/>
                    </a:moveTo>
                    <a:cubicBezTo>
                      <a:pt x="2" y="0"/>
                      <a:pt x="0" y="6"/>
                      <a:pt x="6" y="8"/>
                    </a:cubicBezTo>
                    <a:cubicBezTo>
                      <a:pt x="6" y="8"/>
                      <a:pt x="1" y="5"/>
                      <a:pt x="2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88" name="Freeform 1261"/>
              <p:cNvSpPr>
                <a:spLocks/>
              </p:cNvSpPr>
              <p:nvPr/>
            </p:nvSpPr>
            <p:spPr bwMode="auto">
              <a:xfrm>
                <a:off x="1080" y="1542"/>
                <a:ext cx="19" cy="16"/>
              </a:xfrm>
              <a:custGeom>
                <a:avLst/>
                <a:gdLst>
                  <a:gd name="T0" fmla="*/ 6 w 33"/>
                  <a:gd name="T1" fmla="*/ 2 h 29"/>
                  <a:gd name="T2" fmla="*/ 4 w 33"/>
                  <a:gd name="T3" fmla="*/ 4 h 29"/>
                  <a:gd name="T4" fmla="*/ 1 w 33"/>
                  <a:gd name="T5" fmla="*/ 3 h 29"/>
                  <a:gd name="T6" fmla="*/ 2 w 33"/>
                  <a:gd name="T7" fmla="*/ 1 h 29"/>
                  <a:gd name="T8" fmla="*/ 6 w 33"/>
                  <a:gd name="T9" fmla="*/ 2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9">
                    <a:moveTo>
                      <a:pt x="31" y="9"/>
                    </a:moveTo>
                    <a:cubicBezTo>
                      <a:pt x="33" y="15"/>
                      <a:pt x="29" y="22"/>
                      <a:pt x="21" y="26"/>
                    </a:cubicBezTo>
                    <a:cubicBezTo>
                      <a:pt x="13" y="29"/>
                      <a:pt x="4" y="26"/>
                      <a:pt x="2" y="20"/>
                    </a:cubicBezTo>
                    <a:cubicBezTo>
                      <a:pt x="0" y="14"/>
                      <a:pt x="4" y="6"/>
                      <a:pt x="12" y="3"/>
                    </a:cubicBezTo>
                    <a:cubicBezTo>
                      <a:pt x="20" y="0"/>
                      <a:pt x="28" y="2"/>
                      <a:pt x="31" y="9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89" name="Freeform 1262"/>
              <p:cNvSpPr>
                <a:spLocks/>
              </p:cNvSpPr>
              <p:nvPr/>
            </p:nvSpPr>
            <p:spPr bwMode="auto">
              <a:xfrm>
                <a:off x="1081" y="1544"/>
                <a:ext cx="15" cy="13"/>
              </a:xfrm>
              <a:custGeom>
                <a:avLst/>
                <a:gdLst>
                  <a:gd name="T0" fmla="*/ 5 w 26"/>
                  <a:gd name="T1" fmla="*/ 1 h 23"/>
                  <a:gd name="T2" fmla="*/ 3 w 26"/>
                  <a:gd name="T3" fmla="*/ 3 h 23"/>
                  <a:gd name="T4" fmla="*/ 1 w 26"/>
                  <a:gd name="T5" fmla="*/ 3 h 23"/>
                  <a:gd name="T6" fmla="*/ 2 w 26"/>
                  <a:gd name="T7" fmla="*/ 1 h 23"/>
                  <a:gd name="T8" fmla="*/ 5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4" y="7"/>
                    </a:moveTo>
                    <a:cubicBezTo>
                      <a:pt x="26" y="12"/>
                      <a:pt x="22" y="18"/>
                      <a:pt x="16" y="20"/>
                    </a:cubicBezTo>
                    <a:cubicBezTo>
                      <a:pt x="10" y="23"/>
                      <a:pt x="4" y="21"/>
                      <a:pt x="2" y="16"/>
                    </a:cubicBezTo>
                    <a:cubicBezTo>
                      <a:pt x="0" y="11"/>
                      <a:pt x="3" y="5"/>
                      <a:pt x="9" y="2"/>
                    </a:cubicBezTo>
                    <a:cubicBezTo>
                      <a:pt x="15" y="0"/>
                      <a:pt x="22" y="2"/>
                      <a:pt x="24" y="7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90" name="Freeform 1263"/>
              <p:cNvSpPr>
                <a:spLocks/>
              </p:cNvSpPr>
              <p:nvPr/>
            </p:nvSpPr>
            <p:spPr bwMode="auto">
              <a:xfrm>
                <a:off x="1088" y="1541"/>
                <a:ext cx="10" cy="6"/>
              </a:xfrm>
              <a:custGeom>
                <a:avLst/>
                <a:gdLst>
                  <a:gd name="T0" fmla="*/ 0 w 18"/>
                  <a:gd name="T1" fmla="*/ 1 h 10"/>
                  <a:gd name="T2" fmla="*/ 3 w 18"/>
                  <a:gd name="T3" fmla="*/ 2 h 10"/>
                  <a:gd name="T4" fmla="*/ 0 w 18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4"/>
                    </a:moveTo>
                    <a:cubicBezTo>
                      <a:pt x="0" y="4"/>
                      <a:pt x="13" y="0"/>
                      <a:pt x="18" y="10"/>
                    </a:cubicBezTo>
                    <a:cubicBezTo>
                      <a:pt x="18" y="10"/>
                      <a:pt x="12" y="2"/>
                      <a:pt x="0" y="4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91" name="Freeform 1264"/>
              <p:cNvSpPr>
                <a:spLocks/>
              </p:cNvSpPr>
              <p:nvPr/>
            </p:nvSpPr>
            <p:spPr bwMode="auto">
              <a:xfrm>
                <a:off x="1081" y="1550"/>
                <a:ext cx="4" cy="5"/>
              </a:xfrm>
              <a:custGeom>
                <a:avLst/>
                <a:gdLst>
                  <a:gd name="T0" fmla="*/ 1 w 6"/>
                  <a:gd name="T1" fmla="*/ 0 h 9"/>
                  <a:gd name="T2" fmla="*/ 2 w 6"/>
                  <a:gd name="T3" fmla="*/ 2 h 9"/>
                  <a:gd name="T4" fmla="*/ 1 w 6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2" y="0"/>
                      <a:pt x="0" y="6"/>
                      <a:pt x="6" y="9"/>
                    </a:cubicBezTo>
                    <a:cubicBezTo>
                      <a:pt x="6" y="9"/>
                      <a:pt x="1" y="5"/>
                      <a:pt x="2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92" name="Freeform 1265"/>
              <p:cNvSpPr>
                <a:spLocks/>
              </p:cNvSpPr>
              <p:nvPr/>
            </p:nvSpPr>
            <p:spPr bwMode="auto">
              <a:xfrm>
                <a:off x="1107" y="1520"/>
                <a:ext cx="20" cy="17"/>
              </a:xfrm>
              <a:custGeom>
                <a:avLst/>
                <a:gdLst>
                  <a:gd name="T0" fmla="*/ 6 w 34"/>
                  <a:gd name="T1" fmla="*/ 2 h 29"/>
                  <a:gd name="T2" fmla="*/ 5 w 34"/>
                  <a:gd name="T3" fmla="*/ 5 h 29"/>
                  <a:gd name="T4" fmla="*/ 1 w 34"/>
                  <a:gd name="T5" fmla="*/ 4 h 29"/>
                  <a:gd name="T6" fmla="*/ 3 w 34"/>
                  <a:gd name="T7" fmla="*/ 1 h 29"/>
                  <a:gd name="T8" fmla="*/ 6 w 34"/>
                  <a:gd name="T9" fmla="*/ 2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29">
                    <a:moveTo>
                      <a:pt x="32" y="9"/>
                    </a:moveTo>
                    <a:cubicBezTo>
                      <a:pt x="34" y="15"/>
                      <a:pt x="30" y="23"/>
                      <a:pt x="22" y="26"/>
                    </a:cubicBezTo>
                    <a:cubicBezTo>
                      <a:pt x="14" y="29"/>
                      <a:pt x="5" y="27"/>
                      <a:pt x="3" y="21"/>
                    </a:cubicBezTo>
                    <a:cubicBezTo>
                      <a:pt x="0" y="14"/>
                      <a:pt x="5" y="7"/>
                      <a:pt x="13" y="4"/>
                    </a:cubicBezTo>
                    <a:cubicBezTo>
                      <a:pt x="21" y="0"/>
                      <a:pt x="29" y="3"/>
                      <a:pt x="32" y="9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93" name="Freeform 1266"/>
              <p:cNvSpPr>
                <a:spLocks/>
              </p:cNvSpPr>
              <p:nvPr/>
            </p:nvSpPr>
            <p:spPr bwMode="auto">
              <a:xfrm>
                <a:off x="1108" y="1523"/>
                <a:ext cx="16" cy="13"/>
              </a:xfrm>
              <a:custGeom>
                <a:avLst/>
                <a:gdLst>
                  <a:gd name="T0" fmla="*/ 5 w 27"/>
                  <a:gd name="T1" fmla="*/ 2 h 23"/>
                  <a:gd name="T2" fmla="*/ 4 w 27"/>
                  <a:gd name="T3" fmla="*/ 4 h 23"/>
                  <a:gd name="T4" fmla="*/ 1 w 27"/>
                  <a:gd name="T5" fmla="*/ 3 h 23"/>
                  <a:gd name="T6" fmla="*/ 2 w 27"/>
                  <a:gd name="T7" fmla="*/ 1 h 23"/>
                  <a:gd name="T8" fmla="*/ 5 w 27"/>
                  <a:gd name="T9" fmla="*/ 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" h="23">
                    <a:moveTo>
                      <a:pt x="25" y="8"/>
                    </a:moveTo>
                    <a:cubicBezTo>
                      <a:pt x="27" y="13"/>
                      <a:pt x="23" y="19"/>
                      <a:pt x="17" y="21"/>
                    </a:cubicBezTo>
                    <a:cubicBezTo>
                      <a:pt x="11" y="23"/>
                      <a:pt x="4" y="21"/>
                      <a:pt x="2" y="16"/>
                    </a:cubicBezTo>
                    <a:cubicBezTo>
                      <a:pt x="0" y="11"/>
                      <a:pt x="4" y="5"/>
                      <a:pt x="10" y="3"/>
                    </a:cubicBezTo>
                    <a:cubicBezTo>
                      <a:pt x="16" y="0"/>
                      <a:pt x="23" y="3"/>
                      <a:pt x="25" y="8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94" name="Freeform 1267"/>
              <p:cNvSpPr>
                <a:spLocks/>
              </p:cNvSpPr>
              <p:nvPr/>
            </p:nvSpPr>
            <p:spPr bwMode="auto">
              <a:xfrm>
                <a:off x="1115" y="1520"/>
                <a:ext cx="10" cy="6"/>
              </a:xfrm>
              <a:custGeom>
                <a:avLst/>
                <a:gdLst>
                  <a:gd name="T0" fmla="*/ 0 w 17"/>
                  <a:gd name="T1" fmla="*/ 1 h 11"/>
                  <a:gd name="T2" fmla="*/ 4 w 17"/>
                  <a:gd name="T3" fmla="*/ 2 h 11"/>
                  <a:gd name="T4" fmla="*/ 0 w 17"/>
                  <a:gd name="T5" fmla="*/ 1 h 1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1">
                    <a:moveTo>
                      <a:pt x="0" y="5"/>
                    </a:moveTo>
                    <a:cubicBezTo>
                      <a:pt x="0" y="5"/>
                      <a:pt x="13" y="0"/>
                      <a:pt x="17" y="11"/>
                    </a:cubicBezTo>
                    <a:cubicBezTo>
                      <a:pt x="17" y="11"/>
                      <a:pt x="12" y="3"/>
                      <a:pt x="0" y="5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95" name="Freeform 1268"/>
              <p:cNvSpPr>
                <a:spLocks/>
              </p:cNvSpPr>
              <p:nvPr/>
            </p:nvSpPr>
            <p:spPr bwMode="auto">
              <a:xfrm>
                <a:off x="1109" y="1529"/>
                <a:ext cx="3" cy="5"/>
              </a:xfrm>
              <a:custGeom>
                <a:avLst/>
                <a:gdLst>
                  <a:gd name="T0" fmla="*/ 1 w 6"/>
                  <a:gd name="T1" fmla="*/ 0 h 9"/>
                  <a:gd name="T2" fmla="*/ 1 w 6"/>
                  <a:gd name="T3" fmla="*/ 2 h 9"/>
                  <a:gd name="T4" fmla="*/ 1 w 6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2" y="0"/>
                      <a:pt x="0" y="6"/>
                      <a:pt x="6" y="9"/>
                    </a:cubicBezTo>
                    <a:cubicBezTo>
                      <a:pt x="6" y="9"/>
                      <a:pt x="1" y="6"/>
                      <a:pt x="2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96" name="Oval 1269"/>
              <p:cNvSpPr>
                <a:spLocks noChangeArrowheads="1"/>
              </p:cNvSpPr>
              <p:nvPr/>
            </p:nvSpPr>
            <p:spPr bwMode="auto">
              <a:xfrm>
                <a:off x="1127" y="1576"/>
                <a:ext cx="18" cy="14"/>
              </a:xfrm>
              <a:prstGeom prst="ellipse">
                <a:avLst/>
              </a:pr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97" name="Oval 1270"/>
              <p:cNvSpPr>
                <a:spLocks noChangeArrowheads="1"/>
              </p:cNvSpPr>
              <p:nvPr/>
            </p:nvSpPr>
            <p:spPr bwMode="auto">
              <a:xfrm>
                <a:off x="1128" y="1577"/>
                <a:ext cx="14" cy="12"/>
              </a:xfrm>
              <a:prstGeom prst="ellipse">
                <a:avLst/>
              </a:pr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98" name="Freeform 1271"/>
              <p:cNvSpPr>
                <a:spLocks/>
              </p:cNvSpPr>
              <p:nvPr/>
            </p:nvSpPr>
            <p:spPr bwMode="auto">
              <a:xfrm>
                <a:off x="1137" y="1576"/>
                <a:ext cx="8" cy="7"/>
              </a:xfrm>
              <a:custGeom>
                <a:avLst/>
                <a:gdLst>
                  <a:gd name="T0" fmla="*/ 0 w 14"/>
                  <a:gd name="T1" fmla="*/ 0 h 12"/>
                  <a:gd name="T2" fmla="*/ 3 w 14"/>
                  <a:gd name="T3" fmla="*/ 2 h 12"/>
                  <a:gd name="T4" fmla="*/ 0 w 14"/>
                  <a:gd name="T5" fmla="*/ 0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0" y="0"/>
                      <a:pt x="14" y="1"/>
                      <a:pt x="14" y="12"/>
                    </a:cubicBezTo>
                    <a:cubicBezTo>
                      <a:pt x="14" y="12"/>
                      <a:pt x="12" y="2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99" name="Freeform 1272"/>
              <p:cNvSpPr>
                <a:spLocks/>
              </p:cNvSpPr>
              <p:nvPr/>
            </p:nvSpPr>
            <p:spPr bwMode="auto">
              <a:xfrm>
                <a:off x="1127" y="1580"/>
                <a:ext cx="2" cy="6"/>
              </a:xfrm>
              <a:custGeom>
                <a:avLst/>
                <a:gdLst>
                  <a:gd name="T0" fmla="*/ 1 w 4"/>
                  <a:gd name="T1" fmla="*/ 0 h 10"/>
                  <a:gd name="T2" fmla="*/ 1 w 4"/>
                  <a:gd name="T3" fmla="*/ 2 h 10"/>
                  <a:gd name="T4" fmla="*/ 1 w 4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4" y="0"/>
                      <a:pt x="0" y="5"/>
                      <a:pt x="4" y="10"/>
                    </a:cubicBezTo>
                    <a:cubicBezTo>
                      <a:pt x="4" y="10"/>
                      <a:pt x="1" y="5"/>
                      <a:pt x="4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0" name="Freeform 1273"/>
              <p:cNvSpPr>
                <a:spLocks/>
              </p:cNvSpPr>
              <p:nvPr/>
            </p:nvSpPr>
            <p:spPr bwMode="auto">
              <a:xfrm>
                <a:off x="1093" y="1580"/>
                <a:ext cx="19" cy="17"/>
              </a:xfrm>
              <a:custGeom>
                <a:avLst/>
                <a:gdLst>
                  <a:gd name="T0" fmla="*/ 6 w 33"/>
                  <a:gd name="T1" fmla="*/ 2 h 30"/>
                  <a:gd name="T2" fmla="*/ 4 w 33"/>
                  <a:gd name="T3" fmla="*/ 5 h 30"/>
                  <a:gd name="T4" fmla="*/ 1 w 33"/>
                  <a:gd name="T5" fmla="*/ 4 h 30"/>
                  <a:gd name="T6" fmla="*/ 2 w 33"/>
                  <a:gd name="T7" fmla="*/ 1 h 30"/>
                  <a:gd name="T8" fmla="*/ 6 w 33"/>
                  <a:gd name="T9" fmla="*/ 2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30" y="8"/>
                    </a:moveTo>
                    <a:cubicBezTo>
                      <a:pt x="33" y="14"/>
                      <a:pt x="30" y="22"/>
                      <a:pt x="22" y="26"/>
                    </a:cubicBezTo>
                    <a:cubicBezTo>
                      <a:pt x="14" y="30"/>
                      <a:pt x="6" y="28"/>
                      <a:pt x="3" y="22"/>
                    </a:cubicBezTo>
                    <a:cubicBezTo>
                      <a:pt x="0" y="16"/>
                      <a:pt x="3" y="8"/>
                      <a:pt x="11" y="4"/>
                    </a:cubicBezTo>
                    <a:cubicBezTo>
                      <a:pt x="19" y="0"/>
                      <a:pt x="27" y="2"/>
                      <a:pt x="30" y="8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1" name="Freeform 1274"/>
              <p:cNvSpPr>
                <a:spLocks/>
              </p:cNvSpPr>
              <p:nvPr/>
            </p:nvSpPr>
            <p:spPr bwMode="auto">
              <a:xfrm>
                <a:off x="1095" y="1583"/>
                <a:ext cx="15" cy="13"/>
              </a:xfrm>
              <a:custGeom>
                <a:avLst/>
                <a:gdLst>
                  <a:gd name="T0" fmla="*/ 4 w 26"/>
                  <a:gd name="T1" fmla="*/ 1 h 23"/>
                  <a:gd name="T2" fmla="*/ 3 w 26"/>
                  <a:gd name="T3" fmla="*/ 3 h 23"/>
                  <a:gd name="T4" fmla="*/ 1 w 26"/>
                  <a:gd name="T5" fmla="*/ 3 h 23"/>
                  <a:gd name="T6" fmla="*/ 2 w 26"/>
                  <a:gd name="T7" fmla="*/ 1 h 23"/>
                  <a:gd name="T8" fmla="*/ 4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3" y="6"/>
                    </a:moveTo>
                    <a:cubicBezTo>
                      <a:pt x="26" y="11"/>
                      <a:pt x="23" y="17"/>
                      <a:pt x="17" y="20"/>
                    </a:cubicBezTo>
                    <a:cubicBezTo>
                      <a:pt x="11" y="23"/>
                      <a:pt x="5" y="22"/>
                      <a:pt x="2" y="17"/>
                    </a:cubicBezTo>
                    <a:cubicBezTo>
                      <a:pt x="0" y="12"/>
                      <a:pt x="3" y="6"/>
                      <a:pt x="8" y="3"/>
                    </a:cubicBezTo>
                    <a:cubicBezTo>
                      <a:pt x="14" y="0"/>
                      <a:pt x="21" y="1"/>
                      <a:pt x="23" y="6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2" name="Freeform 1275"/>
              <p:cNvSpPr>
                <a:spLocks/>
              </p:cNvSpPr>
              <p:nvPr/>
            </p:nvSpPr>
            <p:spPr bwMode="auto">
              <a:xfrm>
                <a:off x="1100" y="1580"/>
                <a:ext cx="11" cy="5"/>
              </a:xfrm>
              <a:custGeom>
                <a:avLst/>
                <a:gdLst>
                  <a:gd name="T0" fmla="*/ 0 w 18"/>
                  <a:gd name="T1" fmla="*/ 1 h 10"/>
                  <a:gd name="T2" fmla="*/ 4 w 18"/>
                  <a:gd name="T3" fmla="*/ 2 h 10"/>
                  <a:gd name="T4" fmla="*/ 0 w 18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5"/>
                    </a:moveTo>
                    <a:cubicBezTo>
                      <a:pt x="0" y="5"/>
                      <a:pt x="13" y="0"/>
                      <a:pt x="18" y="10"/>
                    </a:cubicBezTo>
                    <a:cubicBezTo>
                      <a:pt x="18" y="10"/>
                      <a:pt x="12" y="2"/>
                      <a:pt x="0" y="5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3" name="Freeform 1276"/>
              <p:cNvSpPr>
                <a:spLocks/>
              </p:cNvSpPr>
              <p:nvPr/>
            </p:nvSpPr>
            <p:spPr bwMode="auto">
              <a:xfrm>
                <a:off x="1095" y="1590"/>
                <a:ext cx="4" cy="5"/>
              </a:xfrm>
              <a:custGeom>
                <a:avLst/>
                <a:gdLst>
                  <a:gd name="T0" fmla="*/ 1 w 6"/>
                  <a:gd name="T1" fmla="*/ 0 h 8"/>
                  <a:gd name="T2" fmla="*/ 2 w 6"/>
                  <a:gd name="T3" fmla="*/ 2 h 8"/>
                  <a:gd name="T4" fmla="*/ 1 w 6"/>
                  <a:gd name="T5" fmla="*/ 0 h 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1" y="0"/>
                    </a:moveTo>
                    <a:cubicBezTo>
                      <a:pt x="1" y="0"/>
                      <a:pt x="0" y="6"/>
                      <a:pt x="6" y="8"/>
                    </a:cubicBezTo>
                    <a:cubicBezTo>
                      <a:pt x="6" y="8"/>
                      <a:pt x="1" y="5"/>
                      <a:pt x="1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4" name="Freeform 1277"/>
              <p:cNvSpPr>
                <a:spLocks/>
              </p:cNvSpPr>
              <p:nvPr/>
            </p:nvSpPr>
            <p:spPr bwMode="auto">
              <a:xfrm>
                <a:off x="1113" y="1604"/>
                <a:ext cx="19" cy="18"/>
              </a:xfrm>
              <a:custGeom>
                <a:avLst/>
                <a:gdLst>
                  <a:gd name="T0" fmla="*/ 6 w 33"/>
                  <a:gd name="T1" fmla="*/ 2 h 30"/>
                  <a:gd name="T2" fmla="*/ 4 w 33"/>
                  <a:gd name="T3" fmla="*/ 6 h 30"/>
                  <a:gd name="T4" fmla="*/ 1 w 33"/>
                  <a:gd name="T5" fmla="*/ 5 h 30"/>
                  <a:gd name="T6" fmla="*/ 2 w 33"/>
                  <a:gd name="T7" fmla="*/ 1 h 30"/>
                  <a:gd name="T8" fmla="*/ 6 w 33"/>
                  <a:gd name="T9" fmla="*/ 2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30" y="8"/>
                    </a:moveTo>
                    <a:cubicBezTo>
                      <a:pt x="33" y="14"/>
                      <a:pt x="30" y="22"/>
                      <a:pt x="22" y="26"/>
                    </a:cubicBezTo>
                    <a:cubicBezTo>
                      <a:pt x="14" y="30"/>
                      <a:pt x="6" y="28"/>
                      <a:pt x="3" y="22"/>
                    </a:cubicBezTo>
                    <a:cubicBezTo>
                      <a:pt x="0" y="16"/>
                      <a:pt x="3" y="8"/>
                      <a:pt x="11" y="4"/>
                    </a:cubicBezTo>
                    <a:cubicBezTo>
                      <a:pt x="19" y="0"/>
                      <a:pt x="27" y="2"/>
                      <a:pt x="30" y="8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5" name="Freeform 1278"/>
              <p:cNvSpPr>
                <a:spLocks/>
              </p:cNvSpPr>
              <p:nvPr/>
            </p:nvSpPr>
            <p:spPr bwMode="auto">
              <a:xfrm>
                <a:off x="1114" y="1607"/>
                <a:ext cx="15" cy="14"/>
              </a:xfrm>
              <a:custGeom>
                <a:avLst/>
                <a:gdLst>
                  <a:gd name="T0" fmla="*/ 4 w 26"/>
                  <a:gd name="T1" fmla="*/ 1 h 23"/>
                  <a:gd name="T2" fmla="*/ 3 w 26"/>
                  <a:gd name="T3" fmla="*/ 4 h 23"/>
                  <a:gd name="T4" fmla="*/ 1 w 26"/>
                  <a:gd name="T5" fmla="*/ 4 h 23"/>
                  <a:gd name="T6" fmla="*/ 2 w 26"/>
                  <a:gd name="T7" fmla="*/ 1 h 23"/>
                  <a:gd name="T8" fmla="*/ 4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3" y="6"/>
                    </a:moveTo>
                    <a:cubicBezTo>
                      <a:pt x="26" y="11"/>
                      <a:pt x="23" y="17"/>
                      <a:pt x="17" y="20"/>
                    </a:cubicBezTo>
                    <a:cubicBezTo>
                      <a:pt x="11" y="23"/>
                      <a:pt x="5" y="22"/>
                      <a:pt x="2" y="17"/>
                    </a:cubicBezTo>
                    <a:cubicBezTo>
                      <a:pt x="0" y="12"/>
                      <a:pt x="3" y="6"/>
                      <a:pt x="8" y="3"/>
                    </a:cubicBezTo>
                    <a:cubicBezTo>
                      <a:pt x="14" y="0"/>
                      <a:pt x="21" y="1"/>
                      <a:pt x="23" y="6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6" name="Freeform 1279"/>
              <p:cNvSpPr>
                <a:spLocks/>
              </p:cNvSpPr>
              <p:nvPr/>
            </p:nvSpPr>
            <p:spPr bwMode="auto">
              <a:xfrm>
                <a:off x="1120" y="1604"/>
                <a:ext cx="10" cy="6"/>
              </a:xfrm>
              <a:custGeom>
                <a:avLst/>
                <a:gdLst>
                  <a:gd name="T0" fmla="*/ 0 w 18"/>
                  <a:gd name="T1" fmla="*/ 1 h 10"/>
                  <a:gd name="T2" fmla="*/ 3 w 18"/>
                  <a:gd name="T3" fmla="*/ 2 h 10"/>
                  <a:gd name="T4" fmla="*/ 0 w 18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5"/>
                    </a:moveTo>
                    <a:cubicBezTo>
                      <a:pt x="0" y="5"/>
                      <a:pt x="13" y="0"/>
                      <a:pt x="18" y="10"/>
                    </a:cubicBezTo>
                    <a:cubicBezTo>
                      <a:pt x="18" y="10"/>
                      <a:pt x="12" y="2"/>
                      <a:pt x="0" y="5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7" name="Freeform 1280"/>
              <p:cNvSpPr>
                <a:spLocks/>
              </p:cNvSpPr>
              <p:nvPr/>
            </p:nvSpPr>
            <p:spPr bwMode="auto">
              <a:xfrm>
                <a:off x="1115" y="1614"/>
                <a:ext cx="3" cy="5"/>
              </a:xfrm>
              <a:custGeom>
                <a:avLst/>
                <a:gdLst>
                  <a:gd name="T0" fmla="*/ 1 w 6"/>
                  <a:gd name="T1" fmla="*/ 0 h 8"/>
                  <a:gd name="T2" fmla="*/ 1 w 6"/>
                  <a:gd name="T3" fmla="*/ 2 h 8"/>
                  <a:gd name="T4" fmla="*/ 1 w 6"/>
                  <a:gd name="T5" fmla="*/ 0 h 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1" y="0"/>
                    </a:moveTo>
                    <a:cubicBezTo>
                      <a:pt x="1" y="0"/>
                      <a:pt x="0" y="6"/>
                      <a:pt x="6" y="8"/>
                    </a:cubicBezTo>
                    <a:cubicBezTo>
                      <a:pt x="6" y="8"/>
                      <a:pt x="1" y="5"/>
                      <a:pt x="1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8" name="Freeform 1281"/>
              <p:cNvSpPr>
                <a:spLocks/>
              </p:cNvSpPr>
              <p:nvPr/>
            </p:nvSpPr>
            <p:spPr bwMode="auto">
              <a:xfrm>
                <a:off x="1111" y="1633"/>
                <a:ext cx="15" cy="19"/>
              </a:xfrm>
              <a:custGeom>
                <a:avLst/>
                <a:gdLst>
                  <a:gd name="T0" fmla="*/ 3 w 26"/>
                  <a:gd name="T1" fmla="*/ 0 h 32"/>
                  <a:gd name="T2" fmla="*/ 5 w 26"/>
                  <a:gd name="T3" fmla="*/ 4 h 32"/>
                  <a:gd name="T4" fmla="*/ 2 w 26"/>
                  <a:gd name="T5" fmla="*/ 7 h 32"/>
                  <a:gd name="T6" fmla="*/ 1 w 26"/>
                  <a:gd name="T7" fmla="*/ 3 h 32"/>
                  <a:gd name="T8" fmla="*/ 3 w 26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32">
                    <a:moveTo>
                      <a:pt x="14" y="0"/>
                    </a:moveTo>
                    <a:cubicBezTo>
                      <a:pt x="21" y="1"/>
                      <a:pt x="26" y="8"/>
                      <a:pt x="25" y="17"/>
                    </a:cubicBezTo>
                    <a:cubicBezTo>
                      <a:pt x="24" y="25"/>
                      <a:pt x="18" y="32"/>
                      <a:pt x="12" y="31"/>
                    </a:cubicBezTo>
                    <a:cubicBezTo>
                      <a:pt x="5" y="31"/>
                      <a:pt x="0" y="23"/>
                      <a:pt x="1" y="15"/>
                    </a:cubicBezTo>
                    <a:cubicBezTo>
                      <a:pt x="2" y="6"/>
                      <a:pt x="8" y="0"/>
                      <a:pt x="14" y="0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9" name="Freeform 1282"/>
              <p:cNvSpPr>
                <a:spLocks/>
              </p:cNvSpPr>
              <p:nvPr/>
            </p:nvSpPr>
            <p:spPr bwMode="auto">
              <a:xfrm>
                <a:off x="1113" y="1636"/>
                <a:ext cx="12" cy="15"/>
              </a:xfrm>
              <a:custGeom>
                <a:avLst/>
                <a:gdLst>
                  <a:gd name="T0" fmla="*/ 2 w 20"/>
                  <a:gd name="T1" fmla="*/ 1 h 25"/>
                  <a:gd name="T2" fmla="*/ 4 w 20"/>
                  <a:gd name="T3" fmla="*/ 3 h 25"/>
                  <a:gd name="T4" fmla="*/ 2 w 20"/>
                  <a:gd name="T5" fmla="*/ 5 h 25"/>
                  <a:gd name="T6" fmla="*/ 1 w 20"/>
                  <a:gd name="T7" fmla="*/ 2 h 25"/>
                  <a:gd name="T8" fmla="*/ 2 w 20"/>
                  <a:gd name="T9" fmla="*/ 1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11" y="1"/>
                    </a:moveTo>
                    <a:cubicBezTo>
                      <a:pt x="17" y="1"/>
                      <a:pt x="20" y="7"/>
                      <a:pt x="20" y="14"/>
                    </a:cubicBezTo>
                    <a:cubicBezTo>
                      <a:pt x="19" y="20"/>
                      <a:pt x="15" y="25"/>
                      <a:pt x="9" y="25"/>
                    </a:cubicBezTo>
                    <a:cubicBezTo>
                      <a:pt x="4" y="24"/>
                      <a:pt x="0" y="19"/>
                      <a:pt x="1" y="12"/>
                    </a:cubicBezTo>
                    <a:cubicBezTo>
                      <a:pt x="1" y="5"/>
                      <a:pt x="6" y="0"/>
                      <a:pt x="11" y="1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0" name="Freeform 1283"/>
              <p:cNvSpPr>
                <a:spLocks/>
              </p:cNvSpPr>
              <p:nvPr/>
            </p:nvSpPr>
            <p:spPr bwMode="auto">
              <a:xfrm>
                <a:off x="1112" y="1633"/>
                <a:ext cx="8" cy="8"/>
              </a:xfrm>
              <a:custGeom>
                <a:avLst/>
                <a:gdLst>
                  <a:gd name="T0" fmla="*/ 0 w 13"/>
                  <a:gd name="T1" fmla="*/ 3 h 14"/>
                  <a:gd name="T2" fmla="*/ 3 w 13"/>
                  <a:gd name="T3" fmla="*/ 1 h 14"/>
                  <a:gd name="T4" fmla="*/ 0 w 13"/>
                  <a:gd name="T5" fmla="*/ 3 h 1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0" y="14"/>
                    </a:moveTo>
                    <a:cubicBezTo>
                      <a:pt x="0" y="14"/>
                      <a:pt x="2" y="0"/>
                      <a:pt x="13" y="1"/>
                    </a:cubicBezTo>
                    <a:cubicBezTo>
                      <a:pt x="13" y="1"/>
                      <a:pt x="3" y="2"/>
                      <a:pt x="0" y="14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1" name="Freeform 1284"/>
              <p:cNvSpPr>
                <a:spLocks/>
              </p:cNvSpPr>
              <p:nvPr/>
            </p:nvSpPr>
            <p:spPr bwMode="auto">
              <a:xfrm>
                <a:off x="1116" y="1649"/>
                <a:ext cx="6" cy="3"/>
              </a:xfrm>
              <a:custGeom>
                <a:avLst/>
                <a:gdLst>
                  <a:gd name="T0" fmla="*/ 0 w 10"/>
                  <a:gd name="T1" fmla="*/ 0 h 5"/>
                  <a:gd name="T2" fmla="*/ 2 w 10"/>
                  <a:gd name="T3" fmla="*/ 1 h 5"/>
                  <a:gd name="T4" fmla="*/ 0 w 10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0" y="0"/>
                    </a:moveTo>
                    <a:cubicBezTo>
                      <a:pt x="0" y="0"/>
                      <a:pt x="5" y="5"/>
                      <a:pt x="10" y="1"/>
                    </a:cubicBezTo>
                    <a:cubicBezTo>
                      <a:pt x="10" y="1"/>
                      <a:pt x="5" y="3"/>
                      <a:pt x="0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2" name="Freeform 1285"/>
              <p:cNvSpPr>
                <a:spLocks/>
              </p:cNvSpPr>
              <p:nvPr/>
            </p:nvSpPr>
            <p:spPr bwMode="auto">
              <a:xfrm>
                <a:off x="1138" y="1619"/>
                <a:ext cx="19" cy="16"/>
              </a:xfrm>
              <a:custGeom>
                <a:avLst/>
                <a:gdLst>
                  <a:gd name="T0" fmla="*/ 6 w 33"/>
                  <a:gd name="T1" fmla="*/ 3 h 27"/>
                  <a:gd name="T2" fmla="*/ 3 w 33"/>
                  <a:gd name="T3" fmla="*/ 5 h 27"/>
                  <a:gd name="T4" fmla="*/ 1 w 33"/>
                  <a:gd name="T5" fmla="*/ 2 h 27"/>
                  <a:gd name="T6" fmla="*/ 3 w 33"/>
                  <a:gd name="T7" fmla="*/ 1 h 27"/>
                  <a:gd name="T8" fmla="*/ 6 w 33"/>
                  <a:gd name="T9" fmla="*/ 3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7">
                    <a:moveTo>
                      <a:pt x="32" y="16"/>
                    </a:moveTo>
                    <a:cubicBezTo>
                      <a:pt x="30" y="23"/>
                      <a:pt x="22" y="27"/>
                      <a:pt x="14" y="25"/>
                    </a:cubicBezTo>
                    <a:cubicBezTo>
                      <a:pt x="6" y="24"/>
                      <a:pt x="0" y="17"/>
                      <a:pt x="1" y="10"/>
                    </a:cubicBezTo>
                    <a:cubicBezTo>
                      <a:pt x="2" y="4"/>
                      <a:pt x="10" y="0"/>
                      <a:pt x="19" y="2"/>
                    </a:cubicBezTo>
                    <a:cubicBezTo>
                      <a:pt x="27" y="3"/>
                      <a:pt x="33" y="10"/>
                      <a:pt x="32" y="16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3" name="Freeform 1286"/>
              <p:cNvSpPr>
                <a:spLocks/>
              </p:cNvSpPr>
              <p:nvPr/>
            </p:nvSpPr>
            <p:spPr bwMode="auto">
              <a:xfrm>
                <a:off x="1139" y="1621"/>
                <a:ext cx="14" cy="12"/>
              </a:xfrm>
              <a:custGeom>
                <a:avLst/>
                <a:gdLst>
                  <a:gd name="T0" fmla="*/ 4 w 25"/>
                  <a:gd name="T1" fmla="*/ 2 h 21"/>
                  <a:gd name="T2" fmla="*/ 2 w 25"/>
                  <a:gd name="T3" fmla="*/ 3 h 21"/>
                  <a:gd name="T4" fmla="*/ 1 w 25"/>
                  <a:gd name="T5" fmla="*/ 2 h 21"/>
                  <a:gd name="T6" fmla="*/ 2 w 25"/>
                  <a:gd name="T7" fmla="*/ 1 h 21"/>
                  <a:gd name="T8" fmla="*/ 4 w 25"/>
                  <a:gd name="T9" fmla="*/ 2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24" y="13"/>
                    </a:moveTo>
                    <a:cubicBezTo>
                      <a:pt x="23" y="18"/>
                      <a:pt x="17" y="21"/>
                      <a:pt x="11" y="20"/>
                    </a:cubicBezTo>
                    <a:cubicBezTo>
                      <a:pt x="4" y="19"/>
                      <a:pt x="0" y="13"/>
                      <a:pt x="1" y="8"/>
                    </a:cubicBezTo>
                    <a:cubicBezTo>
                      <a:pt x="2" y="3"/>
                      <a:pt x="8" y="0"/>
                      <a:pt x="14" y="1"/>
                    </a:cubicBezTo>
                    <a:cubicBezTo>
                      <a:pt x="21" y="2"/>
                      <a:pt x="25" y="7"/>
                      <a:pt x="24" y="13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4" name="Freeform 1287"/>
              <p:cNvSpPr>
                <a:spLocks/>
              </p:cNvSpPr>
              <p:nvPr/>
            </p:nvSpPr>
            <p:spPr bwMode="auto">
              <a:xfrm>
                <a:off x="1149" y="1621"/>
                <a:ext cx="8" cy="8"/>
              </a:xfrm>
              <a:custGeom>
                <a:avLst/>
                <a:gdLst>
                  <a:gd name="T0" fmla="*/ 0 w 13"/>
                  <a:gd name="T1" fmla="*/ 0 h 15"/>
                  <a:gd name="T2" fmla="*/ 2 w 13"/>
                  <a:gd name="T3" fmla="*/ 2 h 15"/>
                  <a:gd name="T4" fmla="*/ 0 w 13"/>
                  <a:gd name="T5" fmla="*/ 0 h 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15">
                    <a:moveTo>
                      <a:pt x="0" y="0"/>
                    </a:moveTo>
                    <a:cubicBezTo>
                      <a:pt x="0" y="0"/>
                      <a:pt x="13" y="4"/>
                      <a:pt x="11" y="15"/>
                    </a:cubicBezTo>
                    <a:cubicBezTo>
                      <a:pt x="11" y="15"/>
                      <a:pt x="11" y="5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8" name="Freeform 1288"/>
              <p:cNvSpPr>
                <a:spLocks/>
              </p:cNvSpPr>
              <p:nvPr/>
            </p:nvSpPr>
            <p:spPr bwMode="auto">
              <a:xfrm>
                <a:off x="1138" y="1623"/>
                <a:ext cx="3" cy="6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2 h 10"/>
                  <a:gd name="T4" fmla="*/ 2 w 4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4" y="0"/>
                      <a:pt x="0" y="4"/>
                      <a:pt x="3" y="10"/>
                    </a:cubicBezTo>
                    <a:cubicBezTo>
                      <a:pt x="3" y="10"/>
                      <a:pt x="1" y="4"/>
                      <a:pt x="4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79" name="Freeform 1289"/>
              <p:cNvSpPr>
                <a:spLocks/>
              </p:cNvSpPr>
              <p:nvPr/>
            </p:nvSpPr>
            <p:spPr bwMode="auto">
              <a:xfrm>
                <a:off x="1152" y="1587"/>
                <a:ext cx="19" cy="17"/>
              </a:xfrm>
              <a:custGeom>
                <a:avLst/>
                <a:gdLst>
                  <a:gd name="T0" fmla="*/ 6 w 33"/>
                  <a:gd name="T1" fmla="*/ 2 h 29"/>
                  <a:gd name="T2" fmla="*/ 4 w 33"/>
                  <a:gd name="T3" fmla="*/ 5 h 29"/>
                  <a:gd name="T4" fmla="*/ 1 w 33"/>
                  <a:gd name="T5" fmla="*/ 5 h 29"/>
                  <a:gd name="T6" fmla="*/ 2 w 33"/>
                  <a:gd name="T7" fmla="*/ 1 h 29"/>
                  <a:gd name="T8" fmla="*/ 6 w 33"/>
                  <a:gd name="T9" fmla="*/ 2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9">
                    <a:moveTo>
                      <a:pt x="30" y="8"/>
                    </a:moveTo>
                    <a:cubicBezTo>
                      <a:pt x="33" y="14"/>
                      <a:pt x="30" y="22"/>
                      <a:pt x="22" y="25"/>
                    </a:cubicBezTo>
                    <a:cubicBezTo>
                      <a:pt x="14" y="29"/>
                      <a:pt x="6" y="28"/>
                      <a:pt x="3" y="22"/>
                    </a:cubicBezTo>
                    <a:cubicBezTo>
                      <a:pt x="0" y="16"/>
                      <a:pt x="3" y="8"/>
                      <a:pt x="11" y="4"/>
                    </a:cubicBezTo>
                    <a:cubicBezTo>
                      <a:pt x="19" y="0"/>
                      <a:pt x="27" y="2"/>
                      <a:pt x="30" y="8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80" name="Freeform 1290"/>
              <p:cNvSpPr>
                <a:spLocks/>
              </p:cNvSpPr>
              <p:nvPr/>
            </p:nvSpPr>
            <p:spPr bwMode="auto">
              <a:xfrm>
                <a:off x="1153" y="1589"/>
                <a:ext cx="15" cy="14"/>
              </a:xfrm>
              <a:custGeom>
                <a:avLst/>
                <a:gdLst>
                  <a:gd name="T0" fmla="*/ 5 w 26"/>
                  <a:gd name="T1" fmla="*/ 1 h 23"/>
                  <a:gd name="T2" fmla="*/ 3 w 26"/>
                  <a:gd name="T3" fmla="*/ 4 h 23"/>
                  <a:gd name="T4" fmla="*/ 1 w 26"/>
                  <a:gd name="T5" fmla="*/ 4 h 23"/>
                  <a:gd name="T6" fmla="*/ 2 w 26"/>
                  <a:gd name="T7" fmla="*/ 1 h 23"/>
                  <a:gd name="T8" fmla="*/ 5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4" y="6"/>
                    </a:moveTo>
                    <a:cubicBezTo>
                      <a:pt x="26" y="11"/>
                      <a:pt x="23" y="18"/>
                      <a:pt x="17" y="20"/>
                    </a:cubicBezTo>
                    <a:cubicBezTo>
                      <a:pt x="11" y="23"/>
                      <a:pt x="5" y="22"/>
                      <a:pt x="2" y="17"/>
                    </a:cubicBezTo>
                    <a:cubicBezTo>
                      <a:pt x="0" y="12"/>
                      <a:pt x="3" y="6"/>
                      <a:pt x="9" y="3"/>
                    </a:cubicBezTo>
                    <a:cubicBezTo>
                      <a:pt x="14" y="0"/>
                      <a:pt x="21" y="2"/>
                      <a:pt x="24" y="6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81" name="Freeform 1291"/>
              <p:cNvSpPr>
                <a:spLocks/>
              </p:cNvSpPr>
              <p:nvPr/>
            </p:nvSpPr>
            <p:spPr bwMode="auto">
              <a:xfrm>
                <a:off x="1160" y="1586"/>
                <a:ext cx="9" cy="6"/>
              </a:xfrm>
              <a:custGeom>
                <a:avLst/>
                <a:gdLst>
                  <a:gd name="T0" fmla="*/ 0 w 17"/>
                  <a:gd name="T1" fmla="*/ 1 h 10"/>
                  <a:gd name="T2" fmla="*/ 3 w 17"/>
                  <a:gd name="T3" fmla="*/ 2 h 10"/>
                  <a:gd name="T4" fmla="*/ 0 w 17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0" y="6"/>
                    </a:moveTo>
                    <a:cubicBezTo>
                      <a:pt x="0" y="6"/>
                      <a:pt x="12" y="0"/>
                      <a:pt x="17" y="10"/>
                    </a:cubicBezTo>
                    <a:cubicBezTo>
                      <a:pt x="17" y="10"/>
                      <a:pt x="11" y="3"/>
                      <a:pt x="0" y="6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82" name="Freeform 1292"/>
              <p:cNvSpPr>
                <a:spLocks/>
              </p:cNvSpPr>
              <p:nvPr/>
            </p:nvSpPr>
            <p:spPr bwMode="auto">
              <a:xfrm>
                <a:off x="1154" y="1596"/>
                <a:ext cx="3" cy="6"/>
              </a:xfrm>
              <a:custGeom>
                <a:avLst/>
                <a:gdLst>
                  <a:gd name="T0" fmla="*/ 1 w 6"/>
                  <a:gd name="T1" fmla="*/ 0 h 9"/>
                  <a:gd name="T2" fmla="*/ 1 w 6"/>
                  <a:gd name="T3" fmla="*/ 3 h 9"/>
                  <a:gd name="T4" fmla="*/ 1 w 6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1" y="0"/>
                    </a:moveTo>
                    <a:cubicBezTo>
                      <a:pt x="1" y="0"/>
                      <a:pt x="0" y="6"/>
                      <a:pt x="6" y="9"/>
                    </a:cubicBezTo>
                    <a:cubicBezTo>
                      <a:pt x="6" y="9"/>
                      <a:pt x="1" y="6"/>
                      <a:pt x="1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83" name="Freeform 1293"/>
              <p:cNvSpPr>
                <a:spLocks/>
              </p:cNvSpPr>
              <p:nvPr/>
            </p:nvSpPr>
            <p:spPr bwMode="auto">
              <a:xfrm>
                <a:off x="1188" y="1575"/>
                <a:ext cx="19" cy="16"/>
              </a:xfrm>
              <a:custGeom>
                <a:avLst/>
                <a:gdLst>
                  <a:gd name="T0" fmla="*/ 6 w 33"/>
                  <a:gd name="T1" fmla="*/ 3 h 27"/>
                  <a:gd name="T2" fmla="*/ 3 w 33"/>
                  <a:gd name="T3" fmla="*/ 5 h 27"/>
                  <a:gd name="T4" fmla="*/ 1 w 33"/>
                  <a:gd name="T5" fmla="*/ 2 h 27"/>
                  <a:gd name="T6" fmla="*/ 3 w 33"/>
                  <a:gd name="T7" fmla="*/ 1 h 27"/>
                  <a:gd name="T8" fmla="*/ 6 w 33"/>
                  <a:gd name="T9" fmla="*/ 3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7">
                    <a:moveTo>
                      <a:pt x="32" y="16"/>
                    </a:moveTo>
                    <a:cubicBezTo>
                      <a:pt x="31" y="23"/>
                      <a:pt x="23" y="27"/>
                      <a:pt x="14" y="26"/>
                    </a:cubicBezTo>
                    <a:cubicBezTo>
                      <a:pt x="6" y="24"/>
                      <a:pt x="0" y="18"/>
                      <a:pt x="1" y="11"/>
                    </a:cubicBezTo>
                    <a:cubicBezTo>
                      <a:pt x="2" y="4"/>
                      <a:pt x="10" y="0"/>
                      <a:pt x="19" y="2"/>
                    </a:cubicBezTo>
                    <a:cubicBezTo>
                      <a:pt x="27" y="3"/>
                      <a:pt x="33" y="10"/>
                      <a:pt x="32" y="16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84" name="Freeform 1294"/>
              <p:cNvSpPr>
                <a:spLocks/>
              </p:cNvSpPr>
              <p:nvPr/>
            </p:nvSpPr>
            <p:spPr bwMode="auto">
              <a:xfrm>
                <a:off x="1189" y="1577"/>
                <a:ext cx="14" cy="12"/>
              </a:xfrm>
              <a:custGeom>
                <a:avLst/>
                <a:gdLst>
                  <a:gd name="T0" fmla="*/ 4 w 25"/>
                  <a:gd name="T1" fmla="*/ 2 h 21"/>
                  <a:gd name="T2" fmla="*/ 2 w 25"/>
                  <a:gd name="T3" fmla="*/ 3 h 21"/>
                  <a:gd name="T4" fmla="*/ 1 w 25"/>
                  <a:gd name="T5" fmla="*/ 2 h 21"/>
                  <a:gd name="T6" fmla="*/ 2 w 25"/>
                  <a:gd name="T7" fmla="*/ 1 h 21"/>
                  <a:gd name="T8" fmla="*/ 4 w 25"/>
                  <a:gd name="T9" fmla="*/ 2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24" y="13"/>
                    </a:moveTo>
                    <a:cubicBezTo>
                      <a:pt x="23" y="18"/>
                      <a:pt x="17" y="21"/>
                      <a:pt x="11" y="20"/>
                    </a:cubicBezTo>
                    <a:cubicBezTo>
                      <a:pt x="4" y="19"/>
                      <a:pt x="0" y="14"/>
                      <a:pt x="1" y="9"/>
                    </a:cubicBezTo>
                    <a:cubicBezTo>
                      <a:pt x="2" y="3"/>
                      <a:pt x="8" y="0"/>
                      <a:pt x="14" y="1"/>
                    </a:cubicBezTo>
                    <a:cubicBezTo>
                      <a:pt x="21" y="2"/>
                      <a:pt x="25" y="7"/>
                      <a:pt x="24" y="13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85" name="Freeform 1295"/>
              <p:cNvSpPr>
                <a:spLocks/>
              </p:cNvSpPr>
              <p:nvPr/>
            </p:nvSpPr>
            <p:spPr bwMode="auto">
              <a:xfrm>
                <a:off x="1199" y="1576"/>
                <a:ext cx="8" cy="9"/>
              </a:xfrm>
              <a:custGeom>
                <a:avLst/>
                <a:gdLst>
                  <a:gd name="T0" fmla="*/ 0 w 13"/>
                  <a:gd name="T1" fmla="*/ 0 h 15"/>
                  <a:gd name="T2" fmla="*/ 2 w 13"/>
                  <a:gd name="T3" fmla="*/ 3 h 15"/>
                  <a:gd name="T4" fmla="*/ 0 w 13"/>
                  <a:gd name="T5" fmla="*/ 0 h 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15">
                    <a:moveTo>
                      <a:pt x="0" y="0"/>
                    </a:moveTo>
                    <a:cubicBezTo>
                      <a:pt x="0" y="0"/>
                      <a:pt x="13" y="3"/>
                      <a:pt x="11" y="15"/>
                    </a:cubicBezTo>
                    <a:cubicBezTo>
                      <a:pt x="11" y="15"/>
                      <a:pt x="11" y="5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86" name="Freeform 1296"/>
              <p:cNvSpPr>
                <a:spLocks/>
              </p:cNvSpPr>
              <p:nvPr/>
            </p:nvSpPr>
            <p:spPr bwMode="auto">
              <a:xfrm>
                <a:off x="1188" y="1579"/>
                <a:ext cx="3" cy="6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2 h 10"/>
                  <a:gd name="T4" fmla="*/ 2 w 4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4" y="0"/>
                      <a:pt x="0" y="5"/>
                      <a:pt x="3" y="10"/>
                    </a:cubicBezTo>
                    <a:cubicBezTo>
                      <a:pt x="3" y="10"/>
                      <a:pt x="1" y="5"/>
                      <a:pt x="4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87" name="Freeform 1297"/>
              <p:cNvSpPr>
                <a:spLocks/>
              </p:cNvSpPr>
              <p:nvPr/>
            </p:nvSpPr>
            <p:spPr bwMode="auto">
              <a:xfrm>
                <a:off x="1176" y="1608"/>
                <a:ext cx="19" cy="15"/>
              </a:xfrm>
              <a:custGeom>
                <a:avLst/>
                <a:gdLst>
                  <a:gd name="T0" fmla="*/ 6 w 33"/>
                  <a:gd name="T1" fmla="*/ 3 h 26"/>
                  <a:gd name="T2" fmla="*/ 3 w 33"/>
                  <a:gd name="T3" fmla="*/ 5 h 26"/>
                  <a:gd name="T4" fmla="*/ 1 w 33"/>
                  <a:gd name="T5" fmla="*/ 2 h 26"/>
                  <a:gd name="T6" fmla="*/ 3 w 33"/>
                  <a:gd name="T7" fmla="*/ 0 h 26"/>
                  <a:gd name="T8" fmla="*/ 6 w 33"/>
                  <a:gd name="T9" fmla="*/ 3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6">
                    <a:moveTo>
                      <a:pt x="32" y="14"/>
                    </a:moveTo>
                    <a:cubicBezTo>
                      <a:pt x="31" y="21"/>
                      <a:pt x="24" y="26"/>
                      <a:pt x="15" y="25"/>
                    </a:cubicBezTo>
                    <a:cubicBezTo>
                      <a:pt x="7" y="24"/>
                      <a:pt x="0" y="18"/>
                      <a:pt x="1" y="11"/>
                    </a:cubicBezTo>
                    <a:cubicBezTo>
                      <a:pt x="2" y="4"/>
                      <a:pt x="9" y="0"/>
                      <a:pt x="18" y="0"/>
                    </a:cubicBezTo>
                    <a:cubicBezTo>
                      <a:pt x="26" y="1"/>
                      <a:pt x="33" y="8"/>
                      <a:pt x="32" y="14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88" name="Freeform 1298"/>
              <p:cNvSpPr>
                <a:spLocks/>
              </p:cNvSpPr>
              <p:nvPr/>
            </p:nvSpPr>
            <p:spPr bwMode="auto">
              <a:xfrm>
                <a:off x="1177" y="1609"/>
                <a:ext cx="14" cy="12"/>
              </a:xfrm>
              <a:custGeom>
                <a:avLst/>
                <a:gdLst>
                  <a:gd name="T0" fmla="*/ 4 w 25"/>
                  <a:gd name="T1" fmla="*/ 2 h 21"/>
                  <a:gd name="T2" fmla="*/ 2 w 25"/>
                  <a:gd name="T3" fmla="*/ 3 h 21"/>
                  <a:gd name="T4" fmla="*/ 1 w 25"/>
                  <a:gd name="T5" fmla="*/ 2 h 21"/>
                  <a:gd name="T6" fmla="*/ 2 w 25"/>
                  <a:gd name="T7" fmla="*/ 1 h 21"/>
                  <a:gd name="T8" fmla="*/ 4 w 25"/>
                  <a:gd name="T9" fmla="*/ 2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24" y="12"/>
                    </a:moveTo>
                    <a:cubicBezTo>
                      <a:pt x="24" y="17"/>
                      <a:pt x="18" y="21"/>
                      <a:pt x="11" y="20"/>
                    </a:cubicBezTo>
                    <a:cubicBezTo>
                      <a:pt x="5" y="20"/>
                      <a:pt x="0" y="15"/>
                      <a:pt x="1" y="9"/>
                    </a:cubicBezTo>
                    <a:cubicBezTo>
                      <a:pt x="1" y="4"/>
                      <a:pt x="7" y="0"/>
                      <a:pt x="14" y="1"/>
                    </a:cubicBezTo>
                    <a:cubicBezTo>
                      <a:pt x="20" y="2"/>
                      <a:pt x="25" y="7"/>
                      <a:pt x="24" y="12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89" name="Freeform 1299"/>
              <p:cNvSpPr>
                <a:spLocks/>
              </p:cNvSpPr>
              <p:nvPr/>
            </p:nvSpPr>
            <p:spPr bwMode="auto">
              <a:xfrm>
                <a:off x="1187" y="1608"/>
                <a:ext cx="7" cy="9"/>
              </a:xfrm>
              <a:custGeom>
                <a:avLst/>
                <a:gdLst>
                  <a:gd name="T0" fmla="*/ 0 w 13"/>
                  <a:gd name="T1" fmla="*/ 0 h 14"/>
                  <a:gd name="T2" fmla="*/ 2 w 13"/>
                  <a:gd name="T3" fmla="*/ 4 h 14"/>
                  <a:gd name="T4" fmla="*/ 0 w 13"/>
                  <a:gd name="T5" fmla="*/ 0 h 1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0" y="0"/>
                    </a:moveTo>
                    <a:cubicBezTo>
                      <a:pt x="0" y="0"/>
                      <a:pt x="13" y="2"/>
                      <a:pt x="12" y="14"/>
                    </a:cubicBezTo>
                    <a:cubicBezTo>
                      <a:pt x="12" y="14"/>
                      <a:pt x="11" y="4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90" name="Freeform 1300"/>
              <p:cNvSpPr>
                <a:spLocks/>
              </p:cNvSpPr>
              <p:nvPr/>
            </p:nvSpPr>
            <p:spPr bwMode="auto">
              <a:xfrm>
                <a:off x="1176" y="1612"/>
                <a:ext cx="3" cy="6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2 h 10"/>
                  <a:gd name="T4" fmla="*/ 2 w 4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4" y="0"/>
                      <a:pt x="0" y="5"/>
                      <a:pt x="4" y="10"/>
                    </a:cubicBezTo>
                    <a:cubicBezTo>
                      <a:pt x="4" y="10"/>
                      <a:pt x="1" y="5"/>
                      <a:pt x="4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91" name="Freeform 1301"/>
              <p:cNvSpPr>
                <a:spLocks/>
              </p:cNvSpPr>
              <p:nvPr/>
            </p:nvSpPr>
            <p:spPr bwMode="auto">
              <a:xfrm>
                <a:off x="1162" y="1640"/>
                <a:ext cx="18" cy="14"/>
              </a:xfrm>
              <a:custGeom>
                <a:avLst/>
                <a:gdLst>
                  <a:gd name="T0" fmla="*/ 6 w 31"/>
                  <a:gd name="T1" fmla="*/ 2 h 25"/>
                  <a:gd name="T2" fmla="*/ 3 w 31"/>
                  <a:gd name="T3" fmla="*/ 4 h 25"/>
                  <a:gd name="T4" fmla="*/ 0 w 31"/>
                  <a:gd name="T5" fmla="*/ 2 h 25"/>
                  <a:gd name="T6" fmla="*/ 3 w 31"/>
                  <a:gd name="T7" fmla="*/ 0 h 25"/>
                  <a:gd name="T8" fmla="*/ 6 w 31"/>
                  <a:gd name="T9" fmla="*/ 2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" h="25">
                    <a:moveTo>
                      <a:pt x="31" y="13"/>
                    </a:moveTo>
                    <a:cubicBezTo>
                      <a:pt x="31" y="20"/>
                      <a:pt x="24" y="25"/>
                      <a:pt x="15" y="25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5"/>
                      <a:pt x="7" y="0"/>
                      <a:pt x="16" y="0"/>
                    </a:cubicBezTo>
                    <a:cubicBezTo>
                      <a:pt x="25" y="1"/>
                      <a:pt x="31" y="6"/>
                      <a:pt x="31" y="13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92" name="Freeform 1302"/>
              <p:cNvSpPr>
                <a:spLocks/>
              </p:cNvSpPr>
              <p:nvPr/>
            </p:nvSpPr>
            <p:spPr bwMode="auto">
              <a:xfrm>
                <a:off x="1163" y="1641"/>
                <a:ext cx="14" cy="12"/>
              </a:xfrm>
              <a:custGeom>
                <a:avLst/>
                <a:gdLst>
                  <a:gd name="T0" fmla="*/ 4 w 25"/>
                  <a:gd name="T1" fmla="*/ 2 h 20"/>
                  <a:gd name="T2" fmla="*/ 2 w 25"/>
                  <a:gd name="T3" fmla="*/ 4 h 20"/>
                  <a:gd name="T4" fmla="*/ 1 w 25"/>
                  <a:gd name="T5" fmla="*/ 2 h 20"/>
                  <a:gd name="T6" fmla="*/ 2 w 25"/>
                  <a:gd name="T7" fmla="*/ 0 h 20"/>
                  <a:gd name="T8" fmla="*/ 4 w 25"/>
                  <a:gd name="T9" fmla="*/ 2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0">
                    <a:moveTo>
                      <a:pt x="24" y="10"/>
                    </a:moveTo>
                    <a:cubicBezTo>
                      <a:pt x="24" y="16"/>
                      <a:pt x="19" y="20"/>
                      <a:pt x="12" y="20"/>
                    </a:cubicBezTo>
                    <a:cubicBezTo>
                      <a:pt x="6" y="19"/>
                      <a:pt x="0" y="15"/>
                      <a:pt x="1" y="9"/>
                    </a:cubicBezTo>
                    <a:cubicBezTo>
                      <a:pt x="1" y="4"/>
                      <a:pt x="6" y="0"/>
                      <a:pt x="13" y="0"/>
                    </a:cubicBezTo>
                    <a:cubicBezTo>
                      <a:pt x="19" y="0"/>
                      <a:pt x="25" y="5"/>
                      <a:pt x="24" y="10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93" name="Freeform 1303"/>
              <p:cNvSpPr>
                <a:spLocks/>
              </p:cNvSpPr>
              <p:nvPr/>
            </p:nvSpPr>
            <p:spPr bwMode="auto">
              <a:xfrm>
                <a:off x="1172" y="1640"/>
                <a:ext cx="8" cy="8"/>
              </a:xfrm>
              <a:custGeom>
                <a:avLst/>
                <a:gdLst>
                  <a:gd name="T0" fmla="*/ 0 w 14"/>
                  <a:gd name="T1" fmla="*/ 0 h 13"/>
                  <a:gd name="T2" fmla="*/ 2 w 14"/>
                  <a:gd name="T3" fmla="*/ 3 h 13"/>
                  <a:gd name="T4" fmla="*/ 0 w 14"/>
                  <a:gd name="T5" fmla="*/ 0 h 1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13">
                    <a:moveTo>
                      <a:pt x="0" y="0"/>
                    </a:moveTo>
                    <a:cubicBezTo>
                      <a:pt x="0" y="0"/>
                      <a:pt x="14" y="1"/>
                      <a:pt x="13" y="13"/>
                    </a:cubicBezTo>
                    <a:cubicBezTo>
                      <a:pt x="13" y="13"/>
                      <a:pt x="12" y="3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94" name="Freeform 1304"/>
              <p:cNvSpPr>
                <a:spLocks/>
              </p:cNvSpPr>
              <p:nvPr/>
            </p:nvSpPr>
            <p:spPr bwMode="auto">
              <a:xfrm>
                <a:off x="1162" y="1644"/>
                <a:ext cx="2" cy="6"/>
              </a:xfrm>
              <a:custGeom>
                <a:avLst/>
                <a:gdLst>
                  <a:gd name="T0" fmla="*/ 1 w 4"/>
                  <a:gd name="T1" fmla="*/ 0 h 10"/>
                  <a:gd name="T2" fmla="*/ 1 w 4"/>
                  <a:gd name="T3" fmla="*/ 2 h 10"/>
                  <a:gd name="T4" fmla="*/ 1 w 4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4" y="0"/>
                      <a:pt x="0" y="5"/>
                      <a:pt x="4" y="10"/>
                    </a:cubicBezTo>
                    <a:cubicBezTo>
                      <a:pt x="4" y="10"/>
                      <a:pt x="1" y="5"/>
                      <a:pt x="4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95" name="Freeform 1305"/>
              <p:cNvSpPr>
                <a:spLocks/>
              </p:cNvSpPr>
              <p:nvPr/>
            </p:nvSpPr>
            <p:spPr bwMode="auto">
              <a:xfrm>
                <a:off x="1127" y="1656"/>
                <a:ext cx="19" cy="16"/>
              </a:xfrm>
              <a:custGeom>
                <a:avLst/>
                <a:gdLst>
                  <a:gd name="T0" fmla="*/ 6 w 33"/>
                  <a:gd name="T1" fmla="*/ 3 h 29"/>
                  <a:gd name="T2" fmla="*/ 2 w 33"/>
                  <a:gd name="T3" fmla="*/ 4 h 29"/>
                  <a:gd name="T4" fmla="*/ 1 w 33"/>
                  <a:gd name="T5" fmla="*/ 2 h 29"/>
                  <a:gd name="T6" fmla="*/ 4 w 33"/>
                  <a:gd name="T7" fmla="*/ 1 h 29"/>
                  <a:gd name="T8" fmla="*/ 6 w 33"/>
                  <a:gd name="T9" fmla="*/ 3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9">
                    <a:moveTo>
                      <a:pt x="31" y="19"/>
                    </a:moveTo>
                    <a:cubicBezTo>
                      <a:pt x="29" y="26"/>
                      <a:pt x="21" y="29"/>
                      <a:pt x="13" y="26"/>
                    </a:cubicBezTo>
                    <a:cubicBezTo>
                      <a:pt x="4" y="23"/>
                      <a:pt x="0" y="16"/>
                      <a:pt x="2" y="9"/>
                    </a:cubicBezTo>
                    <a:cubicBezTo>
                      <a:pt x="4" y="3"/>
                      <a:pt x="12" y="0"/>
                      <a:pt x="20" y="3"/>
                    </a:cubicBezTo>
                    <a:cubicBezTo>
                      <a:pt x="29" y="6"/>
                      <a:pt x="33" y="13"/>
                      <a:pt x="31" y="19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96" name="Freeform 1306"/>
              <p:cNvSpPr>
                <a:spLocks/>
              </p:cNvSpPr>
              <p:nvPr/>
            </p:nvSpPr>
            <p:spPr bwMode="auto">
              <a:xfrm>
                <a:off x="1127" y="1657"/>
                <a:ext cx="16" cy="13"/>
              </a:xfrm>
              <a:custGeom>
                <a:avLst/>
                <a:gdLst>
                  <a:gd name="T0" fmla="*/ 5 w 27"/>
                  <a:gd name="T1" fmla="*/ 3 h 22"/>
                  <a:gd name="T2" fmla="*/ 2 w 27"/>
                  <a:gd name="T3" fmla="*/ 4 h 22"/>
                  <a:gd name="T4" fmla="*/ 1 w 27"/>
                  <a:gd name="T5" fmla="*/ 1 h 22"/>
                  <a:gd name="T6" fmla="*/ 4 w 27"/>
                  <a:gd name="T7" fmla="*/ 1 h 22"/>
                  <a:gd name="T8" fmla="*/ 5 w 27"/>
                  <a:gd name="T9" fmla="*/ 3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" h="22">
                    <a:moveTo>
                      <a:pt x="25" y="15"/>
                    </a:moveTo>
                    <a:cubicBezTo>
                      <a:pt x="23" y="20"/>
                      <a:pt x="17" y="22"/>
                      <a:pt x="10" y="20"/>
                    </a:cubicBezTo>
                    <a:cubicBezTo>
                      <a:pt x="4" y="18"/>
                      <a:pt x="0" y="12"/>
                      <a:pt x="2" y="7"/>
                    </a:cubicBezTo>
                    <a:cubicBezTo>
                      <a:pt x="4" y="2"/>
                      <a:pt x="10" y="0"/>
                      <a:pt x="17" y="2"/>
                    </a:cubicBezTo>
                    <a:cubicBezTo>
                      <a:pt x="23" y="4"/>
                      <a:pt x="27" y="10"/>
                      <a:pt x="25" y="15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97" name="Freeform 1307"/>
              <p:cNvSpPr>
                <a:spLocks/>
              </p:cNvSpPr>
              <p:nvPr/>
            </p:nvSpPr>
            <p:spPr bwMode="auto">
              <a:xfrm>
                <a:off x="1139" y="1658"/>
                <a:ext cx="7" cy="9"/>
              </a:xfrm>
              <a:custGeom>
                <a:avLst/>
                <a:gdLst>
                  <a:gd name="T0" fmla="*/ 0 w 13"/>
                  <a:gd name="T1" fmla="*/ 0 h 16"/>
                  <a:gd name="T2" fmla="*/ 2 w 13"/>
                  <a:gd name="T3" fmla="*/ 3 h 16"/>
                  <a:gd name="T4" fmla="*/ 0 w 13"/>
                  <a:gd name="T5" fmla="*/ 0 h 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16">
                    <a:moveTo>
                      <a:pt x="0" y="0"/>
                    </a:moveTo>
                    <a:cubicBezTo>
                      <a:pt x="0" y="0"/>
                      <a:pt x="13" y="5"/>
                      <a:pt x="10" y="16"/>
                    </a:cubicBezTo>
                    <a:cubicBezTo>
                      <a:pt x="10" y="16"/>
                      <a:pt x="11" y="6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98" name="Freeform 1308"/>
              <p:cNvSpPr>
                <a:spLocks/>
              </p:cNvSpPr>
              <p:nvPr/>
            </p:nvSpPr>
            <p:spPr bwMode="auto">
              <a:xfrm>
                <a:off x="1127" y="1659"/>
                <a:ext cx="4" cy="6"/>
              </a:xfrm>
              <a:custGeom>
                <a:avLst/>
                <a:gdLst>
                  <a:gd name="T0" fmla="*/ 2 w 6"/>
                  <a:gd name="T1" fmla="*/ 0 h 10"/>
                  <a:gd name="T2" fmla="*/ 1 w 6"/>
                  <a:gd name="T3" fmla="*/ 2 h 10"/>
                  <a:gd name="T4" fmla="*/ 2 w 6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cubicBezTo>
                      <a:pt x="6" y="0"/>
                      <a:pt x="0" y="4"/>
                      <a:pt x="3" y="10"/>
                    </a:cubicBezTo>
                    <a:cubicBezTo>
                      <a:pt x="3" y="10"/>
                      <a:pt x="2" y="4"/>
                      <a:pt x="6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99" name="Freeform 1309"/>
              <p:cNvSpPr>
                <a:spLocks/>
              </p:cNvSpPr>
              <p:nvPr/>
            </p:nvSpPr>
            <p:spPr bwMode="auto">
              <a:xfrm>
                <a:off x="1151" y="1672"/>
                <a:ext cx="19" cy="15"/>
              </a:xfrm>
              <a:custGeom>
                <a:avLst/>
                <a:gdLst>
                  <a:gd name="T0" fmla="*/ 6 w 33"/>
                  <a:gd name="T1" fmla="*/ 3 h 27"/>
                  <a:gd name="T2" fmla="*/ 3 w 33"/>
                  <a:gd name="T3" fmla="*/ 4 h 27"/>
                  <a:gd name="T4" fmla="*/ 1 w 33"/>
                  <a:gd name="T5" fmla="*/ 2 h 27"/>
                  <a:gd name="T6" fmla="*/ 3 w 33"/>
                  <a:gd name="T7" fmla="*/ 1 h 27"/>
                  <a:gd name="T8" fmla="*/ 6 w 33"/>
                  <a:gd name="T9" fmla="*/ 3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7">
                    <a:moveTo>
                      <a:pt x="32" y="16"/>
                    </a:moveTo>
                    <a:cubicBezTo>
                      <a:pt x="31" y="22"/>
                      <a:pt x="23" y="27"/>
                      <a:pt x="15" y="26"/>
                    </a:cubicBezTo>
                    <a:cubicBezTo>
                      <a:pt x="6" y="25"/>
                      <a:pt x="0" y="18"/>
                      <a:pt x="1" y="12"/>
                    </a:cubicBezTo>
                    <a:cubicBezTo>
                      <a:pt x="2" y="5"/>
                      <a:pt x="10" y="0"/>
                      <a:pt x="18" y="2"/>
                    </a:cubicBezTo>
                    <a:cubicBezTo>
                      <a:pt x="27" y="3"/>
                      <a:pt x="33" y="9"/>
                      <a:pt x="32" y="16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00" name="Freeform 1310"/>
              <p:cNvSpPr>
                <a:spLocks/>
              </p:cNvSpPr>
              <p:nvPr/>
            </p:nvSpPr>
            <p:spPr bwMode="auto">
              <a:xfrm>
                <a:off x="1152" y="1674"/>
                <a:ext cx="15" cy="12"/>
              </a:xfrm>
              <a:custGeom>
                <a:avLst/>
                <a:gdLst>
                  <a:gd name="T0" fmla="*/ 5 w 25"/>
                  <a:gd name="T1" fmla="*/ 2 h 21"/>
                  <a:gd name="T2" fmla="*/ 2 w 25"/>
                  <a:gd name="T3" fmla="*/ 3 h 21"/>
                  <a:gd name="T4" fmla="*/ 1 w 25"/>
                  <a:gd name="T5" fmla="*/ 2 h 21"/>
                  <a:gd name="T6" fmla="*/ 3 w 25"/>
                  <a:gd name="T7" fmla="*/ 1 h 21"/>
                  <a:gd name="T8" fmla="*/ 5 w 25"/>
                  <a:gd name="T9" fmla="*/ 2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24" y="12"/>
                    </a:moveTo>
                    <a:cubicBezTo>
                      <a:pt x="24" y="18"/>
                      <a:pt x="18" y="21"/>
                      <a:pt x="11" y="20"/>
                    </a:cubicBezTo>
                    <a:cubicBezTo>
                      <a:pt x="5" y="19"/>
                      <a:pt x="0" y="14"/>
                      <a:pt x="1" y="9"/>
                    </a:cubicBezTo>
                    <a:cubicBezTo>
                      <a:pt x="1" y="4"/>
                      <a:pt x="7" y="0"/>
                      <a:pt x="14" y="1"/>
                    </a:cubicBezTo>
                    <a:cubicBezTo>
                      <a:pt x="20" y="2"/>
                      <a:pt x="25" y="7"/>
                      <a:pt x="24" y="12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01" name="Freeform 1311"/>
              <p:cNvSpPr>
                <a:spLocks/>
              </p:cNvSpPr>
              <p:nvPr/>
            </p:nvSpPr>
            <p:spPr bwMode="auto">
              <a:xfrm>
                <a:off x="1162" y="1673"/>
                <a:ext cx="8" cy="8"/>
              </a:xfrm>
              <a:custGeom>
                <a:avLst/>
                <a:gdLst>
                  <a:gd name="T0" fmla="*/ 0 w 14"/>
                  <a:gd name="T1" fmla="*/ 0 h 14"/>
                  <a:gd name="T2" fmla="*/ 2 w 14"/>
                  <a:gd name="T3" fmla="*/ 3 h 14"/>
                  <a:gd name="T4" fmla="*/ 0 w 14"/>
                  <a:gd name="T5" fmla="*/ 0 h 1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14">
                    <a:moveTo>
                      <a:pt x="0" y="0"/>
                    </a:moveTo>
                    <a:cubicBezTo>
                      <a:pt x="0" y="0"/>
                      <a:pt x="14" y="3"/>
                      <a:pt x="12" y="14"/>
                    </a:cubicBezTo>
                    <a:cubicBezTo>
                      <a:pt x="12" y="14"/>
                      <a:pt x="11" y="4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02" name="Freeform 1312"/>
              <p:cNvSpPr>
                <a:spLocks/>
              </p:cNvSpPr>
              <p:nvPr/>
            </p:nvSpPr>
            <p:spPr bwMode="auto">
              <a:xfrm>
                <a:off x="1152" y="1676"/>
                <a:ext cx="2" cy="6"/>
              </a:xfrm>
              <a:custGeom>
                <a:avLst/>
                <a:gdLst>
                  <a:gd name="T0" fmla="*/ 1 w 4"/>
                  <a:gd name="T1" fmla="*/ 0 h 10"/>
                  <a:gd name="T2" fmla="*/ 1 w 4"/>
                  <a:gd name="T3" fmla="*/ 2 h 10"/>
                  <a:gd name="T4" fmla="*/ 1 w 4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4" y="0"/>
                      <a:pt x="0" y="4"/>
                      <a:pt x="4" y="10"/>
                    </a:cubicBezTo>
                    <a:cubicBezTo>
                      <a:pt x="4" y="10"/>
                      <a:pt x="1" y="5"/>
                      <a:pt x="4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03" name="Freeform 1313"/>
              <p:cNvSpPr>
                <a:spLocks/>
              </p:cNvSpPr>
              <p:nvPr/>
            </p:nvSpPr>
            <p:spPr bwMode="auto">
              <a:xfrm>
                <a:off x="1144" y="1716"/>
                <a:ext cx="19" cy="15"/>
              </a:xfrm>
              <a:custGeom>
                <a:avLst/>
                <a:gdLst>
                  <a:gd name="T0" fmla="*/ 7 w 32"/>
                  <a:gd name="T1" fmla="*/ 3 h 27"/>
                  <a:gd name="T2" fmla="*/ 3 w 32"/>
                  <a:gd name="T3" fmla="*/ 4 h 27"/>
                  <a:gd name="T4" fmla="*/ 0 w 32"/>
                  <a:gd name="T5" fmla="*/ 2 h 27"/>
                  <a:gd name="T6" fmla="*/ 4 w 32"/>
                  <a:gd name="T7" fmla="*/ 1 h 27"/>
                  <a:gd name="T8" fmla="*/ 7 w 32"/>
                  <a:gd name="T9" fmla="*/ 3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27">
                    <a:moveTo>
                      <a:pt x="31" y="16"/>
                    </a:moveTo>
                    <a:cubicBezTo>
                      <a:pt x="30" y="22"/>
                      <a:pt x="23" y="27"/>
                      <a:pt x="14" y="26"/>
                    </a:cubicBezTo>
                    <a:cubicBezTo>
                      <a:pt x="6" y="25"/>
                      <a:pt x="0" y="18"/>
                      <a:pt x="0" y="12"/>
                    </a:cubicBezTo>
                    <a:cubicBezTo>
                      <a:pt x="1" y="5"/>
                      <a:pt x="9" y="0"/>
                      <a:pt x="17" y="2"/>
                    </a:cubicBezTo>
                    <a:cubicBezTo>
                      <a:pt x="26" y="3"/>
                      <a:pt x="32" y="9"/>
                      <a:pt x="31" y="16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04" name="Freeform 1314"/>
              <p:cNvSpPr>
                <a:spLocks/>
              </p:cNvSpPr>
              <p:nvPr/>
            </p:nvSpPr>
            <p:spPr bwMode="auto">
              <a:xfrm>
                <a:off x="1145" y="1717"/>
                <a:ext cx="14" cy="12"/>
              </a:xfrm>
              <a:custGeom>
                <a:avLst/>
                <a:gdLst>
                  <a:gd name="T0" fmla="*/ 4 w 25"/>
                  <a:gd name="T1" fmla="*/ 2 h 21"/>
                  <a:gd name="T2" fmla="*/ 2 w 25"/>
                  <a:gd name="T3" fmla="*/ 3 h 21"/>
                  <a:gd name="T4" fmla="*/ 1 w 25"/>
                  <a:gd name="T5" fmla="*/ 2 h 21"/>
                  <a:gd name="T6" fmla="*/ 2 w 25"/>
                  <a:gd name="T7" fmla="*/ 1 h 21"/>
                  <a:gd name="T8" fmla="*/ 4 w 25"/>
                  <a:gd name="T9" fmla="*/ 2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25" y="12"/>
                    </a:moveTo>
                    <a:cubicBezTo>
                      <a:pt x="24" y="18"/>
                      <a:pt x="18" y="21"/>
                      <a:pt x="12" y="20"/>
                    </a:cubicBezTo>
                    <a:cubicBezTo>
                      <a:pt x="5" y="19"/>
                      <a:pt x="0" y="14"/>
                      <a:pt x="1" y="9"/>
                    </a:cubicBezTo>
                    <a:cubicBezTo>
                      <a:pt x="2" y="4"/>
                      <a:pt x="8" y="0"/>
                      <a:pt x="14" y="1"/>
                    </a:cubicBezTo>
                    <a:cubicBezTo>
                      <a:pt x="21" y="2"/>
                      <a:pt x="25" y="7"/>
                      <a:pt x="25" y="12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05" name="Freeform 1315"/>
              <p:cNvSpPr>
                <a:spLocks/>
              </p:cNvSpPr>
              <p:nvPr/>
            </p:nvSpPr>
            <p:spPr bwMode="auto">
              <a:xfrm>
                <a:off x="1155" y="1717"/>
                <a:ext cx="8" cy="8"/>
              </a:xfrm>
              <a:custGeom>
                <a:avLst/>
                <a:gdLst>
                  <a:gd name="T0" fmla="*/ 0 w 13"/>
                  <a:gd name="T1" fmla="*/ 0 h 14"/>
                  <a:gd name="T2" fmla="*/ 2 w 13"/>
                  <a:gd name="T3" fmla="*/ 3 h 14"/>
                  <a:gd name="T4" fmla="*/ 0 w 13"/>
                  <a:gd name="T5" fmla="*/ 0 h 1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0" y="0"/>
                    </a:moveTo>
                    <a:cubicBezTo>
                      <a:pt x="0" y="0"/>
                      <a:pt x="13" y="3"/>
                      <a:pt x="12" y="14"/>
                    </a:cubicBezTo>
                    <a:cubicBezTo>
                      <a:pt x="12" y="14"/>
                      <a:pt x="11" y="4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06" name="Freeform 1316"/>
              <p:cNvSpPr>
                <a:spLocks/>
              </p:cNvSpPr>
              <p:nvPr/>
            </p:nvSpPr>
            <p:spPr bwMode="auto">
              <a:xfrm>
                <a:off x="1144" y="1720"/>
                <a:ext cx="2" cy="6"/>
              </a:xfrm>
              <a:custGeom>
                <a:avLst/>
                <a:gdLst>
                  <a:gd name="T0" fmla="*/ 1 w 4"/>
                  <a:gd name="T1" fmla="*/ 0 h 10"/>
                  <a:gd name="T2" fmla="*/ 1 w 4"/>
                  <a:gd name="T3" fmla="*/ 2 h 10"/>
                  <a:gd name="T4" fmla="*/ 1 w 4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4" y="0"/>
                      <a:pt x="0" y="4"/>
                      <a:pt x="4" y="10"/>
                    </a:cubicBezTo>
                    <a:cubicBezTo>
                      <a:pt x="4" y="10"/>
                      <a:pt x="1" y="5"/>
                      <a:pt x="4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07" name="Freeform 1317"/>
              <p:cNvSpPr>
                <a:spLocks/>
              </p:cNvSpPr>
              <p:nvPr/>
            </p:nvSpPr>
            <p:spPr bwMode="auto">
              <a:xfrm>
                <a:off x="1162" y="1701"/>
                <a:ext cx="19" cy="17"/>
              </a:xfrm>
              <a:custGeom>
                <a:avLst/>
                <a:gdLst>
                  <a:gd name="T0" fmla="*/ 6 w 33"/>
                  <a:gd name="T1" fmla="*/ 2 h 29"/>
                  <a:gd name="T2" fmla="*/ 4 w 33"/>
                  <a:gd name="T3" fmla="*/ 5 h 29"/>
                  <a:gd name="T4" fmla="*/ 1 w 33"/>
                  <a:gd name="T5" fmla="*/ 5 h 29"/>
                  <a:gd name="T6" fmla="*/ 2 w 33"/>
                  <a:gd name="T7" fmla="*/ 1 h 29"/>
                  <a:gd name="T8" fmla="*/ 6 w 33"/>
                  <a:gd name="T9" fmla="*/ 2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9">
                    <a:moveTo>
                      <a:pt x="30" y="8"/>
                    </a:moveTo>
                    <a:cubicBezTo>
                      <a:pt x="33" y="14"/>
                      <a:pt x="30" y="22"/>
                      <a:pt x="22" y="25"/>
                    </a:cubicBezTo>
                    <a:cubicBezTo>
                      <a:pt x="14" y="29"/>
                      <a:pt x="6" y="28"/>
                      <a:pt x="3" y="22"/>
                    </a:cubicBezTo>
                    <a:cubicBezTo>
                      <a:pt x="0" y="16"/>
                      <a:pt x="3" y="8"/>
                      <a:pt x="11" y="4"/>
                    </a:cubicBezTo>
                    <a:cubicBezTo>
                      <a:pt x="19" y="0"/>
                      <a:pt x="27" y="2"/>
                      <a:pt x="30" y="8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08" name="Freeform 1318"/>
              <p:cNvSpPr>
                <a:spLocks/>
              </p:cNvSpPr>
              <p:nvPr/>
            </p:nvSpPr>
            <p:spPr bwMode="auto">
              <a:xfrm>
                <a:off x="1163" y="1704"/>
                <a:ext cx="15" cy="13"/>
              </a:xfrm>
              <a:custGeom>
                <a:avLst/>
                <a:gdLst>
                  <a:gd name="T0" fmla="*/ 5 w 26"/>
                  <a:gd name="T1" fmla="*/ 1 h 23"/>
                  <a:gd name="T2" fmla="*/ 3 w 26"/>
                  <a:gd name="T3" fmla="*/ 3 h 23"/>
                  <a:gd name="T4" fmla="*/ 1 w 26"/>
                  <a:gd name="T5" fmla="*/ 3 h 23"/>
                  <a:gd name="T6" fmla="*/ 2 w 26"/>
                  <a:gd name="T7" fmla="*/ 1 h 23"/>
                  <a:gd name="T8" fmla="*/ 5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4" y="6"/>
                    </a:moveTo>
                    <a:cubicBezTo>
                      <a:pt x="26" y="11"/>
                      <a:pt x="23" y="18"/>
                      <a:pt x="17" y="20"/>
                    </a:cubicBezTo>
                    <a:cubicBezTo>
                      <a:pt x="11" y="23"/>
                      <a:pt x="5" y="22"/>
                      <a:pt x="2" y="17"/>
                    </a:cubicBezTo>
                    <a:cubicBezTo>
                      <a:pt x="0" y="12"/>
                      <a:pt x="3" y="6"/>
                      <a:pt x="9" y="3"/>
                    </a:cubicBezTo>
                    <a:cubicBezTo>
                      <a:pt x="14" y="0"/>
                      <a:pt x="21" y="2"/>
                      <a:pt x="24" y="6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09" name="Freeform 1319"/>
              <p:cNvSpPr>
                <a:spLocks/>
              </p:cNvSpPr>
              <p:nvPr/>
            </p:nvSpPr>
            <p:spPr bwMode="auto">
              <a:xfrm>
                <a:off x="1169" y="1700"/>
                <a:ext cx="10" cy="6"/>
              </a:xfrm>
              <a:custGeom>
                <a:avLst/>
                <a:gdLst>
                  <a:gd name="T0" fmla="*/ 0 w 17"/>
                  <a:gd name="T1" fmla="*/ 1 h 10"/>
                  <a:gd name="T2" fmla="*/ 4 w 17"/>
                  <a:gd name="T3" fmla="*/ 2 h 10"/>
                  <a:gd name="T4" fmla="*/ 0 w 17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0" y="6"/>
                    </a:moveTo>
                    <a:cubicBezTo>
                      <a:pt x="0" y="6"/>
                      <a:pt x="12" y="0"/>
                      <a:pt x="17" y="10"/>
                    </a:cubicBezTo>
                    <a:cubicBezTo>
                      <a:pt x="17" y="10"/>
                      <a:pt x="11" y="3"/>
                      <a:pt x="0" y="6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0" name="Freeform 1320"/>
              <p:cNvSpPr>
                <a:spLocks/>
              </p:cNvSpPr>
              <p:nvPr/>
            </p:nvSpPr>
            <p:spPr bwMode="auto">
              <a:xfrm>
                <a:off x="1164" y="1710"/>
                <a:ext cx="3" cy="6"/>
              </a:xfrm>
              <a:custGeom>
                <a:avLst/>
                <a:gdLst>
                  <a:gd name="T0" fmla="*/ 1 w 6"/>
                  <a:gd name="T1" fmla="*/ 0 h 9"/>
                  <a:gd name="T2" fmla="*/ 1 w 6"/>
                  <a:gd name="T3" fmla="*/ 3 h 9"/>
                  <a:gd name="T4" fmla="*/ 1 w 6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1" y="0"/>
                    </a:moveTo>
                    <a:cubicBezTo>
                      <a:pt x="1" y="0"/>
                      <a:pt x="0" y="6"/>
                      <a:pt x="6" y="9"/>
                    </a:cubicBezTo>
                    <a:cubicBezTo>
                      <a:pt x="6" y="9"/>
                      <a:pt x="1" y="6"/>
                      <a:pt x="1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1" name="Freeform 1321"/>
              <p:cNvSpPr>
                <a:spLocks/>
              </p:cNvSpPr>
              <p:nvPr/>
            </p:nvSpPr>
            <p:spPr bwMode="auto">
              <a:xfrm>
                <a:off x="1159" y="1729"/>
                <a:ext cx="20" cy="17"/>
              </a:xfrm>
              <a:custGeom>
                <a:avLst/>
                <a:gdLst>
                  <a:gd name="T0" fmla="*/ 6 w 34"/>
                  <a:gd name="T1" fmla="*/ 1 h 29"/>
                  <a:gd name="T2" fmla="*/ 5 w 34"/>
                  <a:gd name="T3" fmla="*/ 5 h 29"/>
                  <a:gd name="T4" fmla="*/ 1 w 34"/>
                  <a:gd name="T5" fmla="*/ 4 h 29"/>
                  <a:gd name="T6" fmla="*/ 2 w 34"/>
                  <a:gd name="T7" fmla="*/ 1 h 29"/>
                  <a:gd name="T8" fmla="*/ 6 w 34"/>
                  <a:gd name="T9" fmla="*/ 1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29">
                    <a:moveTo>
                      <a:pt x="31" y="7"/>
                    </a:moveTo>
                    <a:cubicBezTo>
                      <a:pt x="34" y="13"/>
                      <a:pt x="30" y="21"/>
                      <a:pt x="22" y="25"/>
                    </a:cubicBezTo>
                    <a:cubicBezTo>
                      <a:pt x="15" y="29"/>
                      <a:pt x="6" y="27"/>
                      <a:pt x="3" y="21"/>
                    </a:cubicBezTo>
                    <a:cubicBezTo>
                      <a:pt x="0" y="15"/>
                      <a:pt x="4" y="7"/>
                      <a:pt x="11" y="4"/>
                    </a:cubicBezTo>
                    <a:cubicBezTo>
                      <a:pt x="19" y="0"/>
                      <a:pt x="28" y="1"/>
                      <a:pt x="31" y="7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2" name="Freeform 1322"/>
              <p:cNvSpPr>
                <a:spLocks/>
              </p:cNvSpPr>
              <p:nvPr/>
            </p:nvSpPr>
            <p:spPr bwMode="auto">
              <a:xfrm>
                <a:off x="1160" y="1732"/>
                <a:ext cx="15" cy="13"/>
              </a:xfrm>
              <a:custGeom>
                <a:avLst/>
                <a:gdLst>
                  <a:gd name="T0" fmla="*/ 5 w 26"/>
                  <a:gd name="T1" fmla="*/ 1 h 23"/>
                  <a:gd name="T2" fmla="*/ 3 w 26"/>
                  <a:gd name="T3" fmla="*/ 3 h 23"/>
                  <a:gd name="T4" fmla="*/ 1 w 26"/>
                  <a:gd name="T5" fmla="*/ 3 h 23"/>
                  <a:gd name="T6" fmla="*/ 2 w 26"/>
                  <a:gd name="T7" fmla="*/ 1 h 23"/>
                  <a:gd name="T8" fmla="*/ 5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4" y="6"/>
                    </a:moveTo>
                    <a:cubicBezTo>
                      <a:pt x="26" y="11"/>
                      <a:pt x="23" y="17"/>
                      <a:pt x="17" y="20"/>
                    </a:cubicBezTo>
                    <a:cubicBezTo>
                      <a:pt x="12" y="23"/>
                      <a:pt x="5" y="22"/>
                      <a:pt x="2" y="17"/>
                    </a:cubicBezTo>
                    <a:cubicBezTo>
                      <a:pt x="0" y="12"/>
                      <a:pt x="3" y="6"/>
                      <a:pt x="9" y="3"/>
                    </a:cubicBezTo>
                    <a:cubicBezTo>
                      <a:pt x="15" y="0"/>
                      <a:pt x="21" y="1"/>
                      <a:pt x="24" y="6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3" name="Freeform 1323"/>
              <p:cNvSpPr>
                <a:spLocks/>
              </p:cNvSpPr>
              <p:nvPr/>
            </p:nvSpPr>
            <p:spPr bwMode="auto">
              <a:xfrm>
                <a:off x="1167" y="1728"/>
                <a:ext cx="9" cy="6"/>
              </a:xfrm>
              <a:custGeom>
                <a:avLst/>
                <a:gdLst>
                  <a:gd name="T0" fmla="*/ 0 w 17"/>
                  <a:gd name="T1" fmla="*/ 1 h 10"/>
                  <a:gd name="T2" fmla="*/ 3 w 17"/>
                  <a:gd name="T3" fmla="*/ 2 h 10"/>
                  <a:gd name="T4" fmla="*/ 0 w 17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0" y="6"/>
                    </a:moveTo>
                    <a:cubicBezTo>
                      <a:pt x="0" y="6"/>
                      <a:pt x="12" y="0"/>
                      <a:pt x="17" y="10"/>
                    </a:cubicBezTo>
                    <a:cubicBezTo>
                      <a:pt x="17" y="10"/>
                      <a:pt x="11" y="3"/>
                      <a:pt x="0" y="6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4" name="Freeform 1324"/>
              <p:cNvSpPr>
                <a:spLocks/>
              </p:cNvSpPr>
              <p:nvPr/>
            </p:nvSpPr>
            <p:spPr bwMode="auto">
              <a:xfrm>
                <a:off x="1161" y="1739"/>
                <a:ext cx="3" cy="4"/>
              </a:xfrm>
              <a:custGeom>
                <a:avLst/>
                <a:gdLst>
                  <a:gd name="T0" fmla="*/ 1 w 6"/>
                  <a:gd name="T1" fmla="*/ 0 h 8"/>
                  <a:gd name="T2" fmla="*/ 1 w 6"/>
                  <a:gd name="T3" fmla="*/ 1 h 8"/>
                  <a:gd name="T4" fmla="*/ 1 w 6"/>
                  <a:gd name="T5" fmla="*/ 0 h 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1" y="0"/>
                    </a:moveTo>
                    <a:cubicBezTo>
                      <a:pt x="1" y="0"/>
                      <a:pt x="0" y="6"/>
                      <a:pt x="6" y="8"/>
                    </a:cubicBezTo>
                    <a:cubicBezTo>
                      <a:pt x="6" y="8"/>
                      <a:pt x="1" y="6"/>
                      <a:pt x="1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5" name="Freeform 1325"/>
              <p:cNvSpPr>
                <a:spLocks/>
              </p:cNvSpPr>
              <p:nvPr/>
            </p:nvSpPr>
            <p:spPr bwMode="auto">
              <a:xfrm>
                <a:off x="1184" y="1717"/>
                <a:ext cx="20" cy="17"/>
              </a:xfrm>
              <a:custGeom>
                <a:avLst/>
                <a:gdLst>
                  <a:gd name="T0" fmla="*/ 6 w 34"/>
                  <a:gd name="T1" fmla="*/ 1 h 29"/>
                  <a:gd name="T2" fmla="*/ 5 w 34"/>
                  <a:gd name="T3" fmla="*/ 5 h 29"/>
                  <a:gd name="T4" fmla="*/ 1 w 34"/>
                  <a:gd name="T5" fmla="*/ 4 h 29"/>
                  <a:gd name="T6" fmla="*/ 2 w 34"/>
                  <a:gd name="T7" fmla="*/ 1 h 29"/>
                  <a:gd name="T8" fmla="*/ 6 w 34"/>
                  <a:gd name="T9" fmla="*/ 1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29">
                    <a:moveTo>
                      <a:pt x="31" y="7"/>
                    </a:moveTo>
                    <a:cubicBezTo>
                      <a:pt x="34" y="13"/>
                      <a:pt x="30" y="21"/>
                      <a:pt x="22" y="25"/>
                    </a:cubicBezTo>
                    <a:cubicBezTo>
                      <a:pt x="15" y="29"/>
                      <a:pt x="6" y="27"/>
                      <a:pt x="3" y="21"/>
                    </a:cubicBezTo>
                    <a:cubicBezTo>
                      <a:pt x="0" y="15"/>
                      <a:pt x="4" y="7"/>
                      <a:pt x="11" y="3"/>
                    </a:cubicBezTo>
                    <a:cubicBezTo>
                      <a:pt x="19" y="0"/>
                      <a:pt x="28" y="1"/>
                      <a:pt x="31" y="7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6" name="Freeform 1326"/>
              <p:cNvSpPr>
                <a:spLocks/>
              </p:cNvSpPr>
              <p:nvPr/>
            </p:nvSpPr>
            <p:spPr bwMode="auto">
              <a:xfrm>
                <a:off x="1186" y="1720"/>
                <a:ext cx="15" cy="13"/>
              </a:xfrm>
              <a:custGeom>
                <a:avLst/>
                <a:gdLst>
                  <a:gd name="T0" fmla="*/ 5 w 26"/>
                  <a:gd name="T1" fmla="*/ 1 h 23"/>
                  <a:gd name="T2" fmla="*/ 3 w 26"/>
                  <a:gd name="T3" fmla="*/ 3 h 23"/>
                  <a:gd name="T4" fmla="*/ 1 w 26"/>
                  <a:gd name="T5" fmla="*/ 3 h 23"/>
                  <a:gd name="T6" fmla="*/ 2 w 26"/>
                  <a:gd name="T7" fmla="*/ 1 h 23"/>
                  <a:gd name="T8" fmla="*/ 5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4" y="6"/>
                    </a:moveTo>
                    <a:cubicBezTo>
                      <a:pt x="26" y="11"/>
                      <a:pt x="23" y="17"/>
                      <a:pt x="17" y="20"/>
                    </a:cubicBezTo>
                    <a:cubicBezTo>
                      <a:pt x="12" y="23"/>
                      <a:pt x="5" y="22"/>
                      <a:pt x="2" y="17"/>
                    </a:cubicBezTo>
                    <a:cubicBezTo>
                      <a:pt x="0" y="12"/>
                      <a:pt x="3" y="6"/>
                      <a:pt x="9" y="3"/>
                    </a:cubicBezTo>
                    <a:cubicBezTo>
                      <a:pt x="15" y="0"/>
                      <a:pt x="21" y="1"/>
                      <a:pt x="24" y="6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" name="Freeform 1327"/>
              <p:cNvSpPr>
                <a:spLocks/>
              </p:cNvSpPr>
              <p:nvPr/>
            </p:nvSpPr>
            <p:spPr bwMode="auto">
              <a:xfrm>
                <a:off x="1192" y="1716"/>
                <a:ext cx="10" cy="6"/>
              </a:xfrm>
              <a:custGeom>
                <a:avLst/>
                <a:gdLst>
                  <a:gd name="T0" fmla="*/ 0 w 17"/>
                  <a:gd name="T1" fmla="*/ 1 h 10"/>
                  <a:gd name="T2" fmla="*/ 4 w 17"/>
                  <a:gd name="T3" fmla="*/ 2 h 10"/>
                  <a:gd name="T4" fmla="*/ 0 w 17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0" y="5"/>
                    </a:moveTo>
                    <a:cubicBezTo>
                      <a:pt x="0" y="5"/>
                      <a:pt x="12" y="0"/>
                      <a:pt x="17" y="10"/>
                    </a:cubicBezTo>
                    <a:cubicBezTo>
                      <a:pt x="17" y="10"/>
                      <a:pt x="11" y="2"/>
                      <a:pt x="0" y="5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" name="Freeform 1328"/>
              <p:cNvSpPr>
                <a:spLocks/>
              </p:cNvSpPr>
              <p:nvPr/>
            </p:nvSpPr>
            <p:spPr bwMode="auto">
              <a:xfrm>
                <a:off x="1186" y="1727"/>
                <a:ext cx="4" cy="4"/>
              </a:xfrm>
              <a:custGeom>
                <a:avLst/>
                <a:gdLst>
                  <a:gd name="T0" fmla="*/ 1 w 6"/>
                  <a:gd name="T1" fmla="*/ 0 h 8"/>
                  <a:gd name="T2" fmla="*/ 2 w 6"/>
                  <a:gd name="T3" fmla="*/ 1 h 8"/>
                  <a:gd name="T4" fmla="*/ 1 w 6"/>
                  <a:gd name="T5" fmla="*/ 0 h 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1" y="0"/>
                    </a:moveTo>
                    <a:cubicBezTo>
                      <a:pt x="1" y="0"/>
                      <a:pt x="0" y="6"/>
                      <a:pt x="6" y="8"/>
                    </a:cubicBezTo>
                    <a:cubicBezTo>
                      <a:pt x="6" y="8"/>
                      <a:pt x="1" y="6"/>
                      <a:pt x="1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9" name="Freeform 1329"/>
              <p:cNvSpPr>
                <a:spLocks/>
              </p:cNvSpPr>
              <p:nvPr/>
            </p:nvSpPr>
            <p:spPr bwMode="auto">
              <a:xfrm>
                <a:off x="1201" y="1696"/>
                <a:ext cx="19" cy="17"/>
              </a:xfrm>
              <a:custGeom>
                <a:avLst/>
                <a:gdLst>
                  <a:gd name="T0" fmla="*/ 6 w 33"/>
                  <a:gd name="T1" fmla="*/ 2 h 29"/>
                  <a:gd name="T2" fmla="*/ 4 w 33"/>
                  <a:gd name="T3" fmla="*/ 5 h 29"/>
                  <a:gd name="T4" fmla="*/ 1 w 33"/>
                  <a:gd name="T5" fmla="*/ 5 h 29"/>
                  <a:gd name="T6" fmla="*/ 2 w 33"/>
                  <a:gd name="T7" fmla="*/ 1 h 29"/>
                  <a:gd name="T8" fmla="*/ 6 w 33"/>
                  <a:gd name="T9" fmla="*/ 2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9">
                    <a:moveTo>
                      <a:pt x="30" y="8"/>
                    </a:moveTo>
                    <a:cubicBezTo>
                      <a:pt x="33" y="14"/>
                      <a:pt x="30" y="22"/>
                      <a:pt x="22" y="25"/>
                    </a:cubicBezTo>
                    <a:cubicBezTo>
                      <a:pt x="14" y="29"/>
                      <a:pt x="6" y="28"/>
                      <a:pt x="3" y="22"/>
                    </a:cubicBezTo>
                    <a:cubicBezTo>
                      <a:pt x="0" y="16"/>
                      <a:pt x="3" y="8"/>
                      <a:pt x="11" y="4"/>
                    </a:cubicBezTo>
                    <a:cubicBezTo>
                      <a:pt x="19" y="0"/>
                      <a:pt x="27" y="2"/>
                      <a:pt x="30" y="8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0" name="Freeform 1330"/>
              <p:cNvSpPr>
                <a:spLocks/>
              </p:cNvSpPr>
              <p:nvPr/>
            </p:nvSpPr>
            <p:spPr bwMode="auto">
              <a:xfrm>
                <a:off x="1202" y="1698"/>
                <a:ext cx="15" cy="14"/>
              </a:xfrm>
              <a:custGeom>
                <a:avLst/>
                <a:gdLst>
                  <a:gd name="T0" fmla="*/ 5 w 26"/>
                  <a:gd name="T1" fmla="*/ 1 h 23"/>
                  <a:gd name="T2" fmla="*/ 3 w 26"/>
                  <a:gd name="T3" fmla="*/ 4 h 23"/>
                  <a:gd name="T4" fmla="*/ 1 w 26"/>
                  <a:gd name="T5" fmla="*/ 4 h 23"/>
                  <a:gd name="T6" fmla="*/ 2 w 26"/>
                  <a:gd name="T7" fmla="*/ 1 h 23"/>
                  <a:gd name="T8" fmla="*/ 5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4" y="6"/>
                    </a:moveTo>
                    <a:cubicBezTo>
                      <a:pt x="26" y="11"/>
                      <a:pt x="23" y="18"/>
                      <a:pt x="17" y="20"/>
                    </a:cubicBezTo>
                    <a:cubicBezTo>
                      <a:pt x="11" y="23"/>
                      <a:pt x="5" y="22"/>
                      <a:pt x="2" y="17"/>
                    </a:cubicBezTo>
                    <a:cubicBezTo>
                      <a:pt x="0" y="12"/>
                      <a:pt x="3" y="6"/>
                      <a:pt x="9" y="3"/>
                    </a:cubicBezTo>
                    <a:cubicBezTo>
                      <a:pt x="14" y="0"/>
                      <a:pt x="21" y="2"/>
                      <a:pt x="24" y="6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1" name="Freeform 1331"/>
              <p:cNvSpPr>
                <a:spLocks/>
              </p:cNvSpPr>
              <p:nvPr/>
            </p:nvSpPr>
            <p:spPr bwMode="auto">
              <a:xfrm>
                <a:off x="1209" y="1695"/>
                <a:ext cx="9" cy="6"/>
              </a:xfrm>
              <a:custGeom>
                <a:avLst/>
                <a:gdLst>
                  <a:gd name="T0" fmla="*/ 0 w 17"/>
                  <a:gd name="T1" fmla="*/ 1 h 10"/>
                  <a:gd name="T2" fmla="*/ 3 w 17"/>
                  <a:gd name="T3" fmla="*/ 2 h 10"/>
                  <a:gd name="T4" fmla="*/ 0 w 17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0" y="6"/>
                    </a:moveTo>
                    <a:cubicBezTo>
                      <a:pt x="0" y="6"/>
                      <a:pt x="12" y="0"/>
                      <a:pt x="17" y="10"/>
                    </a:cubicBezTo>
                    <a:cubicBezTo>
                      <a:pt x="17" y="10"/>
                      <a:pt x="11" y="3"/>
                      <a:pt x="0" y="6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2" name="Freeform 1332"/>
              <p:cNvSpPr>
                <a:spLocks/>
              </p:cNvSpPr>
              <p:nvPr/>
            </p:nvSpPr>
            <p:spPr bwMode="auto">
              <a:xfrm>
                <a:off x="1203" y="1705"/>
                <a:ext cx="3" cy="5"/>
              </a:xfrm>
              <a:custGeom>
                <a:avLst/>
                <a:gdLst>
                  <a:gd name="T0" fmla="*/ 1 w 6"/>
                  <a:gd name="T1" fmla="*/ 0 h 9"/>
                  <a:gd name="T2" fmla="*/ 1 w 6"/>
                  <a:gd name="T3" fmla="*/ 2 h 9"/>
                  <a:gd name="T4" fmla="*/ 1 w 6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1" y="0"/>
                    </a:moveTo>
                    <a:cubicBezTo>
                      <a:pt x="1" y="0"/>
                      <a:pt x="0" y="6"/>
                      <a:pt x="6" y="9"/>
                    </a:cubicBezTo>
                    <a:cubicBezTo>
                      <a:pt x="6" y="9"/>
                      <a:pt x="1" y="6"/>
                      <a:pt x="1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3" name="Freeform 1333"/>
              <p:cNvSpPr>
                <a:spLocks/>
              </p:cNvSpPr>
              <p:nvPr/>
            </p:nvSpPr>
            <p:spPr bwMode="auto">
              <a:xfrm>
                <a:off x="1224" y="1702"/>
                <a:ext cx="19" cy="18"/>
              </a:xfrm>
              <a:custGeom>
                <a:avLst/>
                <a:gdLst>
                  <a:gd name="T0" fmla="*/ 6 w 34"/>
                  <a:gd name="T1" fmla="*/ 2 h 30"/>
                  <a:gd name="T2" fmla="*/ 4 w 34"/>
                  <a:gd name="T3" fmla="*/ 6 h 30"/>
                  <a:gd name="T4" fmla="*/ 1 w 34"/>
                  <a:gd name="T5" fmla="*/ 5 h 30"/>
                  <a:gd name="T6" fmla="*/ 2 w 34"/>
                  <a:gd name="T7" fmla="*/ 1 h 30"/>
                  <a:gd name="T8" fmla="*/ 6 w 34"/>
                  <a:gd name="T9" fmla="*/ 2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30">
                    <a:moveTo>
                      <a:pt x="31" y="8"/>
                    </a:moveTo>
                    <a:cubicBezTo>
                      <a:pt x="34" y="14"/>
                      <a:pt x="30" y="22"/>
                      <a:pt x="22" y="26"/>
                    </a:cubicBezTo>
                    <a:cubicBezTo>
                      <a:pt x="15" y="30"/>
                      <a:pt x="6" y="28"/>
                      <a:pt x="3" y="22"/>
                    </a:cubicBezTo>
                    <a:cubicBezTo>
                      <a:pt x="0" y="16"/>
                      <a:pt x="4" y="8"/>
                      <a:pt x="11" y="4"/>
                    </a:cubicBezTo>
                    <a:cubicBezTo>
                      <a:pt x="19" y="0"/>
                      <a:pt x="28" y="2"/>
                      <a:pt x="31" y="8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4" name="Freeform 1334"/>
              <p:cNvSpPr>
                <a:spLocks/>
              </p:cNvSpPr>
              <p:nvPr/>
            </p:nvSpPr>
            <p:spPr bwMode="auto">
              <a:xfrm>
                <a:off x="1225" y="1705"/>
                <a:ext cx="15" cy="13"/>
              </a:xfrm>
              <a:custGeom>
                <a:avLst/>
                <a:gdLst>
                  <a:gd name="T0" fmla="*/ 5 w 26"/>
                  <a:gd name="T1" fmla="*/ 1 h 23"/>
                  <a:gd name="T2" fmla="*/ 3 w 26"/>
                  <a:gd name="T3" fmla="*/ 3 h 23"/>
                  <a:gd name="T4" fmla="*/ 1 w 26"/>
                  <a:gd name="T5" fmla="*/ 3 h 23"/>
                  <a:gd name="T6" fmla="*/ 2 w 26"/>
                  <a:gd name="T7" fmla="*/ 1 h 23"/>
                  <a:gd name="T8" fmla="*/ 5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4" y="6"/>
                    </a:moveTo>
                    <a:cubicBezTo>
                      <a:pt x="26" y="11"/>
                      <a:pt x="23" y="17"/>
                      <a:pt x="17" y="20"/>
                    </a:cubicBezTo>
                    <a:cubicBezTo>
                      <a:pt x="12" y="23"/>
                      <a:pt x="5" y="21"/>
                      <a:pt x="2" y="17"/>
                    </a:cubicBezTo>
                    <a:cubicBezTo>
                      <a:pt x="0" y="12"/>
                      <a:pt x="3" y="6"/>
                      <a:pt x="9" y="3"/>
                    </a:cubicBezTo>
                    <a:cubicBezTo>
                      <a:pt x="15" y="0"/>
                      <a:pt x="21" y="1"/>
                      <a:pt x="24" y="6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5" name="Freeform 1335"/>
              <p:cNvSpPr>
                <a:spLocks/>
              </p:cNvSpPr>
              <p:nvPr/>
            </p:nvSpPr>
            <p:spPr bwMode="auto">
              <a:xfrm>
                <a:off x="1231" y="1702"/>
                <a:ext cx="10" cy="6"/>
              </a:xfrm>
              <a:custGeom>
                <a:avLst/>
                <a:gdLst>
                  <a:gd name="T0" fmla="*/ 0 w 17"/>
                  <a:gd name="T1" fmla="*/ 1 h 10"/>
                  <a:gd name="T2" fmla="*/ 4 w 17"/>
                  <a:gd name="T3" fmla="*/ 2 h 10"/>
                  <a:gd name="T4" fmla="*/ 0 w 17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0" y="5"/>
                    </a:moveTo>
                    <a:cubicBezTo>
                      <a:pt x="0" y="5"/>
                      <a:pt x="12" y="0"/>
                      <a:pt x="17" y="10"/>
                    </a:cubicBezTo>
                    <a:cubicBezTo>
                      <a:pt x="17" y="10"/>
                      <a:pt x="11" y="2"/>
                      <a:pt x="0" y="5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6" name="Freeform 1336"/>
              <p:cNvSpPr>
                <a:spLocks/>
              </p:cNvSpPr>
              <p:nvPr/>
            </p:nvSpPr>
            <p:spPr bwMode="auto">
              <a:xfrm>
                <a:off x="1225" y="1712"/>
                <a:ext cx="4" cy="5"/>
              </a:xfrm>
              <a:custGeom>
                <a:avLst/>
                <a:gdLst>
                  <a:gd name="T0" fmla="*/ 1 w 6"/>
                  <a:gd name="T1" fmla="*/ 0 h 8"/>
                  <a:gd name="T2" fmla="*/ 2 w 6"/>
                  <a:gd name="T3" fmla="*/ 2 h 8"/>
                  <a:gd name="T4" fmla="*/ 1 w 6"/>
                  <a:gd name="T5" fmla="*/ 0 h 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1" y="0"/>
                    </a:moveTo>
                    <a:cubicBezTo>
                      <a:pt x="1" y="0"/>
                      <a:pt x="0" y="6"/>
                      <a:pt x="6" y="8"/>
                    </a:cubicBezTo>
                    <a:cubicBezTo>
                      <a:pt x="6" y="8"/>
                      <a:pt x="1" y="5"/>
                      <a:pt x="1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" name="Freeform 1337"/>
              <p:cNvSpPr>
                <a:spLocks/>
              </p:cNvSpPr>
              <p:nvPr/>
            </p:nvSpPr>
            <p:spPr bwMode="auto">
              <a:xfrm>
                <a:off x="1180" y="1680"/>
                <a:ext cx="19" cy="16"/>
              </a:xfrm>
              <a:custGeom>
                <a:avLst/>
                <a:gdLst>
                  <a:gd name="T0" fmla="*/ 6 w 33"/>
                  <a:gd name="T1" fmla="*/ 3 h 27"/>
                  <a:gd name="T2" fmla="*/ 3 w 33"/>
                  <a:gd name="T3" fmla="*/ 5 h 27"/>
                  <a:gd name="T4" fmla="*/ 1 w 33"/>
                  <a:gd name="T5" fmla="*/ 2 h 27"/>
                  <a:gd name="T6" fmla="*/ 3 w 33"/>
                  <a:gd name="T7" fmla="*/ 1 h 27"/>
                  <a:gd name="T8" fmla="*/ 6 w 33"/>
                  <a:gd name="T9" fmla="*/ 3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7">
                    <a:moveTo>
                      <a:pt x="32" y="16"/>
                    </a:moveTo>
                    <a:cubicBezTo>
                      <a:pt x="31" y="23"/>
                      <a:pt x="23" y="27"/>
                      <a:pt x="14" y="26"/>
                    </a:cubicBezTo>
                    <a:cubicBezTo>
                      <a:pt x="6" y="24"/>
                      <a:pt x="0" y="18"/>
                      <a:pt x="1" y="11"/>
                    </a:cubicBezTo>
                    <a:cubicBezTo>
                      <a:pt x="2" y="4"/>
                      <a:pt x="10" y="0"/>
                      <a:pt x="18" y="2"/>
                    </a:cubicBezTo>
                    <a:cubicBezTo>
                      <a:pt x="27" y="3"/>
                      <a:pt x="33" y="10"/>
                      <a:pt x="32" y="16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8" name="Freeform 1338"/>
              <p:cNvSpPr>
                <a:spLocks/>
              </p:cNvSpPr>
              <p:nvPr/>
            </p:nvSpPr>
            <p:spPr bwMode="auto">
              <a:xfrm>
                <a:off x="1181" y="1682"/>
                <a:ext cx="14" cy="12"/>
              </a:xfrm>
              <a:custGeom>
                <a:avLst/>
                <a:gdLst>
                  <a:gd name="T0" fmla="*/ 4 w 25"/>
                  <a:gd name="T1" fmla="*/ 2 h 21"/>
                  <a:gd name="T2" fmla="*/ 2 w 25"/>
                  <a:gd name="T3" fmla="*/ 3 h 21"/>
                  <a:gd name="T4" fmla="*/ 1 w 25"/>
                  <a:gd name="T5" fmla="*/ 2 h 21"/>
                  <a:gd name="T6" fmla="*/ 2 w 25"/>
                  <a:gd name="T7" fmla="*/ 1 h 21"/>
                  <a:gd name="T8" fmla="*/ 4 w 25"/>
                  <a:gd name="T9" fmla="*/ 2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24" y="13"/>
                    </a:moveTo>
                    <a:cubicBezTo>
                      <a:pt x="23" y="18"/>
                      <a:pt x="17" y="21"/>
                      <a:pt x="11" y="20"/>
                    </a:cubicBezTo>
                    <a:cubicBezTo>
                      <a:pt x="4" y="19"/>
                      <a:pt x="0" y="14"/>
                      <a:pt x="1" y="9"/>
                    </a:cubicBezTo>
                    <a:cubicBezTo>
                      <a:pt x="2" y="3"/>
                      <a:pt x="8" y="0"/>
                      <a:pt x="14" y="1"/>
                    </a:cubicBezTo>
                    <a:cubicBezTo>
                      <a:pt x="21" y="2"/>
                      <a:pt x="25" y="7"/>
                      <a:pt x="24" y="13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" name="Freeform 1339"/>
              <p:cNvSpPr>
                <a:spLocks/>
              </p:cNvSpPr>
              <p:nvPr/>
            </p:nvSpPr>
            <p:spPr bwMode="auto">
              <a:xfrm>
                <a:off x="1191" y="1682"/>
                <a:ext cx="8" cy="8"/>
              </a:xfrm>
              <a:custGeom>
                <a:avLst/>
                <a:gdLst>
                  <a:gd name="T0" fmla="*/ 0 w 13"/>
                  <a:gd name="T1" fmla="*/ 0 h 14"/>
                  <a:gd name="T2" fmla="*/ 2 w 13"/>
                  <a:gd name="T3" fmla="*/ 3 h 14"/>
                  <a:gd name="T4" fmla="*/ 0 w 13"/>
                  <a:gd name="T5" fmla="*/ 0 h 1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0" y="0"/>
                    </a:moveTo>
                    <a:cubicBezTo>
                      <a:pt x="0" y="0"/>
                      <a:pt x="13" y="3"/>
                      <a:pt x="11" y="14"/>
                    </a:cubicBezTo>
                    <a:cubicBezTo>
                      <a:pt x="11" y="14"/>
                      <a:pt x="11" y="5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30" name="Freeform 1340"/>
              <p:cNvSpPr>
                <a:spLocks/>
              </p:cNvSpPr>
              <p:nvPr/>
            </p:nvSpPr>
            <p:spPr bwMode="auto">
              <a:xfrm>
                <a:off x="1180" y="1684"/>
                <a:ext cx="3" cy="6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2 h 10"/>
                  <a:gd name="T4" fmla="*/ 2 w 4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4" y="0"/>
                      <a:pt x="0" y="5"/>
                      <a:pt x="3" y="10"/>
                    </a:cubicBezTo>
                    <a:cubicBezTo>
                      <a:pt x="3" y="10"/>
                      <a:pt x="1" y="5"/>
                      <a:pt x="4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31" name="Freeform 1341"/>
              <p:cNvSpPr>
                <a:spLocks/>
              </p:cNvSpPr>
              <p:nvPr/>
            </p:nvSpPr>
            <p:spPr bwMode="auto">
              <a:xfrm>
                <a:off x="1185" y="1652"/>
                <a:ext cx="19" cy="17"/>
              </a:xfrm>
              <a:custGeom>
                <a:avLst/>
                <a:gdLst>
                  <a:gd name="T0" fmla="*/ 6 w 33"/>
                  <a:gd name="T1" fmla="*/ 2 h 29"/>
                  <a:gd name="T2" fmla="*/ 4 w 33"/>
                  <a:gd name="T3" fmla="*/ 5 h 29"/>
                  <a:gd name="T4" fmla="*/ 1 w 33"/>
                  <a:gd name="T5" fmla="*/ 5 h 29"/>
                  <a:gd name="T6" fmla="*/ 2 w 33"/>
                  <a:gd name="T7" fmla="*/ 1 h 29"/>
                  <a:gd name="T8" fmla="*/ 6 w 33"/>
                  <a:gd name="T9" fmla="*/ 2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9">
                    <a:moveTo>
                      <a:pt x="30" y="8"/>
                    </a:moveTo>
                    <a:cubicBezTo>
                      <a:pt x="33" y="14"/>
                      <a:pt x="30" y="22"/>
                      <a:pt x="22" y="25"/>
                    </a:cubicBezTo>
                    <a:cubicBezTo>
                      <a:pt x="14" y="29"/>
                      <a:pt x="6" y="28"/>
                      <a:pt x="3" y="22"/>
                    </a:cubicBezTo>
                    <a:cubicBezTo>
                      <a:pt x="0" y="16"/>
                      <a:pt x="3" y="8"/>
                      <a:pt x="11" y="4"/>
                    </a:cubicBezTo>
                    <a:cubicBezTo>
                      <a:pt x="19" y="0"/>
                      <a:pt x="27" y="2"/>
                      <a:pt x="30" y="8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32" name="Freeform 1342"/>
              <p:cNvSpPr>
                <a:spLocks/>
              </p:cNvSpPr>
              <p:nvPr/>
            </p:nvSpPr>
            <p:spPr bwMode="auto">
              <a:xfrm>
                <a:off x="1186" y="1655"/>
                <a:ext cx="15" cy="13"/>
              </a:xfrm>
              <a:custGeom>
                <a:avLst/>
                <a:gdLst>
                  <a:gd name="T0" fmla="*/ 5 w 26"/>
                  <a:gd name="T1" fmla="*/ 1 h 23"/>
                  <a:gd name="T2" fmla="*/ 3 w 26"/>
                  <a:gd name="T3" fmla="*/ 3 h 23"/>
                  <a:gd name="T4" fmla="*/ 1 w 26"/>
                  <a:gd name="T5" fmla="*/ 3 h 23"/>
                  <a:gd name="T6" fmla="*/ 2 w 26"/>
                  <a:gd name="T7" fmla="*/ 1 h 23"/>
                  <a:gd name="T8" fmla="*/ 5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4" y="6"/>
                    </a:moveTo>
                    <a:cubicBezTo>
                      <a:pt x="26" y="11"/>
                      <a:pt x="23" y="18"/>
                      <a:pt x="17" y="20"/>
                    </a:cubicBezTo>
                    <a:cubicBezTo>
                      <a:pt x="11" y="23"/>
                      <a:pt x="5" y="22"/>
                      <a:pt x="2" y="17"/>
                    </a:cubicBezTo>
                    <a:cubicBezTo>
                      <a:pt x="0" y="12"/>
                      <a:pt x="3" y="6"/>
                      <a:pt x="9" y="3"/>
                    </a:cubicBezTo>
                    <a:cubicBezTo>
                      <a:pt x="14" y="0"/>
                      <a:pt x="21" y="2"/>
                      <a:pt x="24" y="6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33" name="Freeform 1343"/>
              <p:cNvSpPr>
                <a:spLocks/>
              </p:cNvSpPr>
              <p:nvPr/>
            </p:nvSpPr>
            <p:spPr bwMode="auto">
              <a:xfrm>
                <a:off x="1193" y="1651"/>
                <a:ext cx="9" cy="6"/>
              </a:xfrm>
              <a:custGeom>
                <a:avLst/>
                <a:gdLst>
                  <a:gd name="T0" fmla="*/ 0 w 17"/>
                  <a:gd name="T1" fmla="*/ 1 h 10"/>
                  <a:gd name="T2" fmla="*/ 3 w 17"/>
                  <a:gd name="T3" fmla="*/ 2 h 10"/>
                  <a:gd name="T4" fmla="*/ 0 w 17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0" y="6"/>
                    </a:moveTo>
                    <a:cubicBezTo>
                      <a:pt x="0" y="6"/>
                      <a:pt x="12" y="0"/>
                      <a:pt x="17" y="10"/>
                    </a:cubicBezTo>
                    <a:cubicBezTo>
                      <a:pt x="17" y="10"/>
                      <a:pt x="11" y="3"/>
                      <a:pt x="0" y="6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34" name="Freeform 1344"/>
              <p:cNvSpPr>
                <a:spLocks/>
              </p:cNvSpPr>
              <p:nvPr/>
            </p:nvSpPr>
            <p:spPr bwMode="auto">
              <a:xfrm>
                <a:off x="1187" y="1661"/>
                <a:ext cx="3" cy="6"/>
              </a:xfrm>
              <a:custGeom>
                <a:avLst/>
                <a:gdLst>
                  <a:gd name="T0" fmla="*/ 1 w 6"/>
                  <a:gd name="T1" fmla="*/ 0 h 9"/>
                  <a:gd name="T2" fmla="*/ 1 w 6"/>
                  <a:gd name="T3" fmla="*/ 3 h 9"/>
                  <a:gd name="T4" fmla="*/ 1 w 6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1" y="0"/>
                    </a:moveTo>
                    <a:cubicBezTo>
                      <a:pt x="1" y="0"/>
                      <a:pt x="0" y="6"/>
                      <a:pt x="6" y="9"/>
                    </a:cubicBezTo>
                    <a:cubicBezTo>
                      <a:pt x="6" y="9"/>
                      <a:pt x="1" y="6"/>
                      <a:pt x="1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35" name="Freeform 1345"/>
              <p:cNvSpPr>
                <a:spLocks/>
              </p:cNvSpPr>
              <p:nvPr/>
            </p:nvSpPr>
            <p:spPr bwMode="auto">
              <a:xfrm>
                <a:off x="1199" y="1622"/>
                <a:ext cx="19" cy="16"/>
              </a:xfrm>
              <a:custGeom>
                <a:avLst/>
                <a:gdLst>
                  <a:gd name="T0" fmla="*/ 6 w 33"/>
                  <a:gd name="T1" fmla="*/ 1 h 29"/>
                  <a:gd name="T2" fmla="*/ 4 w 33"/>
                  <a:gd name="T3" fmla="*/ 4 h 29"/>
                  <a:gd name="T4" fmla="*/ 1 w 33"/>
                  <a:gd name="T5" fmla="*/ 4 h 29"/>
                  <a:gd name="T6" fmla="*/ 2 w 33"/>
                  <a:gd name="T7" fmla="*/ 1 h 29"/>
                  <a:gd name="T8" fmla="*/ 6 w 33"/>
                  <a:gd name="T9" fmla="*/ 1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9">
                    <a:moveTo>
                      <a:pt x="30" y="8"/>
                    </a:moveTo>
                    <a:cubicBezTo>
                      <a:pt x="33" y="14"/>
                      <a:pt x="30" y="22"/>
                      <a:pt x="22" y="25"/>
                    </a:cubicBezTo>
                    <a:cubicBezTo>
                      <a:pt x="14" y="29"/>
                      <a:pt x="6" y="28"/>
                      <a:pt x="3" y="22"/>
                    </a:cubicBezTo>
                    <a:cubicBezTo>
                      <a:pt x="0" y="16"/>
                      <a:pt x="3" y="8"/>
                      <a:pt x="11" y="4"/>
                    </a:cubicBezTo>
                    <a:cubicBezTo>
                      <a:pt x="19" y="0"/>
                      <a:pt x="27" y="2"/>
                      <a:pt x="30" y="8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36" name="Freeform 1346"/>
              <p:cNvSpPr>
                <a:spLocks/>
              </p:cNvSpPr>
              <p:nvPr/>
            </p:nvSpPr>
            <p:spPr bwMode="auto">
              <a:xfrm>
                <a:off x="1200" y="1624"/>
                <a:ext cx="15" cy="13"/>
              </a:xfrm>
              <a:custGeom>
                <a:avLst/>
                <a:gdLst>
                  <a:gd name="T0" fmla="*/ 5 w 26"/>
                  <a:gd name="T1" fmla="*/ 1 h 23"/>
                  <a:gd name="T2" fmla="*/ 3 w 26"/>
                  <a:gd name="T3" fmla="*/ 3 h 23"/>
                  <a:gd name="T4" fmla="*/ 1 w 26"/>
                  <a:gd name="T5" fmla="*/ 3 h 23"/>
                  <a:gd name="T6" fmla="*/ 2 w 26"/>
                  <a:gd name="T7" fmla="*/ 1 h 23"/>
                  <a:gd name="T8" fmla="*/ 5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4" y="6"/>
                    </a:moveTo>
                    <a:cubicBezTo>
                      <a:pt x="26" y="11"/>
                      <a:pt x="23" y="18"/>
                      <a:pt x="17" y="20"/>
                    </a:cubicBezTo>
                    <a:cubicBezTo>
                      <a:pt x="11" y="23"/>
                      <a:pt x="5" y="22"/>
                      <a:pt x="2" y="17"/>
                    </a:cubicBezTo>
                    <a:cubicBezTo>
                      <a:pt x="0" y="12"/>
                      <a:pt x="3" y="6"/>
                      <a:pt x="9" y="3"/>
                    </a:cubicBezTo>
                    <a:cubicBezTo>
                      <a:pt x="14" y="0"/>
                      <a:pt x="21" y="2"/>
                      <a:pt x="24" y="6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37" name="Freeform 1347"/>
              <p:cNvSpPr>
                <a:spLocks/>
              </p:cNvSpPr>
              <p:nvPr/>
            </p:nvSpPr>
            <p:spPr bwMode="auto">
              <a:xfrm>
                <a:off x="1206" y="1621"/>
                <a:ext cx="10" cy="5"/>
              </a:xfrm>
              <a:custGeom>
                <a:avLst/>
                <a:gdLst>
                  <a:gd name="T0" fmla="*/ 0 w 17"/>
                  <a:gd name="T1" fmla="*/ 1 h 10"/>
                  <a:gd name="T2" fmla="*/ 4 w 17"/>
                  <a:gd name="T3" fmla="*/ 2 h 10"/>
                  <a:gd name="T4" fmla="*/ 0 w 17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0" y="6"/>
                    </a:moveTo>
                    <a:cubicBezTo>
                      <a:pt x="0" y="6"/>
                      <a:pt x="12" y="0"/>
                      <a:pt x="17" y="10"/>
                    </a:cubicBezTo>
                    <a:cubicBezTo>
                      <a:pt x="17" y="10"/>
                      <a:pt x="11" y="3"/>
                      <a:pt x="0" y="6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38" name="Freeform 1348"/>
              <p:cNvSpPr>
                <a:spLocks/>
              </p:cNvSpPr>
              <p:nvPr/>
            </p:nvSpPr>
            <p:spPr bwMode="auto">
              <a:xfrm>
                <a:off x="1201" y="1631"/>
                <a:ext cx="3" cy="5"/>
              </a:xfrm>
              <a:custGeom>
                <a:avLst/>
                <a:gdLst>
                  <a:gd name="T0" fmla="*/ 1 w 6"/>
                  <a:gd name="T1" fmla="*/ 0 h 9"/>
                  <a:gd name="T2" fmla="*/ 1 w 6"/>
                  <a:gd name="T3" fmla="*/ 2 h 9"/>
                  <a:gd name="T4" fmla="*/ 1 w 6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1" y="0"/>
                    </a:moveTo>
                    <a:cubicBezTo>
                      <a:pt x="1" y="0"/>
                      <a:pt x="0" y="6"/>
                      <a:pt x="6" y="9"/>
                    </a:cubicBezTo>
                    <a:cubicBezTo>
                      <a:pt x="6" y="9"/>
                      <a:pt x="1" y="6"/>
                      <a:pt x="1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39" name="Freeform 1349"/>
              <p:cNvSpPr>
                <a:spLocks/>
              </p:cNvSpPr>
              <p:nvPr/>
            </p:nvSpPr>
            <p:spPr bwMode="auto">
              <a:xfrm>
                <a:off x="1221" y="1644"/>
                <a:ext cx="18" cy="19"/>
              </a:xfrm>
              <a:custGeom>
                <a:avLst/>
                <a:gdLst>
                  <a:gd name="T0" fmla="*/ 5 w 31"/>
                  <a:gd name="T1" fmla="*/ 1 h 32"/>
                  <a:gd name="T2" fmla="*/ 5 w 31"/>
                  <a:gd name="T3" fmla="*/ 5 h 32"/>
                  <a:gd name="T4" fmla="*/ 1 w 31"/>
                  <a:gd name="T5" fmla="*/ 6 h 32"/>
                  <a:gd name="T6" fmla="*/ 1 w 31"/>
                  <a:gd name="T7" fmla="*/ 1 h 32"/>
                  <a:gd name="T8" fmla="*/ 5 w 31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26" y="4"/>
                    </a:moveTo>
                    <a:cubicBezTo>
                      <a:pt x="31" y="9"/>
                      <a:pt x="30" y="18"/>
                      <a:pt x="24" y="24"/>
                    </a:cubicBezTo>
                    <a:cubicBezTo>
                      <a:pt x="19" y="30"/>
                      <a:pt x="10" y="32"/>
                      <a:pt x="5" y="27"/>
                    </a:cubicBezTo>
                    <a:cubicBezTo>
                      <a:pt x="0" y="22"/>
                      <a:pt x="1" y="14"/>
                      <a:pt x="7" y="7"/>
                    </a:cubicBezTo>
                    <a:cubicBezTo>
                      <a:pt x="12" y="1"/>
                      <a:pt x="21" y="0"/>
                      <a:pt x="26" y="4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40" name="Freeform 1350"/>
              <p:cNvSpPr>
                <a:spLocks/>
              </p:cNvSpPr>
              <p:nvPr/>
            </p:nvSpPr>
            <p:spPr bwMode="auto">
              <a:xfrm>
                <a:off x="1222" y="1647"/>
                <a:ext cx="14" cy="14"/>
              </a:xfrm>
              <a:custGeom>
                <a:avLst/>
                <a:gdLst>
                  <a:gd name="T0" fmla="*/ 4 w 24"/>
                  <a:gd name="T1" fmla="*/ 1 h 25"/>
                  <a:gd name="T2" fmla="*/ 4 w 24"/>
                  <a:gd name="T3" fmla="*/ 3 h 25"/>
                  <a:gd name="T4" fmla="*/ 1 w 24"/>
                  <a:gd name="T5" fmla="*/ 4 h 25"/>
                  <a:gd name="T6" fmla="*/ 1 w 24"/>
                  <a:gd name="T7" fmla="*/ 1 h 25"/>
                  <a:gd name="T8" fmla="*/ 4 w 24"/>
                  <a:gd name="T9" fmla="*/ 1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1" y="3"/>
                    </a:moveTo>
                    <a:cubicBezTo>
                      <a:pt x="24" y="7"/>
                      <a:pt x="24" y="14"/>
                      <a:pt x="20" y="19"/>
                    </a:cubicBezTo>
                    <a:cubicBezTo>
                      <a:pt x="15" y="24"/>
                      <a:pt x="8" y="25"/>
                      <a:pt x="4" y="21"/>
                    </a:cubicBezTo>
                    <a:cubicBezTo>
                      <a:pt x="0" y="17"/>
                      <a:pt x="1" y="11"/>
                      <a:pt x="5" y="6"/>
                    </a:cubicBezTo>
                    <a:cubicBezTo>
                      <a:pt x="10" y="1"/>
                      <a:pt x="17" y="0"/>
                      <a:pt x="21" y="3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41" name="Freeform 1351"/>
              <p:cNvSpPr>
                <a:spLocks/>
              </p:cNvSpPr>
              <p:nvPr/>
            </p:nvSpPr>
            <p:spPr bwMode="auto">
              <a:xfrm>
                <a:off x="1226" y="1642"/>
                <a:ext cx="10" cy="6"/>
              </a:xfrm>
              <a:custGeom>
                <a:avLst/>
                <a:gdLst>
                  <a:gd name="T0" fmla="*/ 0 w 18"/>
                  <a:gd name="T1" fmla="*/ 2 h 10"/>
                  <a:gd name="T2" fmla="*/ 3 w 18"/>
                  <a:gd name="T3" fmla="*/ 2 h 10"/>
                  <a:gd name="T4" fmla="*/ 0 w 18"/>
                  <a:gd name="T5" fmla="*/ 2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10"/>
                    </a:moveTo>
                    <a:cubicBezTo>
                      <a:pt x="0" y="10"/>
                      <a:pt x="10" y="0"/>
                      <a:pt x="18" y="8"/>
                    </a:cubicBezTo>
                    <a:cubicBezTo>
                      <a:pt x="18" y="8"/>
                      <a:pt x="9" y="3"/>
                      <a:pt x="0" y="1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42" name="Freeform 1352"/>
              <p:cNvSpPr>
                <a:spLocks/>
              </p:cNvSpPr>
              <p:nvPr/>
            </p:nvSpPr>
            <p:spPr bwMode="auto">
              <a:xfrm>
                <a:off x="1224" y="1656"/>
                <a:ext cx="4" cy="4"/>
              </a:xfrm>
              <a:custGeom>
                <a:avLst/>
                <a:gdLst>
                  <a:gd name="T0" fmla="*/ 0 w 8"/>
                  <a:gd name="T1" fmla="*/ 0 h 7"/>
                  <a:gd name="T2" fmla="*/ 1 w 8"/>
                  <a:gd name="T3" fmla="*/ 1 h 7"/>
                  <a:gd name="T4" fmla="*/ 0 w 8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0"/>
                      <a:pt x="2" y="7"/>
                      <a:pt x="8" y="7"/>
                    </a:cubicBezTo>
                    <a:cubicBezTo>
                      <a:pt x="8" y="7"/>
                      <a:pt x="2" y="6"/>
                      <a:pt x="0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43" name="Freeform 1353"/>
              <p:cNvSpPr>
                <a:spLocks/>
              </p:cNvSpPr>
              <p:nvPr/>
            </p:nvSpPr>
            <p:spPr bwMode="auto">
              <a:xfrm>
                <a:off x="1206" y="1670"/>
                <a:ext cx="19" cy="17"/>
              </a:xfrm>
              <a:custGeom>
                <a:avLst/>
                <a:gdLst>
                  <a:gd name="T0" fmla="*/ 6 w 33"/>
                  <a:gd name="T1" fmla="*/ 1 h 30"/>
                  <a:gd name="T2" fmla="*/ 5 w 33"/>
                  <a:gd name="T3" fmla="*/ 5 h 30"/>
                  <a:gd name="T4" fmla="*/ 1 w 33"/>
                  <a:gd name="T5" fmla="*/ 5 h 30"/>
                  <a:gd name="T6" fmla="*/ 2 w 33"/>
                  <a:gd name="T7" fmla="*/ 1 h 30"/>
                  <a:gd name="T8" fmla="*/ 6 w 33"/>
                  <a:gd name="T9" fmla="*/ 1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9" y="5"/>
                    </a:moveTo>
                    <a:cubicBezTo>
                      <a:pt x="33" y="10"/>
                      <a:pt x="31" y="19"/>
                      <a:pt x="24" y="24"/>
                    </a:cubicBezTo>
                    <a:cubicBezTo>
                      <a:pt x="17" y="29"/>
                      <a:pt x="9" y="30"/>
                      <a:pt x="4" y="24"/>
                    </a:cubicBezTo>
                    <a:cubicBezTo>
                      <a:pt x="0" y="19"/>
                      <a:pt x="2" y="10"/>
                      <a:pt x="9" y="5"/>
                    </a:cubicBezTo>
                    <a:cubicBezTo>
                      <a:pt x="15" y="0"/>
                      <a:pt x="24" y="0"/>
                      <a:pt x="29" y="5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44" name="Freeform 1354"/>
              <p:cNvSpPr>
                <a:spLocks/>
              </p:cNvSpPr>
              <p:nvPr/>
            </p:nvSpPr>
            <p:spPr bwMode="auto">
              <a:xfrm>
                <a:off x="1207" y="1672"/>
                <a:ext cx="15" cy="14"/>
              </a:xfrm>
              <a:custGeom>
                <a:avLst/>
                <a:gdLst>
                  <a:gd name="T0" fmla="*/ 4 w 26"/>
                  <a:gd name="T1" fmla="*/ 1 h 24"/>
                  <a:gd name="T2" fmla="*/ 3 w 26"/>
                  <a:gd name="T3" fmla="*/ 4 h 24"/>
                  <a:gd name="T4" fmla="*/ 1 w 26"/>
                  <a:gd name="T5" fmla="*/ 4 h 24"/>
                  <a:gd name="T6" fmla="*/ 1 w 26"/>
                  <a:gd name="T7" fmla="*/ 1 h 24"/>
                  <a:gd name="T8" fmla="*/ 4 w 26"/>
                  <a:gd name="T9" fmla="*/ 1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4">
                    <a:moveTo>
                      <a:pt x="22" y="5"/>
                    </a:moveTo>
                    <a:cubicBezTo>
                      <a:pt x="26" y="9"/>
                      <a:pt x="24" y="16"/>
                      <a:pt x="19" y="20"/>
                    </a:cubicBezTo>
                    <a:cubicBezTo>
                      <a:pt x="14" y="24"/>
                      <a:pt x="7" y="24"/>
                      <a:pt x="4" y="20"/>
                    </a:cubicBezTo>
                    <a:cubicBezTo>
                      <a:pt x="0" y="15"/>
                      <a:pt x="2" y="9"/>
                      <a:pt x="7" y="5"/>
                    </a:cubicBezTo>
                    <a:cubicBezTo>
                      <a:pt x="12" y="0"/>
                      <a:pt x="19" y="0"/>
                      <a:pt x="22" y="5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45" name="Freeform 1355"/>
              <p:cNvSpPr>
                <a:spLocks/>
              </p:cNvSpPr>
              <p:nvPr/>
            </p:nvSpPr>
            <p:spPr bwMode="auto">
              <a:xfrm>
                <a:off x="1212" y="1668"/>
                <a:ext cx="10" cy="5"/>
              </a:xfrm>
              <a:custGeom>
                <a:avLst/>
                <a:gdLst>
                  <a:gd name="T0" fmla="*/ 0 w 18"/>
                  <a:gd name="T1" fmla="*/ 1 h 9"/>
                  <a:gd name="T2" fmla="*/ 3 w 18"/>
                  <a:gd name="T3" fmla="*/ 2 h 9"/>
                  <a:gd name="T4" fmla="*/ 0 w 18"/>
                  <a:gd name="T5" fmla="*/ 1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9">
                    <a:moveTo>
                      <a:pt x="0" y="8"/>
                    </a:moveTo>
                    <a:cubicBezTo>
                      <a:pt x="0" y="8"/>
                      <a:pt x="11" y="0"/>
                      <a:pt x="18" y="9"/>
                    </a:cubicBezTo>
                    <a:cubicBezTo>
                      <a:pt x="18" y="9"/>
                      <a:pt x="11" y="2"/>
                      <a:pt x="0" y="8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46" name="Freeform 1356"/>
              <p:cNvSpPr>
                <a:spLocks/>
              </p:cNvSpPr>
              <p:nvPr/>
            </p:nvSpPr>
            <p:spPr bwMode="auto">
              <a:xfrm>
                <a:off x="1208" y="1680"/>
                <a:ext cx="4" cy="4"/>
              </a:xfrm>
              <a:custGeom>
                <a:avLst/>
                <a:gdLst>
                  <a:gd name="T0" fmla="*/ 0 w 7"/>
                  <a:gd name="T1" fmla="*/ 0 h 7"/>
                  <a:gd name="T2" fmla="*/ 1 w 7"/>
                  <a:gd name="T3" fmla="*/ 1 h 7"/>
                  <a:gd name="T4" fmla="*/ 0 w 7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cubicBezTo>
                      <a:pt x="0" y="0"/>
                      <a:pt x="1" y="6"/>
                      <a:pt x="7" y="7"/>
                    </a:cubicBezTo>
                    <a:cubicBezTo>
                      <a:pt x="7" y="7"/>
                      <a:pt x="2" y="5"/>
                      <a:pt x="0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47" name="Freeform 1357"/>
              <p:cNvSpPr>
                <a:spLocks/>
              </p:cNvSpPr>
              <p:nvPr/>
            </p:nvSpPr>
            <p:spPr bwMode="auto">
              <a:xfrm>
                <a:off x="1232" y="1676"/>
                <a:ext cx="19" cy="17"/>
              </a:xfrm>
              <a:custGeom>
                <a:avLst/>
                <a:gdLst>
                  <a:gd name="T0" fmla="*/ 6 w 33"/>
                  <a:gd name="T1" fmla="*/ 2 h 29"/>
                  <a:gd name="T2" fmla="*/ 4 w 33"/>
                  <a:gd name="T3" fmla="*/ 5 h 29"/>
                  <a:gd name="T4" fmla="*/ 1 w 33"/>
                  <a:gd name="T5" fmla="*/ 5 h 29"/>
                  <a:gd name="T6" fmla="*/ 2 w 33"/>
                  <a:gd name="T7" fmla="*/ 1 h 29"/>
                  <a:gd name="T8" fmla="*/ 6 w 33"/>
                  <a:gd name="T9" fmla="*/ 2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9">
                    <a:moveTo>
                      <a:pt x="30" y="8"/>
                    </a:moveTo>
                    <a:cubicBezTo>
                      <a:pt x="33" y="14"/>
                      <a:pt x="30" y="22"/>
                      <a:pt x="22" y="25"/>
                    </a:cubicBezTo>
                    <a:cubicBezTo>
                      <a:pt x="14" y="29"/>
                      <a:pt x="6" y="28"/>
                      <a:pt x="3" y="22"/>
                    </a:cubicBezTo>
                    <a:cubicBezTo>
                      <a:pt x="0" y="16"/>
                      <a:pt x="3" y="8"/>
                      <a:pt x="11" y="4"/>
                    </a:cubicBezTo>
                    <a:cubicBezTo>
                      <a:pt x="19" y="0"/>
                      <a:pt x="27" y="2"/>
                      <a:pt x="30" y="8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48" name="Freeform 1358"/>
              <p:cNvSpPr>
                <a:spLocks/>
              </p:cNvSpPr>
              <p:nvPr/>
            </p:nvSpPr>
            <p:spPr bwMode="auto">
              <a:xfrm>
                <a:off x="1233" y="1679"/>
                <a:ext cx="15" cy="13"/>
              </a:xfrm>
              <a:custGeom>
                <a:avLst/>
                <a:gdLst>
                  <a:gd name="T0" fmla="*/ 5 w 26"/>
                  <a:gd name="T1" fmla="*/ 1 h 23"/>
                  <a:gd name="T2" fmla="*/ 3 w 26"/>
                  <a:gd name="T3" fmla="*/ 3 h 23"/>
                  <a:gd name="T4" fmla="*/ 1 w 26"/>
                  <a:gd name="T5" fmla="*/ 3 h 23"/>
                  <a:gd name="T6" fmla="*/ 2 w 26"/>
                  <a:gd name="T7" fmla="*/ 1 h 23"/>
                  <a:gd name="T8" fmla="*/ 5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4" y="6"/>
                    </a:moveTo>
                    <a:cubicBezTo>
                      <a:pt x="26" y="11"/>
                      <a:pt x="23" y="18"/>
                      <a:pt x="17" y="20"/>
                    </a:cubicBezTo>
                    <a:cubicBezTo>
                      <a:pt x="11" y="23"/>
                      <a:pt x="5" y="22"/>
                      <a:pt x="2" y="17"/>
                    </a:cubicBezTo>
                    <a:cubicBezTo>
                      <a:pt x="0" y="12"/>
                      <a:pt x="3" y="6"/>
                      <a:pt x="9" y="3"/>
                    </a:cubicBezTo>
                    <a:cubicBezTo>
                      <a:pt x="14" y="0"/>
                      <a:pt x="21" y="2"/>
                      <a:pt x="24" y="6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49" name="Freeform 1359"/>
              <p:cNvSpPr>
                <a:spLocks/>
              </p:cNvSpPr>
              <p:nvPr/>
            </p:nvSpPr>
            <p:spPr bwMode="auto">
              <a:xfrm>
                <a:off x="1239" y="1675"/>
                <a:ext cx="10" cy="6"/>
              </a:xfrm>
              <a:custGeom>
                <a:avLst/>
                <a:gdLst>
                  <a:gd name="T0" fmla="*/ 0 w 17"/>
                  <a:gd name="T1" fmla="*/ 1 h 10"/>
                  <a:gd name="T2" fmla="*/ 4 w 17"/>
                  <a:gd name="T3" fmla="*/ 2 h 10"/>
                  <a:gd name="T4" fmla="*/ 0 w 17"/>
                  <a:gd name="T5" fmla="*/ 1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0" y="6"/>
                    </a:moveTo>
                    <a:cubicBezTo>
                      <a:pt x="0" y="6"/>
                      <a:pt x="12" y="0"/>
                      <a:pt x="17" y="10"/>
                    </a:cubicBezTo>
                    <a:cubicBezTo>
                      <a:pt x="17" y="10"/>
                      <a:pt x="11" y="3"/>
                      <a:pt x="0" y="6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0" name="Freeform 1360"/>
              <p:cNvSpPr>
                <a:spLocks/>
              </p:cNvSpPr>
              <p:nvPr/>
            </p:nvSpPr>
            <p:spPr bwMode="auto">
              <a:xfrm>
                <a:off x="1233" y="1686"/>
                <a:ext cx="4" cy="5"/>
              </a:xfrm>
              <a:custGeom>
                <a:avLst/>
                <a:gdLst>
                  <a:gd name="T0" fmla="*/ 1 w 6"/>
                  <a:gd name="T1" fmla="*/ 0 h 9"/>
                  <a:gd name="T2" fmla="*/ 2 w 6"/>
                  <a:gd name="T3" fmla="*/ 2 h 9"/>
                  <a:gd name="T4" fmla="*/ 1 w 6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1" y="0"/>
                    </a:moveTo>
                    <a:cubicBezTo>
                      <a:pt x="1" y="0"/>
                      <a:pt x="0" y="6"/>
                      <a:pt x="6" y="9"/>
                    </a:cubicBezTo>
                    <a:cubicBezTo>
                      <a:pt x="6" y="9"/>
                      <a:pt x="1" y="6"/>
                      <a:pt x="1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1" name="Freeform 1361"/>
              <p:cNvSpPr>
                <a:spLocks/>
              </p:cNvSpPr>
              <p:nvPr/>
            </p:nvSpPr>
            <p:spPr bwMode="auto">
              <a:xfrm>
                <a:off x="1250" y="1644"/>
                <a:ext cx="16" cy="19"/>
              </a:xfrm>
              <a:custGeom>
                <a:avLst/>
                <a:gdLst>
                  <a:gd name="T0" fmla="*/ 4 w 29"/>
                  <a:gd name="T1" fmla="*/ 1 h 33"/>
                  <a:gd name="T2" fmla="*/ 4 w 29"/>
                  <a:gd name="T3" fmla="*/ 4 h 33"/>
                  <a:gd name="T4" fmla="*/ 1 w 29"/>
                  <a:gd name="T5" fmla="*/ 6 h 33"/>
                  <a:gd name="T6" fmla="*/ 1 w 29"/>
                  <a:gd name="T7" fmla="*/ 2 h 33"/>
                  <a:gd name="T8" fmla="*/ 4 w 29"/>
                  <a:gd name="T9" fmla="*/ 1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3">
                    <a:moveTo>
                      <a:pt x="23" y="3"/>
                    </a:moveTo>
                    <a:cubicBezTo>
                      <a:pt x="29" y="7"/>
                      <a:pt x="29" y="16"/>
                      <a:pt x="25" y="23"/>
                    </a:cubicBezTo>
                    <a:cubicBezTo>
                      <a:pt x="20" y="30"/>
                      <a:pt x="12" y="33"/>
                      <a:pt x="6" y="29"/>
                    </a:cubicBezTo>
                    <a:cubicBezTo>
                      <a:pt x="0" y="26"/>
                      <a:pt x="0" y="17"/>
                      <a:pt x="4" y="10"/>
                    </a:cubicBezTo>
                    <a:cubicBezTo>
                      <a:pt x="9" y="2"/>
                      <a:pt x="17" y="0"/>
                      <a:pt x="23" y="3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2" name="Freeform 1362"/>
              <p:cNvSpPr>
                <a:spLocks/>
              </p:cNvSpPr>
              <p:nvPr/>
            </p:nvSpPr>
            <p:spPr bwMode="auto">
              <a:xfrm>
                <a:off x="1251" y="1647"/>
                <a:ext cx="13" cy="15"/>
              </a:xfrm>
              <a:custGeom>
                <a:avLst/>
                <a:gdLst>
                  <a:gd name="T0" fmla="*/ 3 w 23"/>
                  <a:gd name="T1" fmla="*/ 1 h 26"/>
                  <a:gd name="T2" fmla="*/ 3 w 23"/>
                  <a:gd name="T3" fmla="*/ 3 h 26"/>
                  <a:gd name="T4" fmla="*/ 1 w 23"/>
                  <a:gd name="T5" fmla="*/ 4 h 26"/>
                  <a:gd name="T6" fmla="*/ 1 w 23"/>
                  <a:gd name="T7" fmla="*/ 2 h 26"/>
                  <a:gd name="T8" fmla="*/ 3 w 23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18" y="3"/>
                    </a:moveTo>
                    <a:cubicBezTo>
                      <a:pt x="23" y="6"/>
                      <a:pt x="23" y="13"/>
                      <a:pt x="20" y="18"/>
                    </a:cubicBezTo>
                    <a:cubicBezTo>
                      <a:pt x="16" y="24"/>
                      <a:pt x="10" y="26"/>
                      <a:pt x="5" y="23"/>
                    </a:cubicBezTo>
                    <a:cubicBezTo>
                      <a:pt x="1" y="20"/>
                      <a:pt x="0" y="13"/>
                      <a:pt x="4" y="8"/>
                    </a:cubicBezTo>
                    <a:cubicBezTo>
                      <a:pt x="7" y="2"/>
                      <a:pt x="14" y="0"/>
                      <a:pt x="18" y="3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3" name="Freeform 1363"/>
              <p:cNvSpPr>
                <a:spLocks/>
              </p:cNvSpPr>
              <p:nvPr/>
            </p:nvSpPr>
            <p:spPr bwMode="auto">
              <a:xfrm>
                <a:off x="1253" y="1643"/>
                <a:ext cx="10" cy="6"/>
              </a:xfrm>
              <a:custGeom>
                <a:avLst/>
                <a:gdLst>
                  <a:gd name="T0" fmla="*/ 0 w 17"/>
                  <a:gd name="T1" fmla="*/ 2 h 11"/>
                  <a:gd name="T2" fmla="*/ 4 w 17"/>
                  <a:gd name="T3" fmla="*/ 1 h 11"/>
                  <a:gd name="T4" fmla="*/ 0 w 17"/>
                  <a:gd name="T5" fmla="*/ 2 h 1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1">
                    <a:moveTo>
                      <a:pt x="0" y="11"/>
                    </a:moveTo>
                    <a:cubicBezTo>
                      <a:pt x="0" y="11"/>
                      <a:pt x="7" y="0"/>
                      <a:pt x="17" y="6"/>
                    </a:cubicBezTo>
                    <a:cubicBezTo>
                      <a:pt x="17" y="6"/>
                      <a:pt x="8" y="3"/>
                      <a:pt x="0" y="11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4" name="Freeform 1364"/>
              <p:cNvSpPr>
                <a:spLocks/>
              </p:cNvSpPr>
              <p:nvPr/>
            </p:nvSpPr>
            <p:spPr bwMode="auto">
              <a:xfrm>
                <a:off x="1252" y="1658"/>
                <a:ext cx="5" cy="3"/>
              </a:xfrm>
              <a:custGeom>
                <a:avLst/>
                <a:gdLst>
                  <a:gd name="T0" fmla="*/ 0 w 9"/>
                  <a:gd name="T1" fmla="*/ 0 h 6"/>
                  <a:gd name="T2" fmla="*/ 2 w 9"/>
                  <a:gd name="T3" fmla="*/ 1 h 6"/>
                  <a:gd name="T4" fmla="*/ 0 w 9"/>
                  <a:gd name="T5" fmla="*/ 0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cubicBezTo>
                      <a:pt x="0" y="0"/>
                      <a:pt x="3" y="6"/>
                      <a:pt x="9" y="5"/>
                    </a:cubicBezTo>
                    <a:cubicBezTo>
                      <a:pt x="9" y="5"/>
                      <a:pt x="3" y="5"/>
                      <a:pt x="0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5" name="Freeform 1365"/>
              <p:cNvSpPr>
                <a:spLocks/>
              </p:cNvSpPr>
              <p:nvPr/>
            </p:nvSpPr>
            <p:spPr bwMode="auto">
              <a:xfrm>
                <a:off x="1246" y="1615"/>
                <a:ext cx="16" cy="19"/>
              </a:xfrm>
              <a:custGeom>
                <a:avLst/>
                <a:gdLst>
                  <a:gd name="T0" fmla="*/ 4 w 29"/>
                  <a:gd name="T1" fmla="*/ 1 h 33"/>
                  <a:gd name="T2" fmla="*/ 4 w 29"/>
                  <a:gd name="T3" fmla="*/ 4 h 33"/>
                  <a:gd name="T4" fmla="*/ 1 w 29"/>
                  <a:gd name="T5" fmla="*/ 6 h 33"/>
                  <a:gd name="T6" fmla="*/ 1 w 29"/>
                  <a:gd name="T7" fmla="*/ 2 h 33"/>
                  <a:gd name="T8" fmla="*/ 4 w 29"/>
                  <a:gd name="T9" fmla="*/ 1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3">
                    <a:moveTo>
                      <a:pt x="21" y="3"/>
                    </a:moveTo>
                    <a:cubicBezTo>
                      <a:pt x="27" y="6"/>
                      <a:pt x="29" y="14"/>
                      <a:pt x="25" y="22"/>
                    </a:cubicBezTo>
                    <a:cubicBezTo>
                      <a:pt x="21" y="30"/>
                      <a:pt x="13" y="33"/>
                      <a:pt x="7" y="30"/>
                    </a:cubicBezTo>
                    <a:cubicBezTo>
                      <a:pt x="1" y="27"/>
                      <a:pt x="0" y="19"/>
                      <a:pt x="4" y="11"/>
                    </a:cubicBezTo>
                    <a:cubicBezTo>
                      <a:pt x="7" y="3"/>
                      <a:pt x="15" y="0"/>
                      <a:pt x="21" y="3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6" name="Freeform 1366"/>
              <p:cNvSpPr>
                <a:spLocks/>
              </p:cNvSpPr>
              <p:nvPr/>
            </p:nvSpPr>
            <p:spPr bwMode="auto">
              <a:xfrm>
                <a:off x="1247" y="1618"/>
                <a:ext cx="13" cy="16"/>
              </a:xfrm>
              <a:custGeom>
                <a:avLst/>
                <a:gdLst>
                  <a:gd name="T0" fmla="*/ 3 w 24"/>
                  <a:gd name="T1" fmla="*/ 1 h 27"/>
                  <a:gd name="T2" fmla="*/ 3 w 24"/>
                  <a:gd name="T3" fmla="*/ 4 h 27"/>
                  <a:gd name="T4" fmla="*/ 1 w 24"/>
                  <a:gd name="T5" fmla="*/ 5 h 27"/>
                  <a:gd name="T6" fmla="*/ 1 w 24"/>
                  <a:gd name="T7" fmla="*/ 2 h 27"/>
                  <a:gd name="T8" fmla="*/ 3 w 24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7">
                    <a:moveTo>
                      <a:pt x="17" y="3"/>
                    </a:moveTo>
                    <a:cubicBezTo>
                      <a:pt x="22" y="5"/>
                      <a:pt x="24" y="12"/>
                      <a:pt x="21" y="18"/>
                    </a:cubicBezTo>
                    <a:cubicBezTo>
                      <a:pt x="18" y="24"/>
                      <a:pt x="11" y="27"/>
                      <a:pt x="6" y="24"/>
                    </a:cubicBezTo>
                    <a:cubicBezTo>
                      <a:pt x="2" y="22"/>
                      <a:pt x="0" y="15"/>
                      <a:pt x="3" y="9"/>
                    </a:cubicBezTo>
                    <a:cubicBezTo>
                      <a:pt x="6" y="3"/>
                      <a:pt x="12" y="0"/>
                      <a:pt x="17" y="3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7" name="Freeform 1367"/>
              <p:cNvSpPr>
                <a:spLocks/>
              </p:cNvSpPr>
              <p:nvPr/>
            </p:nvSpPr>
            <p:spPr bwMode="auto">
              <a:xfrm>
                <a:off x="1248" y="1615"/>
                <a:ext cx="10" cy="6"/>
              </a:xfrm>
              <a:custGeom>
                <a:avLst/>
                <a:gdLst>
                  <a:gd name="T0" fmla="*/ 0 w 17"/>
                  <a:gd name="T1" fmla="*/ 2 h 11"/>
                  <a:gd name="T2" fmla="*/ 4 w 17"/>
                  <a:gd name="T3" fmla="*/ 1 h 11"/>
                  <a:gd name="T4" fmla="*/ 0 w 17"/>
                  <a:gd name="T5" fmla="*/ 2 h 1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1">
                    <a:moveTo>
                      <a:pt x="0" y="11"/>
                    </a:moveTo>
                    <a:cubicBezTo>
                      <a:pt x="0" y="11"/>
                      <a:pt x="7" y="0"/>
                      <a:pt x="17" y="4"/>
                    </a:cubicBezTo>
                    <a:cubicBezTo>
                      <a:pt x="17" y="4"/>
                      <a:pt x="7" y="2"/>
                      <a:pt x="0" y="11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8" name="Freeform 1368"/>
              <p:cNvSpPr>
                <a:spLocks/>
              </p:cNvSpPr>
              <p:nvPr/>
            </p:nvSpPr>
            <p:spPr bwMode="auto">
              <a:xfrm>
                <a:off x="1248" y="1630"/>
                <a:ext cx="6" cy="3"/>
              </a:xfrm>
              <a:custGeom>
                <a:avLst/>
                <a:gdLst>
                  <a:gd name="T0" fmla="*/ 0 w 9"/>
                  <a:gd name="T1" fmla="*/ 0 h 6"/>
                  <a:gd name="T2" fmla="*/ 3 w 9"/>
                  <a:gd name="T3" fmla="*/ 1 h 6"/>
                  <a:gd name="T4" fmla="*/ 0 w 9"/>
                  <a:gd name="T5" fmla="*/ 0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cubicBezTo>
                      <a:pt x="0" y="0"/>
                      <a:pt x="3" y="6"/>
                      <a:pt x="9" y="4"/>
                    </a:cubicBezTo>
                    <a:cubicBezTo>
                      <a:pt x="9" y="4"/>
                      <a:pt x="4" y="5"/>
                      <a:pt x="0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9" name="Freeform 1369"/>
              <p:cNvSpPr>
                <a:spLocks/>
              </p:cNvSpPr>
              <p:nvPr/>
            </p:nvSpPr>
            <p:spPr bwMode="auto">
              <a:xfrm>
                <a:off x="1225" y="1608"/>
                <a:ext cx="18" cy="19"/>
              </a:xfrm>
              <a:custGeom>
                <a:avLst/>
                <a:gdLst>
                  <a:gd name="T0" fmla="*/ 5 w 30"/>
                  <a:gd name="T1" fmla="*/ 1 h 34"/>
                  <a:gd name="T2" fmla="*/ 6 w 30"/>
                  <a:gd name="T3" fmla="*/ 4 h 34"/>
                  <a:gd name="T4" fmla="*/ 2 w 30"/>
                  <a:gd name="T5" fmla="*/ 6 h 34"/>
                  <a:gd name="T6" fmla="*/ 1 w 30"/>
                  <a:gd name="T7" fmla="*/ 2 h 34"/>
                  <a:gd name="T8" fmla="*/ 5 w 30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22" y="3"/>
                    </a:moveTo>
                    <a:cubicBezTo>
                      <a:pt x="28" y="6"/>
                      <a:pt x="30" y="15"/>
                      <a:pt x="26" y="23"/>
                    </a:cubicBezTo>
                    <a:cubicBezTo>
                      <a:pt x="22" y="30"/>
                      <a:pt x="14" y="34"/>
                      <a:pt x="8" y="31"/>
                    </a:cubicBezTo>
                    <a:cubicBezTo>
                      <a:pt x="2" y="28"/>
                      <a:pt x="0" y="20"/>
                      <a:pt x="4" y="12"/>
                    </a:cubicBezTo>
                    <a:cubicBezTo>
                      <a:pt x="8" y="4"/>
                      <a:pt x="16" y="0"/>
                      <a:pt x="22" y="3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0" name="Freeform 1370"/>
              <p:cNvSpPr>
                <a:spLocks/>
              </p:cNvSpPr>
              <p:nvPr/>
            </p:nvSpPr>
            <p:spPr bwMode="auto">
              <a:xfrm>
                <a:off x="1227" y="1611"/>
                <a:ext cx="13" cy="15"/>
              </a:xfrm>
              <a:custGeom>
                <a:avLst/>
                <a:gdLst>
                  <a:gd name="T0" fmla="*/ 3 w 23"/>
                  <a:gd name="T1" fmla="*/ 1 h 26"/>
                  <a:gd name="T2" fmla="*/ 3 w 23"/>
                  <a:gd name="T3" fmla="*/ 3 h 26"/>
                  <a:gd name="T4" fmla="*/ 1 w 23"/>
                  <a:gd name="T5" fmla="*/ 5 h 26"/>
                  <a:gd name="T6" fmla="*/ 1 w 23"/>
                  <a:gd name="T7" fmla="*/ 2 h 26"/>
                  <a:gd name="T8" fmla="*/ 3 w 23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17" y="2"/>
                    </a:moveTo>
                    <a:cubicBezTo>
                      <a:pt x="21" y="5"/>
                      <a:pt x="23" y="12"/>
                      <a:pt x="20" y="17"/>
                    </a:cubicBezTo>
                    <a:cubicBezTo>
                      <a:pt x="17" y="23"/>
                      <a:pt x="11" y="26"/>
                      <a:pt x="6" y="24"/>
                    </a:cubicBezTo>
                    <a:cubicBezTo>
                      <a:pt x="1" y="22"/>
                      <a:pt x="0" y="15"/>
                      <a:pt x="3" y="9"/>
                    </a:cubicBezTo>
                    <a:cubicBezTo>
                      <a:pt x="5" y="3"/>
                      <a:pt x="12" y="0"/>
                      <a:pt x="17" y="2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1" name="Freeform 1371"/>
              <p:cNvSpPr>
                <a:spLocks/>
              </p:cNvSpPr>
              <p:nvPr/>
            </p:nvSpPr>
            <p:spPr bwMode="auto">
              <a:xfrm>
                <a:off x="1228" y="1607"/>
                <a:ext cx="10" cy="7"/>
              </a:xfrm>
              <a:custGeom>
                <a:avLst/>
                <a:gdLst>
                  <a:gd name="T0" fmla="*/ 0 w 17"/>
                  <a:gd name="T1" fmla="*/ 2 h 12"/>
                  <a:gd name="T2" fmla="*/ 4 w 17"/>
                  <a:gd name="T3" fmla="*/ 1 h 12"/>
                  <a:gd name="T4" fmla="*/ 0 w 17"/>
                  <a:gd name="T5" fmla="*/ 2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2">
                    <a:moveTo>
                      <a:pt x="0" y="12"/>
                    </a:moveTo>
                    <a:cubicBezTo>
                      <a:pt x="0" y="12"/>
                      <a:pt x="7" y="0"/>
                      <a:pt x="17" y="5"/>
                    </a:cubicBezTo>
                    <a:cubicBezTo>
                      <a:pt x="17" y="5"/>
                      <a:pt x="7" y="3"/>
                      <a:pt x="0" y="12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2" name="Freeform 1372"/>
              <p:cNvSpPr>
                <a:spLocks/>
              </p:cNvSpPr>
              <p:nvPr/>
            </p:nvSpPr>
            <p:spPr bwMode="auto">
              <a:xfrm>
                <a:off x="1229" y="1623"/>
                <a:ext cx="5" cy="3"/>
              </a:xfrm>
              <a:custGeom>
                <a:avLst/>
                <a:gdLst>
                  <a:gd name="T0" fmla="*/ 0 w 9"/>
                  <a:gd name="T1" fmla="*/ 0 h 6"/>
                  <a:gd name="T2" fmla="*/ 2 w 9"/>
                  <a:gd name="T3" fmla="*/ 1 h 6"/>
                  <a:gd name="T4" fmla="*/ 0 w 9"/>
                  <a:gd name="T5" fmla="*/ 0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cubicBezTo>
                      <a:pt x="0" y="0"/>
                      <a:pt x="3" y="6"/>
                      <a:pt x="9" y="4"/>
                    </a:cubicBezTo>
                    <a:cubicBezTo>
                      <a:pt x="9" y="4"/>
                      <a:pt x="3" y="5"/>
                      <a:pt x="0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3" name="Freeform 1373"/>
              <p:cNvSpPr>
                <a:spLocks/>
              </p:cNvSpPr>
              <p:nvPr/>
            </p:nvSpPr>
            <p:spPr bwMode="auto">
              <a:xfrm>
                <a:off x="1212" y="1587"/>
                <a:ext cx="18" cy="19"/>
              </a:xfrm>
              <a:custGeom>
                <a:avLst/>
                <a:gdLst>
                  <a:gd name="T0" fmla="*/ 1 w 31"/>
                  <a:gd name="T1" fmla="*/ 1 h 33"/>
                  <a:gd name="T2" fmla="*/ 5 w 31"/>
                  <a:gd name="T3" fmla="*/ 2 h 33"/>
                  <a:gd name="T4" fmla="*/ 5 w 31"/>
                  <a:gd name="T5" fmla="*/ 6 h 33"/>
                  <a:gd name="T6" fmla="*/ 1 w 31"/>
                  <a:gd name="T7" fmla="*/ 5 h 33"/>
                  <a:gd name="T8" fmla="*/ 1 w 31"/>
                  <a:gd name="T9" fmla="*/ 1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6" y="5"/>
                    </a:moveTo>
                    <a:cubicBezTo>
                      <a:pt x="11" y="0"/>
                      <a:pt x="20" y="2"/>
                      <a:pt x="25" y="9"/>
                    </a:cubicBezTo>
                    <a:cubicBezTo>
                      <a:pt x="30" y="16"/>
                      <a:pt x="31" y="24"/>
                      <a:pt x="25" y="29"/>
                    </a:cubicBezTo>
                    <a:cubicBezTo>
                      <a:pt x="20" y="33"/>
                      <a:pt x="11" y="31"/>
                      <a:pt x="6" y="24"/>
                    </a:cubicBezTo>
                    <a:cubicBezTo>
                      <a:pt x="1" y="18"/>
                      <a:pt x="0" y="9"/>
                      <a:pt x="6" y="5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4" name="Freeform 1374"/>
              <p:cNvSpPr>
                <a:spLocks/>
              </p:cNvSpPr>
              <p:nvPr/>
            </p:nvSpPr>
            <p:spPr bwMode="auto">
              <a:xfrm>
                <a:off x="1215" y="1589"/>
                <a:ext cx="14" cy="15"/>
              </a:xfrm>
              <a:custGeom>
                <a:avLst/>
                <a:gdLst>
                  <a:gd name="T0" fmla="*/ 1 w 24"/>
                  <a:gd name="T1" fmla="*/ 1 h 26"/>
                  <a:gd name="T2" fmla="*/ 4 w 24"/>
                  <a:gd name="T3" fmla="*/ 1 h 26"/>
                  <a:gd name="T4" fmla="*/ 4 w 24"/>
                  <a:gd name="T5" fmla="*/ 4 h 26"/>
                  <a:gd name="T6" fmla="*/ 1 w 24"/>
                  <a:gd name="T7" fmla="*/ 3 h 26"/>
                  <a:gd name="T8" fmla="*/ 1 w 24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4" y="4"/>
                    </a:moveTo>
                    <a:cubicBezTo>
                      <a:pt x="9" y="0"/>
                      <a:pt x="15" y="2"/>
                      <a:pt x="20" y="7"/>
                    </a:cubicBezTo>
                    <a:cubicBezTo>
                      <a:pt x="24" y="12"/>
                      <a:pt x="24" y="19"/>
                      <a:pt x="20" y="22"/>
                    </a:cubicBezTo>
                    <a:cubicBezTo>
                      <a:pt x="15" y="26"/>
                      <a:pt x="9" y="24"/>
                      <a:pt x="4" y="19"/>
                    </a:cubicBezTo>
                    <a:cubicBezTo>
                      <a:pt x="0" y="14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5" name="Freeform 1375"/>
              <p:cNvSpPr>
                <a:spLocks/>
              </p:cNvSpPr>
              <p:nvPr/>
            </p:nvSpPr>
            <p:spPr bwMode="auto">
              <a:xfrm>
                <a:off x="1211" y="1589"/>
                <a:ext cx="5" cy="11"/>
              </a:xfrm>
              <a:custGeom>
                <a:avLst/>
                <a:gdLst>
                  <a:gd name="T0" fmla="*/ 2 w 8"/>
                  <a:gd name="T1" fmla="*/ 4 h 18"/>
                  <a:gd name="T2" fmla="*/ 2 w 8"/>
                  <a:gd name="T3" fmla="*/ 0 h 18"/>
                  <a:gd name="T4" fmla="*/ 2 w 8"/>
                  <a:gd name="T5" fmla="*/ 4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" h="18">
                    <a:moveTo>
                      <a:pt x="8" y="18"/>
                    </a:moveTo>
                    <a:cubicBezTo>
                      <a:pt x="8" y="18"/>
                      <a:pt x="0" y="7"/>
                      <a:pt x="8" y="0"/>
                    </a:cubicBezTo>
                    <a:cubicBezTo>
                      <a:pt x="8" y="0"/>
                      <a:pt x="2" y="7"/>
                      <a:pt x="8" y="18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6" name="Freeform 1376"/>
              <p:cNvSpPr>
                <a:spLocks/>
              </p:cNvSpPr>
              <p:nvPr/>
            </p:nvSpPr>
            <p:spPr bwMode="auto">
              <a:xfrm>
                <a:off x="1224" y="1599"/>
                <a:ext cx="4" cy="4"/>
              </a:xfrm>
              <a:custGeom>
                <a:avLst/>
                <a:gdLst>
                  <a:gd name="T0" fmla="*/ 0 w 7"/>
                  <a:gd name="T1" fmla="*/ 1 h 7"/>
                  <a:gd name="T2" fmla="*/ 1 w 7"/>
                  <a:gd name="T3" fmla="*/ 0 h 7"/>
                  <a:gd name="T4" fmla="*/ 0 w 7"/>
                  <a:gd name="T5" fmla="*/ 1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cubicBezTo>
                      <a:pt x="0" y="7"/>
                      <a:pt x="6" y="6"/>
                      <a:pt x="7" y="0"/>
                    </a:cubicBezTo>
                    <a:cubicBezTo>
                      <a:pt x="7" y="0"/>
                      <a:pt x="5" y="5"/>
                      <a:pt x="0" y="7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7" name="Freeform 1377"/>
              <p:cNvSpPr>
                <a:spLocks/>
              </p:cNvSpPr>
              <p:nvPr/>
            </p:nvSpPr>
            <p:spPr bwMode="auto">
              <a:xfrm>
                <a:off x="1224" y="1561"/>
                <a:ext cx="17" cy="19"/>
              </a:xfrm>
              <a:custGeom>
                <a:avLst/>
                <a:gdLst>
                  <a:gd name="T0" fmla="*/ 5 w 30"/>
                  <a:gd name="T1" fmla="*/ 5 h 33"/>
                  <a:gd name="T2" fmla="*/ 1 w 30"/>
                  <a:gd name="T3" fmla="*/ 5 h 33"/>
                  <a:gd name="T4" fmla="*/ 1 w 30"/>
                  <a:gd name="T5" fmla="*/ 1 h 33"/>
                  <a:gd name="T6" fmla="*/ 5 w 30"/>
                  <a:gd name="T7" fmla="*/ 2 h 33"/>
                  <a:gd name="T8" fmla="*/ 5 w 30"/>
                  <a:gd name="T9" fmla="*/ 5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25" y="28"/>
                    </a:moveTo>
                    <a:cubicBezTo>
                      <a:pt x="20" y="33"/>
                      <a:pt x="12" y="31"/>
                      <a:pt x="6" y="25"/>
                    </a:cubicBezTo>
                    <a:cubicBezTo>
                      <a:pt x="0" y="18"/>
                      <a:pt x="0" y="9"/>
                      <a:pt x="5" y="5"/>
                    </a:cubicBezTo>
                    <a:cubicBezTo>
                      <a:pt x="10" y="0"/>
                      <a:pt x="19" y="2"/>
                      <a:pt x="24" y="9"/>
                    </a:cubicBezTo>
                    <a:cubicBezTo>
                      <a:pt x="30" y="15"/>
                      <a:pt x="30" y="24"/>
                      <a:pt x="25" y="28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8" name="Freeform 1378"/>
              <p:cNvSpPr>
                <a:spLocks/>
              </p:cNvSpPr>
              <p:nvPr/>
            </p:nvSpPr>
            <p:spPr bwMode="auto">
              <a:xfrm>
                <a:off x="1225" y="1563"/>
                <a:ext cx="14" cy="14"/>
              </a:xfrm>
              <a:custGeom>
                <a:avLst/>
                <a:gdLst>
                  <a:gd name="T0" fmla="*/ 4 w 24"/>
                  <a:gd name="T1" fmla="*/ 4 h 25"/>
                  <a:gd name="T2" fmla="*/ 1 w 24"/>
                  <a:gd name="T3" fmla="*/ 3 h 25"/>
                  <a:gd name="T4" fmla="*/ 1 w 24"/>
                  <a:gd name="T5" fmla="*/ 1 h 25"/>
                  <a:gd name="T6" fmla="*/ 4 w 24"/>
                  <a:gd name="T7" fmla="*/ 1 h 25"/>
                  <a:gd name="T8" fmla="*/ 4 w 24"/>
                  <a:gd name="T9" fmla="*/ 4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0" y="21"/>
                    </a:moveTo>
                    <a:cubicBezTo>
                      <a:pt x="15" y="25"/>
                      <a:pt x="9" y="24"/>
                      <a:pt x="4" y="19"/>
                    </a:cubicBezTo>
                    <a:cubicBezTo>
                      <a:pt x="0" y="14"/>
                      <a:pt x="0" y="7"/>
                      <a:pt x="4" y="3"/>
                    </a:cubicBezTo>
                    <a:cubicBezTo>
                      <a:pt x="8" y="0"/>
                      <a:pt x="15" y="1"/>
                      <a:pt x="19" y="6"/>
                    </a:cubicBezTo>
                    <a:cubicBezTo>
                      <a:pt x="23" y="11"/>
                      <a:pt x="24" y="18"/>
                      <a:pt x="20" y="21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69" name="Freeform 1379"/>
              <p:cNvSpPr>
                <a:spLocks/>
              </p:cNvSpPr>
              <p:nvPr/>
            </p:nvSpPr>
            <p:spPr bwMode="auto">
              <a:xfrm>
                <a:off x="1238" y="1567"/>
                <a:ext cx="5" cy="10"/>
              </a:xfrm>
              <a:custGeom>
                <a:avLst/>
                <a:gdLst>
                  <a:gd name="T0" fmla="*/ 0 w 8"/>
                  <a:gd name="T1" fmla="*/ 0 h 18"/>
                  <a:gd name="T2" fmla="*/ 0 w 8"/>
                  <a:gd name="T3" fmla="*/ 3 h 18"/>
                  <a:gd name="T4" fmla="*/ 0 w 8"/>
                  <a:gd name="T5" fmla="*/ 0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cubicBezTo>
                      <a:pt x="0" y="0"/>
                      <a:pt x="8" y="11"/>
                      <a:pt x="0" y="18"/>
                    </a:cubicBezTo>
                    <a:cubicBezTo>
                      <a:pt x="0" y="18"/>
                      <a:pt x="5" y="10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0" name="Freeform 1380"/>
              <p:cNvSpPr>
                <a:spLocks/>
              </p:cNvSpPr>
              <p:nvPr/>
            </p:nvSpPr>
            <p:spPr bwMode="auto">
              <a:xfrm>
                <a:off x="1226" y="1564"/>
                <a:ext cx="3" cy="4"/>
              </a:xfrm>
              <a:custGeom>
                <a:avLst/>
                <a:gdLst>
                  <a:gd name="T0" fmla="*/ 1 w 6"/>
                  <a:gd name="T1" fmla="*/ 0 h 7"/>
                  <a:gd name="T2" fmla="*/ 0 w 6"/>
                  <a:gd name="T3" fmla="*/ 1 h 7"/>
                  <a:gd name="T4" fmla="*/ 1 w 6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6" y="0"/>
                      <a:pt x="0" y="0"/>
                      <a:pt x="0" y="7"/>
                    </a:cubicBezTo>
                    <a:cubicBezTo>
                      <a:pt x="0" y="7"/>
                      <a:pt x="1" y="1"/>
                      <a:pt x="6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1" name="Freeform 1381"/>
              <p:cNvSpPr>
                <a:spLocks/>
              </p:cNvSpPr>
              <p:nvPr/>
            </p:nvSpPr>
            <p:spPr bwMode="auto">
              <a:xfrm>
                <a:off x="1222" y="1532"/>
                <a:ext cx="18" cy="19"/>
              </a:xfrm>
              <a:custGeom>
                <a:avLst/>
                <a:gdLst>
                  <a:gd name="T0" fmla="*/ 5 w 31"/>
                  <a:gd name="T1" fmla="*/ 6 h 32"/>
                  <a:gd name="T2" fmla="*/ 1 w 31"/>
                  <a:gd name="T3" fmla="*/ 5 h 32"/>
                  <a:gd name="T4" fmla="*/ 1 w 31"/>
                  <a:gd name="T5" fmla="*/ 1 h 32"/>
                  <a:gd name="T6" fmla="*/ 5 w 31"/>
                  <a:gd name="T7" fmla="*/ 2 h 32"/>
                  <a:gd name="T8" fmla="*/ 5 w 31"/>
                  <a:gd name="T9" fmla="*/ 6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26" y="28"/>
                    </a:moveTo>
                    <a:cubicBezTo>
                      <a:pt x="20" y="32"/>
                      <a:pt x="12" y="31"/>
                      <a:pt x="6" y="24"/>
                    </a:cubicBezTo>
                    <a:cubicBezTo>
                      <a:pt x="0" y="18"/>
                      <a:pt x="0" y="9"/>
                      <a:pt x="5" y="4"/>
                    </a:cubicBezTo>
                    <a:cubicBezTo>
                      <a:pt x="10" y="0"/>
                      <a:pt x="19" y="2"/>
                      <a:pt x="24" y="8"/>
                    </a:cubicBezTo>
                    <a:cubicBezTo>
                      <a:pt x="30" y="14"/>
                      <a:pt x="31" y="23"/>
                      <a:pt x="26" y="28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2" name="Freeform 1382"/>
              <p:cNvSpPr>
                <a:spLocks/>
              </p:cNvSpPr>
              <p:nvPr/>
            </p:nvSpPr>
            <p:spPr bwMode="auto">
              <a:xfrm>
                <a:off x="1223" y="1534"/>
                <a:ext cx="14" cy="14"/>
              </a:xfrm>
              <a:custGeom>
                <a:avLst/>
                <a:gdLst>
                  <a:gd name="T0" fmla="*/ 4 w 24"/>
                  <a:gd name="T1" fmla="*/ 4 h 25"/>
                  <a:gd name="T2" fmla="*/ 1 w 24"/>
                  <a:gd name="T3" fmla="*/ 3 h 25"/>
                  <a:gd name="T4" fmla="*/ 1 w 24"/>
                  <a:gd name="T5" fmla="*/ 1 h 25"/>
                  <a:gd name="T6" fmla="*/ 4 w 24"/>
                  <a:gd name="T7" fmla="*/ 1 h 25"/>
                  <a:gd name="T8" fmla="*/ 4 w 24"/>
                  <a:gd name="T9" fmla="*/ 4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0" y="22"/>
                    </a:moveTo>
                    <a:cubicBezTo>
                      <a:pt x="16" y="25"/>
                      <a:pt x="9" y="24"/>
                      <a:pt x="4" y="19"/>
                    </a:cubicBezTo>
                    <a:cubicBezTo>
                      <a:pt x="0" y="14"/>
                      <a:pt x="0" y="7"/>
                      <a:pt x="4" y="4"/>
                    </a:cubicBezTo>
                    <a:cubicBezTo>
                      <a:pt x="8" y="0"/>
                      <a:pt x="15" y="1"/>
                      <a:pt x="19" y="6"/>
                    </a:cubicBezTo>
                    <a:cubicBezTo>
                      <a:pt x="23" y="11"/>
                      <a:pt x="24" y="18"/>
                      <a:pt x="20" y="22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3" name="Freeform 1383"/>
              <p:cNvSpPr>
                <a:spLocks/>
              </p:cNvSpPr>
              <p:nvPr/>
            </p:nvSpPr>
            <p:spPr bwMode="auto">
              <a:xfrm>
                <a:off x="1236" y="1538"/>
                <a:ext cx="5" cy="11"/>
              </a:xfrm>
              <a:custGeom>
                <a:avLst/>
                <a:gdLst>
                  <a:gd name="T0" fmla="*/ 0 w 8"/>
                  <a:gd name="T1" fmla="*/ 0 h 19"/>
                  <a:gd name="T2" fmla="*/ 0 w 8"/>
                  <a:gd name="T3" fmla="*/ 3 h 19"/>
                  <a:gd name="T4" fmla="*/ 0 w 8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" h="19">
                    <a:moveTo>
                      <a:pt x="0" y="0"/>
                    </a:moveTo>
                    <a:cubicBezTo>
                      <a:pt x="0" y="0"/>
                      <a:pt x="8" y="11"/>
                      <a:pt x="0" y="19"/>
                    </a:cubicBezTo>
                    <a:cubicBezTo>
                      <a:pt x="0" y="19"/>
                      <a:pt x="6" y="11"/>
                      <a:pt x="0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4" name="Freeform 1384"/>
              <p:cNvSpPr>
                <a:spLocks/>
              </p:cNvSpPr>
              <p:nvPr/>
            </p:nvSpPr>
            <p:spPr bwMode="auto">
              <a:xfrm>
                <a:off x="1224" y="1535"/>
                <a:ext cx="4" cy="4"/>
              </a:xfrm>
              <a:custGeom>
                <a:avLst/>
                <a:gdLst>
                  <a:gd name="T0" fmla="*/ 1 w 7"/>
                  <a:gd name="T1" fmla="*/ 0 h 7"/>
                  <a:gd name="T2" fmla="*/ 0 w 7"/>
                  <a:gd name="T3" fmla="*/ 1 h 7"/>
                  <a:gd name="T4" fmla="*/ 1 w 7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7" y="0"/>
                      <a:pt x="0" y="1"/>
                      <a:pt x="0" y="7"/>
                    </a:cubicBezTo>
                    <a:cubicBezTo>
                      <a:pt x="0" y="7"/>
                      <a:pt x="1" y="2"/>
                      <a:pt x="7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5" name="Freeform 1385"/>
              <p:cNvSpPr>
                <a:spLocks/>
              </p:cNvSpPr>
              <p:nvPr/>
            </p:nvSpPr>
            <p:spPr bwMode="auto">
              <a:xfrm>
                <a:off x="1247" y="1583"/>
                <a:ext cx="16" cy="19"/>
              </a:xfrm>
              <a:custGeom>
                <a:avLst/>
                <a:gdLst>
                  <a:gd name="T0" fmla="*/ 4 w 29"/>
                  <a:gd name="T1" fmla="*/ 6 h 33"/>
                  <a:gd name="T2" fmla="*/ 1 w 29"/>
                  <a:gd name="T3" fmla="*/ 5 h 33"/>
                  <a:gd name="T4" fmla="*/ 1 w 29"/>
                  <a:gd name="T5" fmla="*/ 1 h 33"/>
                  <a:gd name="T6" fmla="*/ 4 w 29"/>
                  <a:gd name="T7" fmla="*/ 2 h 33"/>
                  <a:gd name="T8" fmla="*/ 4 w 29"/>
                  <a:gd name="T9" fmla="*/ 6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3">
                    <a:moveTo>
                      <a:pt x="24" y="29"/>
                    </a:moveTo>
                    <a:cubicBezTo>
                      <a:pt x="18" y="33"/>
                      <a:pt x="10" y="30"/>
                      <a:pt x="5" y="24"/>
                    </a:cubicBezTo>
                    <a:cubicBezTo>
                      <a:pt x="0" y="17"/>
                      <a:pt x="0" y="8"/>
                      <a:pt x="5" y="4"/>
                    </a:cubicBezTo>
                    <a:cubicBezTo>
                      <a:pt x="11" y="0"/>
                      <a:pt x="19" y="2"/>
                      <a:pt x="24" y="9"/>
                    </a:cubicBezTo>
                    <a:cubicBezTo>
                      <a:pt x="29" y="16"/>
                      <a:pt x="29" y="25"/>
                      <a:pt x="24" y="29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6" name="Freeform 1386"/>
              <p:cNvSpPr>
                <a:spLocks/>
              </p:cNvSpPr>
              <p:nvPr/>
            </p:nvSpPr>
            <p:spPr bwMode="auto">
              <a:xfrm>
                <a:off x="1247" y="1584"/>
                <a:ext cx="14" cy="15"/>
              </a:xfrm>
              <a:custGeom>
                <a:avLst/>
                <a:gdLst>
                  <a:gd name="T0" fmla="*/ 4 w 24"/>
                  <a:gd name="T1" fmla="*/ 4 h 26"/>
                  <a:gd name="T2" fmla="*/ 1 w 24"/>
                  <a:gd name="T3" fmla="*/ 3 h 26"/>
                  <a:gd name="T4" fmla="*/ 1 w 24"/>
                  <a:gd name="T5" fmla="*/ 1 h 26"/>
                  <a:gd name="T6" fmla="*/ 4 w 24"/>
                  <a:gd name="T7" fmla="*/ 1 h 26"/>
                  <a:gd name="T8" fmla="*/ 4 w 24"/>
                  <a:gd name="T9" fmla="*/ 4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19" y="23"/>
                    </a:moveTo>
                    <a:cubicBezTo>
                      <a:pt x="15" y="26"/>
                      <a:pt x="8" y="24"/>
                      <a:pt x="4" y="19"/>
                    </a:cubicBezTo>
                    <a:cubicBezTo>
                      <a:pt x="0" y="13"/>
                      <a:pt x="1" y="7"/>
                      <a:pt x="5" y="3"/>
                    </a:cubicBezTo>
                    <a:cubicBezTo>
                      <a:pt x="9" y="0"/>
                      <a:pt x="16" y="2"/>
                      <a:pt x="20" y="7"/>
                    </a:cubicBezTo>
                    <a:cubicBezTo>
                      <a:pt x="24" y="13"/>
                      <a:pt x="23" y="19"/>
                      <a:pt x="19" y="23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7" name="Freeform 1387"/>
              <p:cNvSpPr>
                <a:spLocks/>
              </p:cNvSpPr>
              <p:nvPr/>
            </p:nvSpPr>
            <p:spPr bwMode="auto">
              <a:xfrm>
                <a:off x="1260" y="1589"/>
                <a:ext cx="5" cy="10"/>
              </a:xfrm>
              <a:custGeom>
                <a:avLst/>
                <a:gdLst>
                  <a:gd name="T0" fmla="*/ 1 w 9"/>
                  <a:gd name="T1" fmla="*/ 0 h 18"/>
                  <a:gd name="T2" fmla="*/ 0 w 9"/>
                  <a:gd name="T3" fmla="*/ 3 h 18"/>
                  <a:gd name="T4" fmla="*/ 1 w 9"/>
                  <a:gd name="T5" fmla="*/ 0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18">
                    <a:moveTo>
                      <a:pt x="1" y="0"/>
                    </a:moveTo>
                    <a:cubicBezTo>
                      <a:pt x="1" y="0"/>
                      <a:pt x="9" y="11"/>
                      <a:pt x="0" y="18"/>
                    </a:cubicBezTo>
                    <a:cubicBezTo>
                      <a:pt x="0" y="18"/>
                      <a:pt x="6" y="10"/>
                      <a:pt x="1" y="0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8" name="Freeform 1388"/>
              <p:cNvSpPr>
                <a:spLocks/>
              </p:cNvSpPr>
              <p:nvPr/>
            </p:nvSpPr>
            <p:spPr bwMode="auto">
              <a:xfrm>
                <a:off x="1248" y="1585"/>
                <a:ext cx="5" cy="4"/>
              </a:xfrm>
              <a:custGeom>
                <a:avLst/>
                <a:gdLst>
                  <a:gd name="T0" fmla="*/ 2 w 8"/>
                  <a:gd name="T1" fmla="*/ 0 h 7"/>
                  <a:gd name="T2" fmla="*/ 0 w 8"/>
                  <a:gd name="T3" fmla="*/ 1 h 7"/>
                  <a:gd name="T4" fmla="*/ 2 w 8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cubicBezTo>
                      <a:pt x="8" y="0"/>
                      <a:pt x="1" y="0"/>
                      <a:pt x="0" y="7"/>
                    </a:cubicBezTo>
                    <a:cubicBezTo>
                      <a:pt x="0" y="7"/>
                      <a:pt x="2" y="1"/>
                      <a:pt x="8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" name="Freeform 1389"/>
              <p:cNvSpPr>
                <a:spLocks/>
              </p:cNvSpPr>
              <p:nvPr/>
            </p:nvSpPr>
            <p:spPr bwMode="auto">
              <a:xfrm>
                <a:off x="1081" y="1609"/>
                <a:ext cx="17" cy="20"/>
              </a:xfrm>
              <a:custGeom>
                <a:avLst/>
                <a:gdLst>
                  <a:gd name="T0" fmla="*/ 4 w 30"/>
                  <a:gd name="T1" fmla="*/ 1 h 34"/>
                  <a:gd name="T2" fmla="*/ 5 w 30"/>
                  <a:gd name="T3" fmla="*/ 5 h 34"/>
                  <a:gd name="T4" fmla="*/ 1 w 30"/>
                  <a:gd name="T5" fmla="*/ 6 h 34"/>
                  <a:gd name="T6" fmla="*/ 1 w 30"/>
                  <a:gd name="T7" fmla="*/ 2 h 34"/>
                  <a:gd name="T8" fmla="*/ 4 w 30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23" y="4"/>
                    </a:moveTo>
                    <a:cubicBezTo>
                      <a:pt x="29" y="7"/>
                      <a:pt x="30" y="16"/>
                      <a:pt x="25" y="24"/>
                    </a:cubicBezTo>
                    <a:cubicBezTo>
                      <a:pt x="21" y="31"/>
                      <a:pt x="13" y="34"/>
                      <a:pt x="7" y="30"/>
                    </a:cubicBezTo>
                    <a:cubicBezTo>
                      <a:pt x="1" y="27"/>
                      <a:pt x="0" y="18"/>
                      <a:pt x="5" y="11"/>
                    </a:cubicBezTo>
                    <a:cubicBezTo>
                      <a:pt x="9" y="4"/>
                      <a:pt x="17" y="0"/>
                      <a:pt x="23" y="4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80" name="Freeform 1390"/>
              <p:cNvSpPr>
                <a:spLocks/>
              </p:cNvSpPr>
              <p:nvPr/>
            </p:nvSpPr>
            <p:spPr bwMode="auto">
              <a:xfrm>
                <a:off x="1082" y="1612"/>
                <a:ext cx="14" cy="15"/>
              </a:xfrm>
              <a:custGeom>
                <a:avLst/>
                <a:gdLst>
                  <a:gd name="T0" fmla="*/ 4 w 23"/>
                  <a:gd name="T1" fmla="*/ 1 h 26"/>
                  <a:gd name="T2" fmla="*/ 4 w 23"/>
                  <a:gd name="T3" fmla="*/ 3 h 26"/>
                  <a:gd name="T4" fmla="*/ 1 w 23"/>
                  <a:gd name="T5" fmla="*/ 4 h 26"/>
                  <a:gd name="T6" fmla="*/ 1 w 23"/>
                  <a:gd name="T7" fmla="*/ 2 h 26"/>
                  <a:gd name="T8" fmla="*/ 4 w 23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18" y="3"/>
                    </a:moveTo>
                    <a:cubicBezTo>
                      <a:pt x="22" y="6"/>
                      <a:pt x="23" y="12"/>
                      <a:pt x="20" y="18"/>
                    </a:cubicBezTo>
                    <a:cubicBezTo>
                      <a:pt x="16" y="24"/>
                      <a:pt x="10" y="26"/>
                      <a:pt x="5" y="23"/>
                    </a:cubicBezTo>
                    <a:cubicBezTo>
                      <a:pt x="0" y="20"/>
                      <a:pt x="0" y="14"/>
                      <a:pt x="3" y="8"/>
                    </a:cubicBezTo>
                    <a:cubicBezTo>
                      <a:pt x="6" y="2"/>
                      <a:pt x="13" y="0"/>
                      <a:pt x="18" y="3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81" name="Freeform 1391"/>
              <p:cNvSpPr>
                <a:spLocks/>
              </p:cNvSpPr>
              <p:nvPr/>
            </p:nvSpPr>
            <p:spPr bwMode="auto">
              <a:xfrm>
                <a:off x="1084" y="1608"/>
                <a:ext cx="10" cy="7"/>
              </a:xfrm>
              <a:custGeom>
                <a:avLst/>
                <a:gdLst>
                  <a:gd name="T0" fmla="*/ 0 w 17"/>
                  <a:gd name="T1" fmla="*/ 3 h 11"/>
                  <a:gd name="T2" fmla="*/ 4 w 17"/>
                  <a:gd name="T3" fmla="*/ 2 h 11"/>
                  <a:gd name="T4" fmla="*/ 0 w 17"/>
                  <a:gd name="T5" fmla="*/ 3 h 1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1">
                    <a:moveTo>
                      <a:pt x="0" y="11"/>
                    </a:moveTo>
                    <a:cubicBezTo>
                      <a:pt x="0" y="11"/>
                      <a:pt x="8" y="0"/>
                      <a:pt x="17" y="6"/>
                    </a:cubicBezTo>
                    <a:cubicBezTo>
                      <a:pt x="17" y="6"/>
                      <a:pt x="8" y="3"/>
                      <a:pt x="0" y="11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82" name="Freeform 1392"/>
              <p:cNvSpPr>
                <a:spLocks/>
              </p:cNvSpPr>
              <p:nvPr/>
            </p:nvSpPr>
            <p:spPr bwMode="auto">
              <a:xfrm>
                <a:off x="1084" y="1623"/>
                <a:ext cx="5" cy="4"/>
              </a:xfrm>
              <a:custGeom>
                <a:avLst/>
                <a:gdLst>
                  <a:gd name="T0" fmla="*/ 0 w 9"/>
                  <a:gd name="T1" fmla="*/ 0 h 6"/>
                  <a:gd name="T2" fmla="*/ 2 w 9"/>
                  <a:gd name="T3" fmla="*/ 1 h 6"/>
                  <a:gd name="T4" fmla="*/ 0 w 9"/>
                  <a:gd name="T5" fmla="*/ 0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cubicBezTo>
                      <a:pt x="0" y="0"/>
                      <a:pt x="3" y="6"/>
                      <a:pt x="9" y="5"/>
                    </a:cubicBezTo>
                    <a:cubicBezTo>
                      <a:pt x="9" y="5"/>
                      <a:pt x="3" y="5"/>
                      <a:pt x="0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83" name="Freeform 1393"/>
              <p:cNvSpPr>
                <a:spLocks/>
              </p:cNvSpPr>
              <p:nvPr/>
            </p:nvSpPr>
            <p:spPr bwMode="auto">
              <a:xfrm>
                <a:off x="1084" y="1645"/>
                <a:ext cx="17" cy="19"/>
              </a:xfrm>
              <a:custGeom>
                <a:avLst/>
                <a:gdLst>
                  <a:gd name="T0" fmla="*/ 2 w 29"/>
                  <a:gd name="T1" fmla="*/ 1 h 33"/>
                  <a:gd name="T2" fmla="*/ 5 w 29"/>
                  <a:gd name="T3" fmla="*/ 2 h 33"/>
                  <a:gd name="T4" fmla="*/ 4 w 29"/>
                  <a:gd name="T5" fmla="*/ 6 h 33"/>
                  <a:gd name="T6" fmla="*/ 1 w 29"/>
                  <a:gd name="T7" fmla="*/ 4 h 33"/>
                  <a:gd name="T8" fmla="*/ 2 w 29"/>
                  <a:gd name="T9" fmla="*/ 1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3">
                    <a:moveTo>
                      <a:pt x="10" y="2"/>
                    </a:moveTo>
                    <a:cubicBezTo>
                      <a:pt x="16" y="0"/>
                      <a:pt x="24" y="4"/>
                      <a:pt x="26" y="13"/>
                    </a:cubicBezTo>
                    <a:cubicBezTo>
                      <a:pt x="29" y="21"/>
                      <a:pt x="26" y="29"/>
                      <a:pt x="19" y="31"/>
                    </a:cubicBezTo>
                    <a:cubicBezTo>
                      <a:pt x="13" y="33"/>
                      <a:pt x="6" y="28"/>
                      <a:pt x="3" y="20"/>
                    </a:cubicBezTo>
                    <a:cubicBezTo>
                      <a:pt x="0" y="12"/>
                      <a:pt x="3" y="4"/>
                      <a:pt x="10" y="2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84" name="Freeform 1394"/>
              <p:cNvSpPr>
                <a:spLocks/>
              </p:cNvSpPr>
              <p:nvPr/>
            </p:nvSpPr>
            <p:spPr bwMode="auto">
              <a:xfrm>
                <a:off x="1087" y="1648"/>
                <a:ext cx="13" cy="15"/>
              </a:xfrm>
              <a:custGeom>
                <a:avLst/>
                <a:gdLst>
                  <a:gd name="T0" fmla="*/ 2 w 23"/>
                  <a:gd name="T1" fmla="*/ 1 h 26"/>
                  <a:gd name="T2" fmla="*/ 4 w 23"/>
                  <a:gd name="T3" fmla="*/ 2 h 26"/>
                  <a:gd name="T4" fmla="*/ 3 w 23"/>
                  <a:gd name="T5" fmla="*/ 5 h 26"/>
                  <a:gd name="T6" fmla="*/ 1 w 23"/>
                  <a:gd name="T7" fmla="*/ 3 h 26"/>
                  <a:gd name="T8" fmla="*/ 2 w 23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8" y="2"/>
                    </a:moveTo>
                    <a:cubicBezTo>
                      <a:pt x="13" y="0"/>
                      <a:pt x="19" y="4"/>
                      <a:pt x="21" y="10"/>
                    </a:cubicBezTo>
                    <a:cubicBezTo>
                      <a:pt x="23" y="16"/>
                      <a:pt x="20" y="23"/>
                      <a:pt x="15" y="24"/>
                    </a:cubicBezTo>
                    <a:cubicBezTo>
                      <a:pt x="10" y="26"/>
                      <a:pt x="4" y="22"/>
                      <a:pt x="2" y="16"/>
                    </a:cubicBezTo>
                    <a:cubicBezTo>
                      <a:pt x="0" y="10"/>
                      <a:pt x="3" y="3"/>
                      <a:pt x="8" y="2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85" name="Freeform 1395"/>
              <p:cNvSpPr>
                <a:spLocks/>
              </p:cNvSpPr>
              <p:nvPr/>
            </p:nvSpPr>
            <p:spPr bwMode="auto">
              <a:xfrm>
                <a:off x="1084" y="1646"/>
                <a:ext cx="6" cy="10"/>
              </a:xfrm>
              <a:custGeom>
                <a:avLst/>
                <a:gdLst>
                  <a:gd name="T0" fmla="*/ 1 w 10"/>
                  <a:gd name="T1" fmla="*/ 4 h 17"/>
                  <a:gd name="T2" fmla="*/ 2 w 10"/>
                  <a:gd name="T3" fmla="*/ 0 h 17"/>
                  <a:gd name="T4" fmla="*/ 1 w 10"/>
                  <a:gd name="T5" fmla="*/ 4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17">
                    <a:moveTo>
                      <a:pt x="3" y="17"/>
                    </a:moveTo>
                    <a:cubicBezTo>
                      <a:pt x="3" y="17"/>
                      <a:pt x="0" y="4"/>
                      <a:pt x="10" y="0"/>
                    </a:cubicBezTo>
                    <a:cubicBezTo>
                      <a:pt x="10" y="0"/>
                      <a:pt x="2" y="5"/>
                      <a:pt x="3" y="17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86" name="Freeform 1396"/>
              <p:cNvSpPr>
                <a:spLocks/>
              </p:cNvSpPr>
              <p:nvPr/>
            </p:nvSpPr>
            <p:spPr bwMode="auto">
              <a:xfrm>
                <a:off x="1092" y="1660"/>
                <a:ext cx="5" cy="3"/>
              </a:xfrm>
              <a:custGeom>
                <a:avLst/>
                <a:gdLst>
                  <a:gd name="T0" fmla="*/ 0 w 9"/>
                  <a:gd name="T1" fmla="*/ 1 h 6"/>
                  <a:gd name="T2" fmla="*/ 2 w 9"/>
                  <a:gd name="T3" fmla="*/ 0 h 6"/>
                  <a:gd name="T4" fmla="*/ 0 w 9"/>
                  <a:gd name="T5" fmla="*/ 1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4"/>
                    </a:moveTo>
                    <a:cubicBezTo>
                      <a:pt x="0" y="4"/>
                      <a:pt x="6" y="6"/>
                      <a:pt x="9" y="0"/>
                    </a:cubicBezTo>
                    <a:cubicBezTo>
                      <a:pt x="9" y="0"/>
                      <a:pt x="6" y="5"/>
                      <a:pt x="0" y="4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87" name="Freeform 1397"/>
              <p:cNvSpPr>
                <a:spLocks/>
              </p:cNvSpPr>
              <p:nvPr/>
            </p:nvSpPr>
            <p:spPr bwMode="auto">
              <a:xfrm>
                <a:off x="1068" y="1668"/>
                <a:ext cx="17" cy="20"/>
              </a:xfrm>
              <a:custGeom>
                <a:avLst/>
                <a:gdLst>
                  <a:gd name="T0" fmla="*/ 2 w 29"/>
                  <a:gd name="T1" fmla="*/ 1 h 34"/>
                  <a:gd name="T2" fmla="*/ 5 w 29"/>
                  <a:gd name="T3" fmla="*/ 3 h 34"/>
                  <a:gd name="T4" fmla="*/ 4 w 29"/>
                  <a:gd name="T5" fmla="*/ 6 h 34"/>
                  <a:gd name="T6" fmla="*/ 1 w 29"/>
                  <a:gd name="T7" fmla="*/ 4 h 34"/>
                  <a:gd name="T8" fmla="*/ 2 w 29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4">
                    <a:moveTo>
                      <a:pt x="10" y="3"/>
                    </a:moveTo>
                    <a:cubicBezTo>
                      <a:pt x="16" y="0"/>
                      <a:pt x="24" y="5"/>
                      <a:pt x="26" y="14"/>
                    </a:cubicBezTo>
                    <a:cubicBezTo>
                      <a:pt x="29" y="22"/>
                      <a:pt x="26" y="30"/>
                      <a:pt x="19" y="32"/>
                    </a:cubicBezTo>
                    <a:cubicBezTo>
                      <a:pt x="13" y="34"/>
                      <a:pt x="6" y="29"/>
                      <a:pt x="3" y="21"/>
                    </a:cubicBezTo>
                    <a:cubicBezTo>
                      <a:pt x="0" y="13"/>
                      <a:pt x="4" y="5"/>
                      <a:pt x="10" y="3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88" name="Freeform 1398"/>
              <p:cNvSpPr>
                <a:spLocks/>
              </p:cNvSpPr>
              <p:nvPr/>
            </p:nvSpPr>
            <p:spPr bwMode="auto">
              <a:xfrm>
                <a:off x="1070" y="1672"/>
                <a:ext cx="14" cy="15"/>
              </a:xfrm>
              <a:custGeom>
                <a:avLst/>
                <a:gdLst>
                  <a:gd name="T0" fmla="*/ 2 w 23"/>
                  <a:gd name="T1" fmla="*/ 1 h 26"/>
                  <a:gd name="T2" fmla="*/ 5 w 23"/>
                  <a:gd name="T3" fmla="*/ 2 h 26"/>
                  <a:gd name="T4" fmla="*/ 3 w 23"/>
                  <a:gd name="T5" fmla="*/ 5 h 26"/>
                  <a:gd name="T6" fmla="*/ 1 w 23"/>
                  <a:gd name="T7" fmla="*/ 3 h 26"/>
                  <a:gd name="T8" fmla="*/ 2 w 23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8" y="2"/>
                    </a:moveTo>
                    <a:cubicBezTo>
                      <a:pt x="13" y="0"/>
                      <a:pt x="19" y="4"/>
                      <a:pt x="21" y="10"/>
                    </a:cubicBezTo>
                    <a:cubicBezTo>
                      <a:pt x="23" y="16"/>
                      <a:pt x="20" y="23"/>
                      <a:pt x="15" y="24"/>
                    </a:cubicBezTo>
                    <a:cubicBezTo>
                      <a:pt x="10" y="26"/>
                      <a:pt x="4" y="22"/>
                      <a:pt x="2" y="16"/>
                    </a:cubicBezTo>
                    <a:cubicBezTo>
                      <a:pt x="0" y="10"/>
                      <a:pt x="3" y="3"/>
                      <a:pt x="8" y="2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89" name="Freeform 1399"/>
              <p:cNvSpPr>
                <a:spLocks/>
              </p:cNvSpPr>
              <p:nvPr/>
            </p:nvSpPr>
            <p:spPr bwMode="auto">
              <a:xfrm>
                <a:off x="1068" y="1670"/>
                <a:ext cx="6" cy="10"/>
              </a:xfrm>
              <a:custGeom>
                <a:avLst/>
                <a:gdLst>
                  <a:gd name="T0" fmla="*/ 1 w 11"/>
                  <a:gd name="T1" fmla="*/ 4 h 17"/>
                  <a:gd name="T2" fmla="*/ 2 w 11"/>
                  <a:gd name="T3" fmla="*/ 0 h 17"/>
                  <a:gd name="T4" fmla="*/ 1 w 11"/>
                  <a:gd name="T5" fmla="*/ 4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3" y="17"/>
                    </a:moveTo>
                    <a:cubicBezTo>
                      <a:pt x="3" y="17"/>
                      <a:pt x="0" y="4"/>
                      <a:pt x="11" y="0"/>
                    </a:cubicBezTo>
                    <a:cubicBezTo>
                      <a:pt x="11" y="0"/>
                      <a:pt x="2" y="5"/>
                      <a:pt x="3" y="17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90" name="Freeform 1400"/>
              <p:cNvSpPr>
                <a:spLocks/>
              </p:cNvSpPr>
              <p:nvPr/>
            </p:nvSpPr>
            <p:spPr bwMode="auto">
              <a:xfrm>
                <a:off x="1076" y="1683"/>
                <a:ext cx="5" cy="4"/>
              </a:xfrm>
              <a:custGeom>
                <a:avLst/>
                <a:gdLst>
                  <a:gd name="T0" fmla="*/ 0 w 9"/>
                  <a:gd name="T1" fmla="*/ 1 h 6"/>
                  <a:gd name="T2" fmla="*/ 2 w 9"/>
                  <a:gd name="T3" fmla="*/ 0 h 6"/>
                  <a:gd name="T4" fmla="*/ 0 w 9"/>
                  <a:gd name="T5" fmla="*/ 1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4"/>
                    </a:moveTo>
                    <a:cubicBezTo>
                      <a:pt x="0" y="4"/>
                      <a:pt x="6" y="6"/>
                      <a:pt x="9" y="0"/>
                    </a:cubicBezTo>
                    <a:cubicBezTo>
                      <a:pt x="9" y="0"/>
                      <a:pt x="6" y="5"/>
                      <a:pt x="0" y="4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91" name="Freeform 1401"/>
              <p:cNvSpPr>
                <a:spLocks/>
              </p:cNvSpPr>
              <p:nvPr/>
            </p:nvSpPr>
            <p:spPr bwMode="auto">
              <a:xfrm>
                <a:off x="1087" y="1695"/>
                <a:ext cx="16" cy="20"/>
              </a:xfrm>
              <a:custGeom>
                <a:avLst/>
                <a:gdLst>
                  <a:gd name="T0" fmla="*/ 2 w 28"/>
                  <a:gd name="T1" fmla="*/ 1 h 34"/>
                  <a:gd name="T2" fmla="*/ 5 w 28"/>
                  <a:gd name="T3" fmla="*/ 3 h 34"/>
                  <a:gd name="T4" fmla="*/ 3 w 28"/>
                  <a:gd name="T5" fmla="*/ 6 h 34"/>
                  <a:gd name="T6" fmla="*/ 1 w 28"/>
                  <a:gd name="T7" fmla="*/ 4 h 34"/>
                  <a:gd name="T8" fmla="*/ 2 w 28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4">
                    <a:moveTo>
                      <a:pt x="9" y="2"/>
                    </a:moveTo>
                    <a:cubicBezTo>
                      <a:pt x="16" y="0"/>
                      <a:pt x="23" y="5"/>
                      <a:pt x="26" y="13"/>
                    </a:cubicBezTo>
                    <a:cubicBezTo>
                      <a:pt x="28" y="22"/>
                      <a:pt x="25" y="30"/>
                      <a:pt x="19" y="32"/>
                    </a:cubicBezTo>
                    <a:cubicBezTo>
                      <a:pt x="13" y="34"/>
                      <a:pt x="5" y="29"/>
                      <a:pt x="3" y="21"/>
                    </a:cubicBezTo>
                    <a:cubicBezTo>
                      <a:pt x="0" y="13"/>
                      <a:pt x="3" y="5"/>
                      <a:pt x="9" y="2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92" name="Freeform 1402"/>
              <p:cNvSpPr>
                <a:spLocks/>
              </p:cNvSpPr>
              <p:nvPr/>
            </p:nvSpPr>
            <p:spPr bwMode="auto">
              <a:xfrm>
                <a:off x="1089" y="1699"/>
                <a:ext cx="13" cy="15"/>
              </a:xfrm>
              <a:custGeom>
                <a:avLst/>
                <a:gdLst>
                  <a:gd name="T0" fmla="*/ 1 w 22"/>
                  <a:gd name="T1" fmla="*/ 1 h 26"/>
                  <a:gd name="T2" fmla="*/ 4 w 22"/>
                  <a:gd name="T3" fmla="*/ 2 h 26"/>
                  <a:gd name="T4" fmla="*/ 3 w 22"/>
                  <a:gd name="T5" fmla="*/ 5 h 26"/>
                  <a:gd name="T6" fmla="*/ 1 w 22"/>
                  <a:gd name="T7" fmla="*/ 3 h 26"/>
                  <a:gd name="T8" fmla="*/ 1 w 22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7" y="2"/>
                    </a:moveTo>
                    <a:cubicBezTo>
                      <a:pt x="13" y="0"/>
                      <a:pt x="18" y="4"/>
                      <a:pt x="20" y="10"/>
                    </a:cubicBezTo>
                    <a:cubicBezTo>
                      <a:pt x="22" y="16"/>
                      <a:pt x="20" y="23"/>
                      <a:pt x="15" y="24"/>
                    </a:cubicBezTo>
                    <a:cubicBezTo>
                      <a:pt x="10" y="26"/>
                      <a:pt x="4" y="22"/>
                      <a:pt x="2" y="16"/>
                    </a:cubicBezTo>
                    <a:cubicBezTo>
                      <a:pt x="0" y="10"/>
                      <a:pt x="2" y="3"/>
                      <a:pt x="7" y="2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93" name="Freeform 1403"/>
              <p:cNvSpPr>
                <a:spLocks/>
              </p:cNvSpPr>
              <p:nvPr/>
            </p:nvSpPr>
            <p:spPr bwMode="auto">
              <a:xfrm>
                <a:off x="1087" y="1697"/>
                <a:ext cx="6" cy="9"/>
              </a:xfrm>
              <a:custGeom>
                <a:avLst/>
                <a:gdLst>
                  <a:gd name="T0" fmla="*/ 1 w 11"/>
                  <a:gd name="T1" fmla="*/ 3 h 16"/>
                  <a:gd name="T2" fmla="*/ 2 w 11"/>
                  <a:gd name="T3" fmla="*/ 0 h 16"/>
                  <a:gd name="T4" fmla="*/ 1 w 11"/>
                  <a:gd name="T5" fmla="*/ 3 h 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16">
                    <a:moveTo>
                      <a:pt x="4" y="16"/>
                    </a:moveTo>
                    <a:cubicBezTo>
                      <a:pt x="4" y="16"/>
                      <a:pt x="0" y="3"/>
                      <a:pt x="11" y="0"/>
                    </a:cubicBezTo>
                    <a:cubicBezTo>
                      <a:pt x="11" y="0"/>
                      <a:pt x="3" y="5"/>
                      <a:pt x="4" y="16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94" name="Freeform 1404"/>
              <p:cNvSpPr>
                <a:spLocks/>
              </p:cNvSpPr>
              <p:nvPr/>
            </p:nvSpPr>
            <p:spPr bwMode="auto">
              <a:xfrm>
                <a:off x="1095" y="1710"/>
                <a:ext cx="5" cy="4"/>
              </a:xfrm>
              <a:custGeom>
                <a:avLst/>
                <a:gdLst>
                  <a:gd name="T0" fmla="*/ 0 w 9"/>
                  <a:gd name="T1" fmla="*/ 1 h 6"/>
                  <a:gd name="T2" fmla="*/ 2 w 9"/>
                  <a:gd name="T3" fmla="*/ 0 h 6"/>
                  <a:gd name="T4" fmla="*/ 0 w 9"/>
                  <a:gd name="T5" fmla="*/ 1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4"/>
                    </a:moveTo>
                    <a:cubicBezTo>
                      <a:pt x="0" y="4"/>
                      <a:pt x="6" y="6"/>
                      <a:pt x="9" y="0"/>
                    </a:cubicBezTo>
                    <a:cubicBezTo>
                      <a:pt x="9" y="0"/>
                      <a:pt x="5" y="5"/>
                      <a:pt x="0" y="4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95" name="Freeform 1405"/>
              <p:cNvSpPr>
                <a:spLocks/>
              </p:cNvSpPr>
              <p:nvPr/>
            </p:nvSpPr>
            <p:spPr bwMode="auto">
              <a:xfrm>
                <a:off x="1047" y="1642"/>
                <a:ext cx="17" cy="19"/>
              </a:xfrm>
              <a:custGeom>
                <a:avLst/>
                <a:gdLst>
                  <a:gd name="T0" fmla="*/ 2 w 29"/>
                  <a:gd name="T1" fmla="*/ 1 h 33"/>
                  <a:gd name="T2" fmla="*/ 5 w 29"/>
                  <a:gd name="T3" fmla="*/ 2 h 33"/>
                  <a:gd name="T4" fmla="*/ 4 w 29"/>
                  <a:gd name="T5" fmla="*/ 6 h 33"/>
                  <a:gd name="T6" fmla="*/ 1 w 29"/>
                  <a:gd name="T7" fmla="*/ 4 h 33"/>
                  <a:gd name="T8" fmla="*/ 2 w 29"/>
                  <a:gd name="T9" fmla="*/ 1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3">
                    <a:moveTo>
                      <a:pt x="10" y="2"/>
                    </a:moveTo>
                    <a:cubicBezTo>
                      <a:pt x="16" y="0"/>
                      <a:pt x="23" y="5"/>
                      <a:pt x="26" y="13"/>
                    </a:cubicBezTo>
                    <a:cubicBezTo>
                      <a:pt x="29" y="21"/>
                      <a:pt x="26" y="29"/>
                      <a:pt x="19" y="31"/>
                    </a:cubicBezTo>
                    <a:cubicBezTo>
                      <a:pt x="13" y="33"/>
                      <a:pt x="5" y="28"/>
                      <a:pt x="3" y="20"/>
                    </a:cubicBezTo>
                    <a:cubicBezTo>
                      <a:pt x="0" y="12"/>
                      <a:pt x="3" y="4"/>
                      <a:pt x="10" y="2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96" name="Freeform 1406"/>
              <p:cNvSpPr>
                <a:spLocks/>
              </p:cNvSpPr>
              <p:nvPr/>
            </p:nvSpPr>
            <p:spPr bwMode="auto">
              <a:xfrm>
                <a:off x="1050" y="1645"/>
                <a:ext cx="13" cy="15"/>
              </a:xfrm>
              <a:custGeom>
                <a:avLst/>
                <a:gdLst>
                  <a:gd name="T0" fmla="*/ 2 w 23"/>
                  <a:gd name="T1" fmla="*/ 1 h 26"/>
                  <a:gd name="T2" fmla="*/ 4 w 23"/>
                  <a:gd name="T3" fmla="*/ 2 h 26"/>
                  <a:gd name="T4" fmla="*/ 3 w 23"/>
                  <a:gd name="T5" fmla="*/ 5 h 26"/>
                  <a:gd name="T6" fmla="*/ 1 w 23"/>
                  <a:gd name="T7" fmla="*/ 3 h 26"/>
                  <a:gd name="T8" fmla="*/ 2 w 23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8" y="2"/>
                    </a:moveTo>
                    <a:cubicBezTo>
                      <a:pt x="13" y="0"/>
                      <a:pt x="18" y="4"/>
                      <a:pt x="21" y="10"/>
                    </a:cubicBezTo>
                    <a:cubicBezTo>
                      <a:pt x="23" y="16"/>
                      <a:pt x="20" y="23"/>
                      <a:pt x="15" y="25"/>
                    </a:cubicBezTo>
                    <a:cubicBezTo>
                      <a:pt x="10" y="26"/>
                      <a:pt x="4" y="22"/>
                      <a:pt x="2" y="16"/>
                    </a:cubicBezTo>
                    <a:cubicBezTo>
                      <a:pt x="0" y="10"/>
                      <a:pt x="2" y="3"/>
                      <a:pt x="8" y="2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97" name="Freeform 1407"/>
              <p:cNvSpPr>
                <a:spLocks/>
              </p:cNvSpPr>
              <p:nvPr/>
            </p:nvSpPr>
            <p:spPr bwMode="auto">
              <a:xfrm>
                <a:off x="1047" y="1643"/>
                <a:ext cx="6" cy="10"/>
              </a:xfrm>
              <a:custGeom>
                <a:avLst/>
                <a:gdLst>
                  <a:gd name="T0" fmla="*/ 1 w 10"/>
                  <a:gd name="T1" fmla="*/ 4 h 17"/>
                  <a:gd name="T2" fmla="*/ 2 w 10"/>
                  <a:gd name="T3" fmla="*/ 0 h 17"/>
                  <a:gd name="T4" fmla="*/ 1 w 10"/>
                  <a:gd name="T5" fmla="*/ 4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17">
                    <a:moveTo>
                      <a:pt x="3" y="17"/>
                    </a:moveTo>
                    <a:cubicBezTo>
                      <a:pt x="3" y="17"/>
                      <a:pt x="0" y="4"/>
                      <a:pt x="10" y="0"/>
                    </a:cubicBezTo>
                    <a:cubicBezTo>
                      <a:pt x="10" y="0"/>
                      <a:pt x="2" y="5"/>
                      <a:pt x="3" y="17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98" name="Freeform 1408"/>
              <p:cNvSpPr>
                <a:spLocks/>
              </p:cNvSpPr>
              <p:nvPr/>
            </p:nvSpPr>
            <p:spPr bwMode="auto">
              <a:xfrm>
                <a:off x="1055" y="1656"/>
                <a:ext cx="6" cy="4"/>
              </a:xfrm>
              <a:custGeom>
                <a:avLst/>
                <a:gdLst>
                  <a:gd name="T0" fmla="*/ 0 w 9"/>
                  <a:gd name="T1" fmla="*/ 1 h 6"/>
                  <a:gd name="T2" fmla="*/ 3 w 9"/>
                  <a:gd name="T3" fmla="*/ 0 h 6"/>
                  <a:gd name="T4" fmla="*/ 0 w 9"/>
                  <a:gd name="T5" fmla="*/ 1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4"/>
                    </a:moveTo>
                    <a:cubicBezTo>
                      <a:pt x="0" y="4"/>
                      <a:pt x="6" y="6"/>
                      <a:pt x="9" y="0"/>
                    </a:cubicBezTo>
                    <a:cubicBezTo>
                      <a:pt x="9" y="0"/>
                      <a:pt x="6" y="5"/>
                      <a:pt x="0" y="4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99" name="Freeform 1409"/>
              <p:cNvSpPr>
                <a:spLocks/>
              </p:cNvSpPr>
              <p:nvPr/>
            </p:nvSpPr>
            <p:spPr bwMode="auto">
              <a:xfrm>
                <a:off x="1047" y="1604"/>
                <a:ext cx="16" cy="20"/>
              </a:xfrm>
              <a:custGeom>
                <a:avLst/>
                <a:gdLst>
                  <a:gd name="T0" fmla="*/ 2 w 29"/>
                  <a:gd name="T1" fmla="*/ 1 h 34"/>
                  <a:gd name="T2" fmla="*/ 4 w 29"/>
                  <a:gd name="T3" fmla="*/ 3 h 34"/>
                  <a:gd name="T4" fmla="*/ 3 w 29"/>
                  <a:gd name="T5" fmla="*/ 6 h 34"/>
                  <a:gd name="T6" fmla="*/ 1 w 29"/>
                  <a:gd name="T7" fmla="*/ 4 h 34"/>
                  <a:gd name="T8" fmla="*/ 2 w 29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4">
                    <a:moveTo>
                      <a:pt x="10" y="3"/>
                    </a:moveTo>
                    <a:cubicBezTo>
                      <a:pt x="16" y="0"/>
                      <a:pt x="23" y="5"/>
                      <a:pt x="26" y="14"/>
                    </a:cubicBezTo>
                    <a:cubicBezTo>
                      <a:pt x="29" y="22"/>
                      <a:pt x="26" y="30"/>
                      <a:pt x="19" y="32"/>
                    </a:cubicBezTo>
                    <a:cubicBezTo>
                      <a:pt x="13" y="34"/>
                      <a:pt x="5" y="29"/>
                      <a:pt x="3" y="21"/>
                    </a:cubicBezTo>
                    <a:cubicBezTo>
                      <a:pt x="0" y="13"/>
                      <a:pt x="3" y="5"/>
                      <a:pt x="10" y="3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00" name="Freeform 1410"/>
              <p:cNvSpPr>
                <a:spLocks/>
              </p:cNvSpPr>
              <p:nvPr/>
            </p:nvSpPr>
            <p:spPr bwMode="auto">
              <a:xfrm>
                <a:off x="1049" y="1608"/>
                <a:ext cx="13" cy="15"/>
              </a:xfrm>
              <a:custGeom>
                <a:avLst/>
                <a:gdLst>
                  <a:gd name="T0" fmla="*/ 2 w 23"/>
                  <a:gd name="T1" fmla="*/ 1 h 26"/>
                  <a:gd name="T2" fmla="*/ 4 w 23"/>
                  <a:gd name="T3" fmla="*/ 2 h 26"/>
                  <a:gd name="T4" fmla="*/ 3 w 23"/>
                  <a:gd name="T5" fmla="*/ 5 h 26"/>
                  <a:gd name="T6" fmla="*/ 1 w 23"/>
                  <a:gd name="T7" fmla="*/ 3 h 26"/>
                  <a:gd name="T8" fmla="*/ 2 w 23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8" y="2"/>
                    </a:moveTo>
                    <a:cubicBezTo>
                      <a:pt x="13" y="0"/>
                      <a:pt x="19" y="4"/>
                      <a:pt x="21" y="10"/>
                    </a:cubicBezTo>
                    <a:cubicBezTo>
                      <a:pt x="23" y="16"/>
                      <a:pt x="20" y="23"/>
                      <a:pt x="15" y="24"/>
                    </a:cubicBezTo>
                    <a:cubicBezTo>
                      <a:pt x="10" y="26"/>
                      <a:pt x="4" y="22"/>
                      <a:pt x="2" y="16"/>
                    </a:cubicBezTo>
                    <a:cubicBezTo>
                      <a:pt x="0" y="10"/>
                      <a:pt x="3" y="3"/>
                      <a:pt x="8" y="2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01" name="Freeform 1411"/>
              <p:cNvSpPr>
                <a:spLocks/>
              </p:cNvSpPr>
              <p:nvPr/>
            </p:nvSpPr>
            <p:spPr bwMode="auto">
              <a:xfrm>
                <a:off x="1047" y="1606"/>
                <a:ext cx="6" cy="10"/>
              </a:xfrm>
              <a:custGeom>
                <a:avLst/>
                <a:gdLst>
                  <a:gd name="T0" fmla="*/ 1 w 10"/>
                  <a:gd name="T1" fmla="*/ 4 h 17"/>
                  <a:gd name="T2" fmla="*/ 2 w 10"/>
                  <a:gd name="T3" fmla="*/ 0 h 17"/>
                  <a:gd name="T4" fmla="*/ 1 w 10"/>
                  <a:gd name="T5" fmla="*/ 4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17">
                    <a:moveTo>
                      <a:pt x="3" y="17"/>
                    </a:moveTo>
                    <a:cubicBezTo>
                      <a:pt x="3" y="17"/>
                      <a:pt x="0" y="3"/>
                      <a:pt x="10" y="0"/>
                    </a:cubicBezTo>
                    <a:cubicBezTo>
                      <a:pt x="10" y="0"/>
                      <a:pt x="2" y="5"/>
                      <a:pt x="3" y="17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02" name="Freeform 1412"/>
              <p:cNvSpPr>
                <a:spLocks/>
              </p:cNvSpPr>
              <p:nvPr/>
            </p:nvSpPr>
            <p:spPr bwMode="auto">
              <a:xfrm>
                <a:off x="1055" y="1619"/>
                <a:ext cx="5" cy="4"/>
              </a:xfrm>
              <a:custGeom>
                <a:avLst/>
                <a:gdLst>
                  <a:gd name="T0" fmla="*/ 0 w 9"/>
                  <a:gd name="T1" fmla="*/ 1 h 6"/>
                  <a:gd name="T2" fmla="*/ 2 w 9"/>
                  <a:gd name="T3" fmla="*/ 0 h 6"/>
                  <a:gd name="T4" fmla="*/ 0 w 9"/>
                  <a:gd name="T5" fmla="*/ 1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4"/>
                    </a:moveTo>
                    <a:cubicBezTo>
                      <a:pt x="0" y="4"/>
                      <a:pt x="6" y="6"/>
                      <a:pt x="9" y="0"/>
                    </a:cubicBezTo>
                    <a:cubicBezTo>
                      <a:pt x="9" y="0"/>
                      <a:pt x="6" y="5"/>
                      <a:pt x="0" y="4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03" name="Freeform 1413"/>
              <p:cNvSpPr>
                <a:spLocks/>
              </p:cNvSpPr>
              <p:nvPr/>
            </p:nvSpPr>
            <p:spPr bwMode="auto">
              <a:xfrm>
                <a:off x="1063" y="1573"/>
                <a:ext cx="17" cy="19"/>
              </a:xfrm>
              <a:custGeom>
                <a:avLst/>
                <a:gdLst>
                  <a:gd name="T0" fmla="*/ 4 w 29"/>
                  <a:gd name="T1" fmla="*/ 1 h 34"/>
                  <a:gd name="T2" fmla="*/ 5 w 29"/>
                  <a:gd name="T3" fmla="*/ 4 h 34"/>
                  <a:gd name="T4" fmla="*/ 2 w 29"/>
                  <a:gd name="T5" fmla="*/ 6 h 34"/>
                  <a:gd name="T6" fmla="*/ 1 w 29"/>
                  <a:gd name="T7" fmla="*/ 2 h 34"/>
                  <a:gd name="T8" fmla="*/ 4 w 29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4">
                    <a:moveTo>
                      <a:pt x="20" y="2"/>
                    </a:moveTo>
                    <a:cubicBezTo>
                      <a:pt x="26" y="5"/>
                      <a:pt x="29" y="13"/>
                      <a:pt x="25" y="21"/>
                    </a:cubicBezTo>
                    <a:cubicBezTo>
                      <a:pt x="22" y="29"/>
                      <a:pt x="15" y="34"/>
                      <a:pt x="9" y="31"/>
                    </a:cubicBezTo>
                    <a:cubicBezTo>
                      <a:pt x="2" y="29"/>
                      <a:pt x="0" y="20"/>
                      <a:pt x="3" y="12"/>
                    </a:cubicBezTo>
                    <a:cubicBezTo>
                      <a:pt x="6" y="4"/>
                      <a:pt x="13" y="0"/>
                      <a:pt x="20" y="2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04" name="Freeform 1414"/>
              <p:cNvSpPr>
                <a:spLocks/>
              </p:cNvSpPr>
              <p:nvPr/>
            </p:nvSpPr>
            <p:spPr bwMode="auto">
              <a:xfrm>
                <a:off x="1065" y="1576"/>
                <a:ext cx="13" cy="15"/>
              </a:xfrm>
              <a:custGeom>
                <a:avLst/>
                <a:gdLst>
                  <a:gd name="T0" fmla="*/ 3 w 23"/>
                  <a:gd name="T1" fmla="*/ 1 h 26"/>
                  <a:gd name="T2" fmla="*/ 4 w 23"/>
                  <a:gd name="T3" fmla="*/ 3 h 26"/>
                  <a:gd name="T4" fmla="*/ 1 w 23"/>
                  <a:gd name="T5" fmla="*/ 5 h 26"/>
                  <a:gd name="T6" fmla="*/ 1 w 23"/>
                  <a:gd name="T7" fmla="*/ 2 h 26"/>
                  <a:gd name="T8" fmla="*/ 3 w 23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16" y="2"/>
                    </a:moveTo>
                    <a:cubicBezTo>
                      <a:pt x="21" y="3"/>
                      <a:pt x="23" y="10"/>
                      <a:pt x="21" y="16"/>
                    </a:cubicBezTo>
                    <a:cubicBezTo>
                      <a:pt x="18" y="22"/>
                      <a:pt x="12" y="26"/>
                      <a:pt x="7" y="24"/>
                    </a:cubicBezTo>
                    <a:cubicBezTo>
                      <a:pt x="2" y="22"/>
                      <a:pt x="0" y="15"/>
                      <a:pt x="3" y="9"/>
                    </a:cubicBezTo>
                    <a:cubicBezTo>
                      <a:pt x="5" y="3"/>
                      <a:pt x="11" y="0"/>
                      <a:pt x="16" y="2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05" name="Freeform 1415"/>
              <p:cNvSpPr>
                <a:spLocks/>
              </p:cNvSpPr>
              <p:nvPr/>
            </p:nvSpPr>
            <p:spPr bwMode="auto">
              <a:xfrm>
                <a:off x="1066" y="1572"/>
                <a:ext cx="9" cy="7"/>
              </a:xfrm>
              <a:custGeom>
                <a:avLst/>
                <a:gdLst>
                  <a:gd name="T0" fmla="*/ 0 w 16"/>
                  <a:gd name="T1" fmla="*/ 2 h 12"/>
                  <a:gd name="T2" fmla="*/ 3 w 16"/>
                  <a:gd name="T3" fmla="*/ 1 h 12"/>
                  <a:gd name="T4" fmla="*/ 0 w 16"/>
                  <a:gd name="T5" fmla="*/ 2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2">
                    <a:moveTo>
                      <a:pt x="0" y="12"/>
                    </a:moveTo>
                    <a:cubicBezTo>
                      <a:pt x="0" y="12"/>
                      <a:pt x="5" y="0"/>
                      <a:pt x="16" y="4"/>
                    </a:cubicBezTo>
                    <a:cubicBezTo>
                      <a:pt x="16" y="4"/>
                      <a:pt x="6" y="3"/>
                      <a:pt x="0" y="12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06" name="Freeform 1416"/>
              <p:cNvSpPr>
                <a:spLocks/>
              </p:cNvSpPr>
              <p:nvPr/>
            </p:nvSpPr>
            <p:spPr bwMode="auto">
              <a:xfrm>
                <a:off x="1067" y="1588"/>
                <a:ext cx="5" cy="3"/>
              </a:xfrm>
              <a:custGeom>
                <a:avLst/>
                <a:gdLst>
                  <a:gd name="T0" fmla="*/ 0 w 9"/>
                  <a:gd name="T1" fmla="*/ 0 h 6"/>
                  <a:gd name="T2" fmla="*/ 2 w 9"/>
                  <a:gd name="T3" fmla="*/ 1 h 6"/>
                  <a:gd name="T4" fmla="*/ 0 w 9"/>
                  <a:gd name="T5" fmla="*/ 0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cubicBezTo>
                      <a:pt x="0" y="0"/>
                      <a:pt x="3" y="6"/>
                      <a:pt x="9" y="3"/>
                    </a:cubicBezTo>
                    <a:cubicBezTo>
                      <a:pt x="9" y="3"/>
                      <a:pt x="4" y="5"/>
                      <a:pt x="0" y="0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07" name="Freeform 1417"/>
              <p:cNvSpPr>
                <a:spLocks/>
              </p:cNvSpPr>
              <p:nvPr/>
            </p:nvSpPr>
            <p:spPr bwMode="auto">
              <a:xfrm>
                <a:off x="1101" y="1675"/>
                <a:ext cx="18" cy="19"/>
              </a:xfrm>
              <a:custGeom>
                <a:avLst/>
                <a:gdLst>
                  <a:gd name="T0" fmla="*/ 1 w 30"/>
                  <a:gd name="T1" fmla="*/ 1 h 33"/>
                  <a:gd name="T2" fmla="*/ 5 w 30"/>
                  <a:gd name="T3" fmla="*/ 2 h 33"/>
                  <a:gd name="T4" fmla="*/ 5 w 30"/>
                  <a:gd name="T5" fmla="*/ 6 h 33"/>
                  <a:gd name="T6" fmla="*/ 1 w 30"/>
                  <a:gd name="T7" fmla="*/ 4 h 33"/>
                  <a:gd name="T8" fmla="*/ 1 w 30"/>
                  <a:gd name="T9" fmla="*/ 1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6" y="4"/>
                    </a:moveTo>
                    <a:cubicBezTo>
                      <a:pt x="12" y="0"/>
                      <a:pt x="20" y="3"/>
                      <a:pt x="25" y="10"/>
                    </a:cubicBezTo>
                    <a:cubicBezTo>
                      <a:pt x="30" y="17"/>
                      <a:pt x="29" y="26"/>
                      <a:pt x="23" y="30"/>
                    </a:cubicBezTo>
                    <a:cubicBezTo>
                      <a:pt x="18" y="33"/>
                      <a:pt x="9" y="31"/>
                      <a:pt x="4" y="23"/>
                    </a:cubicBezTo>
                    <a:cubicBezTo>
                      <a:pt x="0" y="16"/>
                      <a:pt x="0" y="7"/>
                      <a:pt x="6" y="4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08" name="Freeform 1418"/>
              <p:cNvSpPr>
                <a:spLocks/>
              </p:cNvSpPr>
              <p:nvPr/>
            </p:nvSpPr>
            <p:spPr bwMode="auto">
              <a:xfrm>
                <a:off x="1104" y="1678"/>
                <a:ext cx="14" cy="15"/>
              </a:xfrm>
              <a:custGeom>
                <a:avLst/>
                <a:gdLst>
                  <a:gd name="T0" fmla="*/ 1 w 24"/>
                  <a:gd name="T1" fmla="*/ 1 h 26"/>
                  <a:gd name="T2" fmla="*/ 4 w 24"/>
                  <a:gd name="T3" fmla="*/ 2 h 26"/>
                  <a:gd name="T4" fmla="*/ 4 w 24"/>
                  <a:gd name="T5" fmla="*/ 4 h 26"/>
                  <a:gd name="T6" fmla="*/ 1 w 24"/>
                  <a:gd name="T7" fmla="*/ 3 h 26"/>
                  <a:gd name="T8" fmla="*/ 1 w 24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5" y="3"/>
                    </a:moveTo>
                    <a:cubicBezTo>
                      <a:pt x="10" y="0"/>
                      <a:pt x="16" y="2"/>
                      <a:pt x="20" y="8"/>
                    </a:cubicBezTo>
                    <a:cubicBezTo>
                      <a:pt x="24" y="13"/>
                      <a:pt x="23" y="20"/>
                      <a:pt x="19" y="23"/>
                    </a:cubicBezTo>
                    <a:cubicBezTo>
                      <a:pt x="14" y="26"/>
                      <a:pt x="8" y="24"/>
                      <a:pt x="4" y="19"/>
                    </a:cubicBezTo>
                    <a:cubicBezTo>
                      <a:pt x="0" y="13"/>
                      <a:pt x="1" y="6"/>
                      <a:pt x="5" y="3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09" name="Freeform 1419"/>
              <p:cNvSpPr>
                <a:spLocks/>
              </p:cNvSpPr>
              <p:nvPr/>
            </p:nvSpPr>
            <p:spPr bwMode="auto">
              <a:xfrm>
                <a:off x="1100" y="1677"/>
                <a:ext cx="6" cy="10"/>
              </a:xfrm>
              <a:custGeom>
                <a:avLst/>
                <a:gdLst>
                  <a:gd name="T0" fmla="*/ 1 w 10"/>
                  <a:gd name="T1" fmla="*/ 3 h 18"/>
                  <a:gd name="T2" fmla="*/ 2 w 10"/>
                  <a:gd name="T3" fmla="*/ 0 h 18"/>
                  <a:gd name="T4" fmla="*/ 1 w 10"/>
                  <a:gd name="T5" fmla="*/ 3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18">
                    <a:moveTo>
                      <a:pt x="7" y="18"/>
                    </a:moveTo>
                    <a:cubicBezTo>
                      <a:pt x="7" y="18"/>
                      <a:pt x="0" y="6"/>
                      <a:pt x="10" y="0"/>
                    </a:cubicBezTo>
                    <a:cubicBezTo>
                      <a:pt x="10" y="0"/>
                      <a:pt x="3" y="7"/>
                      <a:pt x="7" y="18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10" name="Freeform 1420"/>
              <p:cNvSpPr>
                <a:spLocks/>
              </p:cNvSpPr>
              <p:nvPr/>
            </p:nvSpPr>
            <p:spPr bwMode="auto">
              <a:xfrm>
                <a:off x="1112" y="1688"/>
                <a:ext cx="4" cy="3"/>
              </a:xfrm>
              <a:custGeom>
                <a:avLst/>
                <a:gdLst>
                  <a:gd name="T0" fmla="*/ 0 w 7"/>
                  <a:gd name="T1" fmla="*/ 1 h 6"/>
                  <a:gd name="T2" fmla="*/ 1 w 7"/>
                  <a:gd name="T3" fmla="*/ 0 h 6"/>
                  <a:gd name="T4" fmla="*/ 0 w 7"/>
                  <a:gd name="T5" fmla="*/ 1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0" y="6"/>
                    </a:moveTo>
                    <a:cubicBezTo>
                      <a:pt x="0" y="6"/>
                      <a:pt x="6" y="6"/>
                      <a:pt x="7" y="0"/>
                    </a:cubicBezTo>
                    <a:cubicBezTo>
                      <a:pt x="7" y="0"/>
                      <a:pt x="5" y="5"/>
                      <a:pt x="0" y="6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11" name="Freeform 1421"/>
              <p:cNvSpPr>
                <a:spLocks/>
              </p:cNvSpPr>
              <p:nvPr/>
            </p:nvSpPr>
            <p:spPr bwMode="auto">
              <a:xfrm>
                <a:off x="1125" y="1695"/>
                <a:ext cx="20" cy="17"/>
              </a:xfrm>
              <a:custGeom>
                <a:avLst/>
                <a:gdLst>
                  <a:gd name="T0" fmla="*/ 1 w 34"/>
                  <a:gd name="T1" fmla="*/ 1 h 29"/>
                  <a:gd name="T2" fmla="*/ 5 w 34"/>
                  <a:gd name="T3" fmla="*/ 1 h 29"/>
                  <a:gd name="T4" fmla="*/ 6 w 34"/>
                  <a:gd name="T5" fmla="*/ 5 h 29"/>
                  <a:gd name="T6" fmla="*/ 2 w 34"/>
                  <a:gd name="T7" fmla="*/ 5 h 29"/>
                  <a:gd name="T8" fmla="*/ 1 w 34"/>
                  <a:gd name="T9" fmla="*/ 1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29">
                    <a:moveTo>
                      <a:pt x="3" y="7"/>
                    </a:moveTo>
                    <a:cubicBezTo>
                      <a:pt x="7" y="1"/>
                      <a:pt x="15" y="0"/>
                      <a:pt x="23" y="4"/>
                    </a:cubicBezTo>
                    <a:cubicBezTo>
                      <a:pt x="30" y="8"/>
                      <a:pt x="34" y="16"/>
                      <a:pt x="30" y="22"/>
                    </a:cubicBezTo>
                    <a:cubicBezTo>
                      <a:pt x="27" y="28"/>
                      <a:pt x="18" y="29"/>
                      <a:pt x="11" y="25"/>
                    </a:cubicBezTo>
                    <a:cubicBezTo>
                      <a:pt x="4" y="21"/>
                      <a:pt x="0" y="13"/>
                      <a:pt x="3" y="7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12" name="Freeform 1422"/>
              <p:cNvSpPr>
                <a:spLocks/>
              </p:cNvSpPr>
              <p:nvPr/>
            </p:nvSpPr>
            <p:spPr bwMode="auto">
              <a:xfrm>
                <a:off x="1129" y="1697"/>
                <a:ext cx="15" cy="13"/>
              </a:xfrm>
              <a:custGeom>
                <a:avLst/>
                <a:gdLst>
                  <a:gd name="T0" fmla="*/ 1 w 26"/>
                  <a:gd name="T1" fmla="*/ 1 h 24"/>
                  <a:gd name="T2" fmla="*/ 3 w 26"/>
                  <a:gd name="T3" fmla="*/ 1 h 24"/>
                  <a:gd name="T4" fmla="*/ 4 w 26"/>
                  <a:gd name="T5" fmla="*/ 3 h 24"/>
                  <a:gd name="T6" fmla="*/ 2 w 26"/>
                  <a:gd name="T7" fmla="*/ 3 h 24"/>
                  <a:gd name="T8" fmla="*/ 1 w 26"/>
                  <a:gd name="T9" fmla="*/ 1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4">
                    <a:moveTo>
                      <a:pt x="2" y="6"/>
                    </a:moveTo>
                    <a:cubicBezTo>
                      <a:pt x="5" y="1"/>
                      <a:pt x="12" y="0"/>
                      <a:pt x="18" y="4"/>
                    </a:cubicBezTo>
                    <a:cubicBezTo>
                      <a:pt x="23" y="7"/>
                      <a:pt x="26" y="13"/>
                      <a:pt x="23" y="18"/>
                    </a:cubicBezTo>
                    <a:cubicBezTo>
                      <a:pt x="21" y="23"/>
                      <a:pt x="14" y="24"/>
                      <a:pt x="8" y="20"/>
                    </a:cubicBezTo>
                    <a:cubicBezTo>
                      <a:pt x="2" y="17"/>
                      <a:pt x="0" y="11"/>
                      <a:pt x="2" y="6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13" name="Freeform 1423"/>
              <p:cNvSpPr>
                <a:spLocks/>
              </p:cNvSpPr>
              <p:nvPr/>
            </p:nvSpPr>
            <p:spPr bwMode="auto">
              <a:xfrm>
                <a:off x="1125" y="1699"/>
                <a:ext cx="6" cy="10"/>
              </a:xfrm>
              <a:custGeom>
                <a:avLst/>
                <a:gdLst>
                  <a:gd name="T0" fmla="*/ 2 w 11"/>
                  <a:gd name="T1" fmla="*/ 4 h 17"/>
                  <a:gd name="T2" fmla="*/ 1 w 11"/>
                  <a:gd name="T3" fmla="*/ 0 h 17"/>
                  <a:gd name="T4" fmla="*/ 2 w 11"/>
                  <a:gd name="T5" fmla="*/ 4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11" y="17"/>
                    </a:moveTo>
                    <a:cubicBezTo>
                      <a:pt x="11" y="17"/>
                      <a:pt x="0" y="9"/>
                      <a:pt x="5" y="0"/>
                    </a:cubicBezTo>
                    <a:cubicBezTo>
                      <a:pt x="5" y="0"/>
                      <a:pt x="2" y="9"/>
                      <a:pt x="11" y="17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14" name="Freeform 1424"/>
              <p:cNvSpPr>
                <a:spLocks/>
              </p:cNvSpPr>
              <p:nvPr/>
            </p:nvSpPr>
            <p:spPr bwMode="auto">
              <a:xfrm>
                <a:off x="1140" y="1704"/>
                <a:ext cx="3" cy="5"/>
              </a:xfrm>
              <a:custGeom>
                <a:avLst/>
                <a:gdLst>
                  <a:gd name="T0" fmla="*/ 0 w 6"/>
                  <a:gd name="T1" fmla="*/ 2 h 9"/>
                  <a:gd name="T2" fmla="*/ 1 w 6"/>
                  <a:gd name="T3" fmla="*/ 0 h 9"/>
                  <a:gd name="T4" fmla="*/ 0 w 6"/>
                  <a:gd name="T5" fmla="*/ 2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6" y="6"/>
                      <a:pt x="5" y="0"/>
                    </a:cubicBezTo>
                    <a:cubicBezTo>
                      <a:pt x="5" y="0"/>
                      <a:pt x="5" y="6"/>
                      <a:pt x="0" y="9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15" name="Freeform 1425"/>
              <p:cNvSpPr>
                <a:spLocks/>
              </p:cNvSpPr>
              <p:nvPr/>
            </p:nvSpPr>
            <p:spPr bwMode="auto">
              <a:xfrm>
                <a:off x="1112" y="1720"/>
                <a:ext cx="20" cy="17"/>
              </a:xfrm>
              <a:custGeom>
                <a:avLst/>
                <a:gdLst>
                  <a:gd name="T0" fmla="*/ 1 w 34"/>
                  <a:gd name="T1" fmla="*/ 1 h 29"/>
                  <a:gd name="T2" fmla="*/ 5 w 34"/>
                  <a:gd name="T3" fmla="*/ 1 h 29"/>
                  <a:gd name="T4" fmla="*/ 6 w 34"/>
                  <a:gd name="T5" fmla="*/ 5 h 29"/>
                  <a:gd name="T6" fmla="*/ 2 w 34"/>
                  <a:gd name="T7" fmla="*/ 5 h 29"/>
                  <a:gd name="T8" fmla="*/ 1 w 34"/>
                  <a:gd name="T9" fmla="*/ 1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29">
                    <a:moveTo>
                      <a:pt x="4" y="7"/>
                    </a:moveTo>
                    <a:cubicBezTo>
                      <a:pt x="7" y="1"/>
                      <a:pt x="16" y="0"/>
                      <a:pt x="23" y="4"/>
                    </a:cubicBezTo>
                    <a:cubicBezTo>
                      <a:pt x="31" y="8"/>
                      <a:pt x="34" y="16"/>
                      <a:pt x="31" y="22"/>
                    </a:cubicBezTo>
                    <a:cubicBezTo>
                      <a:pt x="27" y="28"/>
                      <a:pt x="19" y="29"/>
                      <a:pt x="11" y="25"/>
                    </a:cubicBezTo>
                    <a:cubicBezTo>
                      <a:pt x="4" y="21"/>
                      <a:pt x="0" y="13"/>
                      <a:pt x="4" y="7"/>
                    </a:cubicBezTo>
                    <a:close/>
                  </a:path>
                </a:pathLst>
              </a:custGeom>
              <a:solidFill>
                <a:srgbClr val="DF9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16" name="Freeform 1426"/>
              <p:cNvSpPr>
                <a:spLocks/>
              </p:cNvSpPr>
              <p:nvPr/>
            </p:nvSpPr>
            <p:spPr bwMode="auto">
              <a:xfrm>
                <a:off x="1116" y="1723"/>
                <a:ext cx="15" cy="13"/>
              </a:xfrm>
              <a:custGeom>
                <a:avLst/>
                <a:gdLst>
                  <a:gd name="T0" fmla="*/ 1 w 26"/>
                  <a:gd name="T1" fmla="*/ 1 h 23"/>
                  <a:gd name="T2" fmla="*/ 3 w 26"/>
                  <a:gd name="T3" fmla="*/ 1 h 23"/>
                  <a:gd name="T4" fmla="*/ 4 w 26"/>
                  <a:gd name="T5" fmla="*/ 3 h 23"/>
                  <a:gd name="T6" fmla="*/ 2 w 26"/>
                  <a:gd name="T7" fmla="*/ 3 h 23"/>
                  <a:gd name="T8" fmla="*/ 1 w 26"/>
                  <a:gd name="T9" fmla="*/ 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3" y="5"/>
                    </a:moveTo>
                    <a:cubicBezTo>
                      <a:pt x="5" y="1"/>
                      <a:pt x="12" y="0"/>
                      <a:pt x="18" y="3"/>
                    </a:cubicBezTo>
                    <a:cubicBezTo>
                      <a:pt x="24" y="6"/>
                      <a:pt x="26" y="12"/>
                      <a:pt x="23" y="17"/>
                    </a:cubicBezTo>
                    <a:cubicBezTo>
                      <a:pt x="21" y="22"/>
                      <a:pt x="14" y="23"/>
                      <a:pt x="8" y="20"/>
                    </a:cubicBezTo>
                    <a:cubicBezTo>
                      <a:pt x="2" y="16"/>
                      <a:pt x="0" y="10"/>
                      <a:pt x="3" y="5"/>
                    </a:cubicBezTo>
                    <a:close/>
                  </a:path>
                </a:pathLst>
              </a:custGeom>
              <a:solidFill>
                <a:srgbClr val="D98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17" name="Freeform 1427"/>
              <p:cNvSpPr>
                <a:spLocks/>
              </p:cNvSpPr>
              <p:nvPr/>
            </p:nvSpPr>
            <p:spPr bwMode="auto">
              <a:xfrm>
                <a:off x="1112" y="1724"/>
                <a:ext cx="6" cy="10"/>
              </a:xfrm>
              <a:custGeom>
                <a:avLst/>
                <a:gdLst>
                  <a:gd name="T0" fmla="*/ 2 w 11"/>
                  <a:gd name="T1" fmla="*/ 4 h 17"/>
                  <a:gd name="T2" fmla="*/ 1 w 11"/>
                  <a:gd name="T3" fmla="*/ 0 h 17"/>
                  <a:gd name="T4" fmla="*/ 2 w 11"/>
                  <a:gd name="T5" fmla="*/ 4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11" y="17"/>
                    </a:moveTo>
                    <a:cubicBezTo>
                      <a:pt x="11" y="17"/>
                      <a:pt x="0" y="10"/>
                      <a:pt x="5" y="0"/>
                    </a:cubicBezTo>
                    <a:cubicBezTo>
                      <a:pt x="5" y="0"/>
                      <a:pt x="3" y="9"/>
                      <a:pt x="11" y="17"/>
                    </a:cubicBezTo>
                    <a:close/>
                  </a:path>
                </a:pathLst>
              </a:custGeom>
              <a:solidFill>
                <a:srgbClr val="EAB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18" name="Freeform 1428"/>
              <p:cNvSpPr>
                <a:spLocks/>
              </p:cNvSpPr>
              <p:nvPr/>
            </p:nvSpPr>
            <p:spPr bwMode="auto">
              <a:xfrm>
                <a:off x="1127" y="1729"/>
                <a:ext cx="3" cy="5"/>
              </a:xfrm>
              <a:custGeom>
                <a:avLst/>
                <a:gdLst>
                  <a:gd name="T0" fmla="*/ 0 w 5"/>
                  <a:gd name="T1" fmla="*/ 2 h 9"/>
                  <a:gd name="T2" fmla="*/ 1 w 5"/>
                  <a:gd name="T3" fmla="*/ 0 h 9"/>
                  <a:gd name="T4" fmla="*/ 0 w 5"/>
                  <a:gd name="T5" fmla="*/ 2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9">
                    <a:moveTo>
                      <a:pt x="0" y="9"/>
                    </a:moveTo>
                    <a:cubicBezTo>
                      <a:pt x="0" y="9"/>
                      <a:pt x="5" y="6"/>
                      <a:pt x="4" y="0"/>
                    </a:cubicBezTo>
                    <a:cubicBezTo>
                      <a:pt x="4" y="0"/>
                      <a:pt x="4" y="6"/>
                      <a:pt x="0" y="9"/>
                    </a:cubicBezTo>
                    <a:close/>
                  </a:path>
                </a:pathLst>
              </a:custGeom>
              <a:solidFill>
                <a:srgbClr val="C77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19" name="Freeform 1429"/>
              <p:cNvSpPr>
                <a:spLocks noEditPoints="1"/>
              </p:cNvSpPr>
              <p:nvPr/>
            </p:nvSpPr>
            <p:spPr bwMode="auto">
              <a:xfrm>
                <a:off x="1150" y="20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 w="1588" cap="rnd">
                <a:solidFill>
                  <a:srgbClr val="494E4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20" name="Freeform 1430"/>
              <p:cNvSpPr>
                <a:spLocks noEditPoints="1"/>
              </p:cNvSpPr>
              <p:nvPr/>
            </p:nvSpPr>
            <p:spPr bwMode="auto">
              <a:xfrm>
                <a:off x="252" y="720"/>
                <a:ext cx="1645" cy="1505"/>
              </a:xfrm>
              <a:custGeom>
                <a:avLst/>
                <a:gdLst>
                  <a:gd name="T0" fmla="*/ 497 w 2854"/>
                  <a:gd name="T1" fmla="*/ 270 h 2613"/>
                  <a:gd name="T2" fmla="*/ 529 w 2854"/>
                  <a:gd name="T3" fmla="*/ 384 h 2613"/>
                  <a:gd name="T4" fmla="*/ 529 w 2854"/>
                  <a:gd name="T5" fmla="*/ 384 h 2613"/>
                  <a:gd name="T6" fmla="*/ 353 w 2854"/>
                  <a:gd name="T7" fmla="*/ 67 h 2613"/>
                  <a:gd name="T8" fmla="*/ 305 w 2854"/>
                  <a:gd name="T9" fmla="*/ 484 h 2613"/>
                  <a:gd name="T10" fmla="*/ 358 w 2854"/>
                  <a:gd name="T11" fmla="*/ 388 h 2613"/>
                  <a:gd name="T12" fmla="*/ 421 w 2854"/>
                  <a:gd name="T13" fmla="*/ 378 h 2613"/>
                  <a:gd name="T14" fmla="*/ 497 w 2854"/>
                  <a:gd name="T15" fmla="*/ 414 h 2613"/>
                  <a:gd name="T16" fmla="*/ 534 w 2854"/>
                  <a:gd name="T17" fmla="*/ 472 h 2613"/>
                  <a:gd name="T18" fmla="*/ 519 w 2854"/>
                  <a:gd name="T19" fmla="*/ 427 h 2613"/>
                  <a:gd name="T20" fmla="*/ 429 w 2854"/>
                  <a:gd name="T21" fmla="*/ 365 h 2613"/>
                  <a:gd name="T22" fmla="*/ 507 w 2854"/>
                  <a:gd name="T23" fmla="*/ 380 h 2613"/>
                  <a:gd name="T24" fmla="*/ 497 w 2854"/>
                  <a:gd name="T25" fmla="*/ 377 h 2613"/>
                  <a:gd name="T26" fmla="*/ 477 w 2854"/>
                  <a:gd name="T27" fmla="*/ 333 h 2613"/>
                  <a:gd name="T28" fmla="*/ 470 w 2854"/>
                  <a:gd name="T29" fmla="*/ 325 h 2613"/>
                  <a:gd name="T30" fmla="*/ 402 w 2854"/>
                  <a:gd name="T31" fmla="*/ 339 h 2613"/>
                  <a:gd name="T32" fmla="*/ 388 w 2854"/>
                  <a:gd name="T33" fmla="*/ 274 h 2613"/>
                  <a:gd name="T34" fmla="*/ 448 w 2854"/>
                  <a:gd name="T35" fmla="*/ 255 h 2613"/>
                  <a:gd name="T36" fmla="*/ 466 w 2854"/>
                  <a:gd name="T37" fmla="*/ 249 h 2613"/>
                  <a:gd name="T38" fmla="*/ 477 w 2854"/>
                  <a:gd name="T39" fmla="*/ 213 h 2613"/>
                  <a:gd name="T40" fmla="*/ 390 w 2854"/>
                  <a:gd name="T41" fmla="*/ 241 h 2613"/>
                  <a:gd name="T42" fmla="*/ 345 w 2854"/>
                  <a:gd name="T43" fmla="*/ 247 h 2613"/>
                  <a:gd name="T44" fmla="*/ 391 w 2854"/>
                  <a:gd name="T45" fmla="*/ 164 h 2613"/>
                  <a:gd name="T46" fmla="*/ 380 w 2854"/>
                  <a:gd name="T47" fmla="*/ 182 h 2613"/>
                  <a:gd name="T48" fmla="*/ 361 w 2854"/>
                  <a:gd name="T49" fmla="*/ 169 h 2613"/>
                  <a:gd name="T50" fmla="*/ 363 w 2854"/>
                  <a:gd name="T51" fmla="*/ 181 h 2613"/>
                  <a:gd name="T52" fmla="*/ 322 w 2854"/>
                  <a:gd name="T53" fmla="*/ 217 h 2613"/>
                  <a:gd name="T54" fmla="*/ 314 w 2854"/>
                  <a:gd name="T55" fmla="*/ 153 h 2613"/>
                  <a:gd name="T56" fmla="*/ 345 w 2854"/>
                  <a:gd name="T57" fmla="*/ 75 h 2613"/>
                  <a:gd name="T58" fmla="*/ 325 w 2854"/>
                  <a:gd name="T59" fmla="*/ 114 h 2613"/>
                  <a:gd name="T60" fmla="*/ 299 w 2854"/>
                  <a:gd name="T61" fmla="*/ 84 h 2613"/>
                  <a:gd name="T62" fmla="*/ 291 w 2854"/>
                  <a:gd name="T63" fmla="*/ 79 h 2613"/>
                  <a:gd name="T64" fmla="*/ 226 w 2854"/>
                  <a:gd name="T65" fmla="*/ 97 h 2613"/>
                  <a:gd name="T66" fmla="*/ 255 w 2854"/>
                  <a:gd name="T67" fmla="*/ 124 h 2613"/>
                  <a:gd name="T68" fmla="*/ 296 w 2854"/>
                  <a:gd name="T69" fmla="*/ 191 h 2613"/>
                  <a:gd name="T70" fmla="*/ 199 w 2854"/>
                  <a:gd name="T71" fmla="*/ 265 h 2613"/>
                  <a:gd name="T72" fmla="*/ 215 w 2854"/>
                  <a:gd name="T73" fmla="*/ 192 h 2613"/>
                  <a:gd name="T74" fmla="*/ 207 w 2854"/>
                  <a:gd name="T75" fmla="*/ 217 h 2613"/>
                  <a:gd name="T76" fmla="*/ 119 w 2854"/>
                  <a:gd name="T77" fmla="*/ 198 h 2613"/>
                  <a:gd name="T78" fmla="*/ 110 w 2854"/>
                  <a:gd name="T79" fmla="*/ 202 h 2613"/>
                  <a:gd name="T80" fmla="*/ 101 w 2854"/>
                  <a:gd name="T81" fmla="*/ 226 h 2613"/>
                  <a:gd name="T82" fmla="*/ 133 w 2854"/>
                  <a:gd name="T83" fmla="*/ 236 h 2613"/>
                  <a:gd name="T84" fmla="*/ 229 w 2854"/>
                  <a:gd name="T85" fmla="*/ 295 h 2613"/>
                  <a:gd name="T86" fmla="*/ 159 w 2854"/>
                  <a:gd name="T87" fmla="*/ 290 h 2613"/>
                  <a:gd name="T88" fmla="*/ 172 w 2854"/>
                  <a:gd name="T89" fmla="*/ 293 h 2613"/>
                  <a:gd name="T90" fmla="*/ 150 w 2854"/>
                  <a:gd name="T91" fmla="*/ 302 h 2613"/>
                  <a:gd name="T92" fmla="*/ 149 w 2854"/>
                  <a:gd name="T93" fmla="*/ 310 h 2613"/>
                  <a:gd name="T94" fmla="*/ 210 w 2854"/>
                  <a:gd name="T95" fmla="*/ 357 h 2613"/>
                  <a:gd name="T96" fmla="*/ 85 w 2854"/>
                  <a:gd name="T97" fmla="*/ 349 h 2613"/>
                  <a:gd name="T98" fmla="*/ 167 w 2854"/>
                  <a:gd name="T99" fmla="*/ 363 h 2613"/>
                  <a:gd name="T100" fmla="*/ 55 w 2854"/>
                  <a:gd name="T101" fmla="*/ 471 h 2613"/>
                  <a:gd name="T102" fmla="*/ 55 w 2854"/>
                  <a:gd name="T103" fmla="*/ 479 h 2613"/>
                  <a:gd name="T104" fmla="*/ 167 w 2854"/>
                  <a:gd name="T105" fmla="*/ 433 h 2613"/>
                  <a:gd name="T106" fmla="*/ 195 w 2854"/>
                  <a:gd name="T107" fmla="*/ 491 h 2613"/>
                  <a:gd name="T108" fmla="*/ 172 w 2854"/>
                  <a:gd name="T109" fmla="*/ 400 h 2613"/>
                  <a:gd name="T110" fmla="*/ 286 w 2854"/>
                  <a:gd name="T111" fmla="*/ 445 h 261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2854" h="2613">
                    <a:moveTo>
                      <a:pt x="2589" y="1387"/>
                    </a:moveTo>
                    <a:cubicBezTo>
                      <a:pt x="2593" y="1394"/>
                      <a:pt x="2596" y="1402"/>
                      <a:pt x="2599" y="1411"/>
                    </a:cubicBezTo>
                    <a:cubicBezTo>
                      <a:pt x="2599" y="1411"/>
                      <a:pt x="2598" y="1400"/>
                      <a:pt x="2589" y="1387"/>
                    </a:cubicBezTo>
                    <a:close/>
                    <a:moveTo>
                      <a:pt x="2764" y="2009"/>
                    </a:moveTo>
                    <a:cubicBezTo>
                      <a:pt x="2765" y="2011"/>
                      <a:pt x="2766" y="2012"/>
                      <a:pt x="2767" y="2013"/>
                    </a:cubicBezTo>
                    <a:cubicBezTo>
                      <a:pt x="2767" y="2013"/>
                      <a:pt x="2766" y="2012"/>
                      <a:pt x="2764" y="2009"/>
                    </a:cubicBezTo>
                    <a:close/>
                    <a:moveTo>
                      <a:pt x="1842" y="349"/>
                    </a:moveTo>
                    <a:cubicBezTo>
                      <a:pt x="1842" y="350"/>
                      <a:pt x="1843" y="350"/>
                      <a:pt x="1843" y="351"/>
                    </a:cubicBezTo>
                    <a:cubicBezTo>
                      <a:pt x="1843" y="351"/>
                      <a:pt x="1843" y="350"/>
                      <a:pt x="1842" y="349"/>
                    </a:cubicBezTo>
                    <a:close/>
                    <a:moveTo>
                      <a:pt x="1595" y="2531"/>
                    </a:moveTo>
                    <a:cubicBezTo>
                      <a:pt x="1603" y="2412"/>
                      <a:pt x="1635" y="2227"/>
                      <a:pt x="1680" y="2200"/>
                    </a:cubicBezTo>
                    <a:cubicBezTo>
                      <a:pt x="1738" y="2166"/>
                      <a:pt x="1797" y="2108"/>
                      <a:pt x="1870" y="2028"/>
                    </a:cubicBezTo>
                    <a:cubicBezTo>
                      <a:pt x="1934" y="1957"/>
                      <a:pt x="2009" y="1917"/>
                      <a:pt x="2119" y="1913"/>
                    </a:cubicBezTo>
                    <a:cubicBezTo>
                      <a:pt x="2147" y="1930"/>
                      <a:pt x="2172" y="1959"/>
                      <a:pt x="2197" y="1978"/>
                    </a:cubicBezTo>
                    <a:cubicBezTo>
                      <a:pt x="2277" y="2035"/>
                      <a:pt x="2350" y="2440"/>
                      <a:pt x="2466" y="2394"/>
                    </a:cubicBezTo>
                    <a:cubicBezTo>
                      <a:pt x="2530" y="2369"/>
                      <a:pt x="2560" y="2219"/>
                      <a:pt x="2594" y="2164"/>
                    </a:cubicBezTo>
                    <a:cubicBezTo>
                      <a:pt x="2661" y="2054"/>
                      <a:pt x="2679" y="2211"/>
                      <a:pt x="2694" y="2270"/>
                    </a:cubicBezTo>
                    <a:cubicBezTo>
                      <a:pt x="2704" y="2310"/>
                      <a:pt x="2731" y="2480"/>
                      <a:pt x="2792" y="2471"/>
                    </a:cubicBezTo>
                    <a:cubicBezTo>
                      <a:pt x="2823" y="2466"/>
                      <a:pt x="2853" y="2395"/>
                      <a:pt x="2854" y="2368"/>
                    </a:cubicBezTo>
                    <a:cubicBezTo>
                      <a:pt x="2854" y="2368"/>
                      <a:pt x="2774" y="2613"/>
                      <a:pt x="2711" y="2235"/>
                    </a:cubicBezTo>
                    <a:cubicBezTo>
                      <a:pt x="2634" y="1768"/>
                      <a:pt x="2458" y="2484"/>
                      <a:pt x="2398" y="2238"/>
                    </a:cubicBezTo>
                    <a:cubicBezTo>
                      <a:pt x="2355" y="2063"/>
                      <a:pt x="2293" y="1965"/>
                      <a:pt x="2241" y="1911"/>
                    </a:cubicBezTo>
                    <a:cubicBezTo>
                      <a:pt x="2317" y="1903"/>
                      <a:pt x="2339" y="1884"/>
                      <a:pt x="2395" y="1967"/>
                    </a:cubicBezTo>
                    <a:cubicBezTo>
                      <a:pt x="2466" y="2071"/>
                      <a:pt x="2565" y="2011"/>
                      <a:pt x="2648" y="1986"/>
                    </a:cubicBezTo>
                    <a:cubicBezTo>
                      <a:pt x="2717" y="1966"/>
                      <a:pt x="2754" y="1998"/>
                      <a:pt x="2764" y="2009"/>
                    </a:cubicBezTo>
                    <a:cubicBezTo>
                      <a:pt x="2691" y="1922"/>
                      <a:pt x="2645" y="1964"/>
                      <a:pt x="2599" y="1972"/>
                    </a:cubicBezTo>
                    <a:cubicBezTo>
                      <a:pt x="2553" y="1979"/>
                      <a:pt x="2531" y="1967"/>
                      <a:pt x="2531" y="1967"/>
                    </a:cubicBezTo>
                    <a:cubicBezTo>
                      <a:pt x="2371" y="1927"/>
                      <a:pt x="2465" y="1841"/>
                      <a:pt x="2493" y="1741"/>
                    </a:cubicBezTo>
                    <a:cubicBezTo>
                      <a:pt x="2555" y="1519"/>
                      <a:pt x="2699" y="1505"/>
                      <a:pt x="2699" y="1505"/>
                    </a:cubicBezTo>
                    <a:cubicBezTo>
                      <a:pt x="2561" y="1481"/>
                      <a:pt x="2501" y="1629"/>
                      <a:pt x="2457" y="1701"/>
                    </a:cubicBezTo>
                    <a:cubicBezTo>
                      <a:pt x="2413" y="1773"/>
                      <a:pt x="2402" y="1850"/>
                      <a:pt x="2299" y="1815"/>
                    </a:cubicBezTo>
                    <a:cubicBezTo>
                      <a:pt x="2153" y="1764"/>
                      <a:pt x="2206" y="1785"/>
                      <a:pt x="2100" y="1773"/>
                    </a:cubicBezTo>
                    <a:cubicBezTo>
                      <a:pt x="1994" y="1761"/>
                      <a:pt x="2053" y="1701"/>
                      <a:pt x="1989" y="1603"/>
                    </a:cubicBezTo>
                    <a:cubicBezTo>
                      <a:pt x="1925" y="1505"/>
                      <a:pt x="1985" y="1469"/>
                      <a:pt x="2027" y="1431"/>
                    </a:cubicBezTo>
                    <a:cubicBezTo>
                      <a:pt x="2069" y="1393"/>
                      <a:pt x="2075" y="1369"/>
                      <a:pt x="2075" y="1369"/>
                    </a:cubicBezTo>
                    <a:cubicBezTo>
                      <a:pt x="2191" y="1221"/>
                      <a:pt x="2251" y="1343"/>
                      <a:pt x="2343" y="1331"/>
                    </a:cubicBezTo>
                    <a:cubicBezTo>
                      <a:pt x="2511" y="1309"/>
                      <a:pt x="2569" y="1356"/>
                      <a:pt x="2589" y="1387"/>
                    </a:cubicBezTo>
                    <a:cubicBezTo>
                      <a:pt x="2559" y="1325"/>
                      <a:pt x="2512" y="1303"/>
                      <a:pt x="2435" y="1305"/>
                    </a:cubicBezTo>
                    <a:cubicBezTo>
                      <a:pt x="2349" y="1307"/>
                      <a:pt x="2295" y="1279"/>
                      <a:pt x="2369" y="1251"/>
                    </a:cubicBezTo>
                    <a:cubicBezTo>
                      <a:pt x="2443" y="1223"/>
                      <a:pt x="2491" y="1113"/>
                      <a:pt x="2491" y="1113"/>
                    </a:cubicBezTo>
                    <a:cubicBezTo>
                      <a:pt x="2451" y="1197"/>
                      <a:pt x="2341" y="1262"/>
                      <a:pt x="2220" y="1239"/>
                    </a:cubicBezTo>
                    <a:cubicBezTo>
                      <a:pt x="2100" y="1215"/>
                      <a:pt x="2072" y="1196"/>
                      <a:pt x="2039" y="1259"/>
                    </a:cubicBezTo>
                    <a:cubicBezTo>
                      <a:pt x="2006" y="1322"/>
                      <a:pt x="1932" y="1350"/>
                      <a:pt x="1879" y="1344"/>
                    </a:cubicBezTo>
                    <a:cubicBezTo>
                      <a:pt x="1826" y="1337"/>
                      <a:pt x="1803" y="1293"/>
                      <a:pt x="1803" y="1293"/>
                    </a:cubicBezTo>
                    <a:cubicBezTo>
                      <a:pt x="1771" y="1209"/>
                      <a:pt x="1787" y="1185"/>
                      <a:pt x="1939" y="1115"/>
                    </a:cubicBezTo>
                    <a:cubicBezTo>
                      <a:pt x="2090" y="1045"/>
                      <a:pt x="1959" y="888"/>
                      <a:pt x="2044" y="860"/>
                    </a:cubicBezTo>
                    <a:cubicBezTo>
                      <a:pt x="2128" y="832"/>
                      <a:pt x="2120" y="790"/>
                      <a:pt x="2120" y="790"/>
                    </a:cubicBezTo>
                    <a:cubicBezTo>
                      <a:pt x="2108" y="865"/>
                      <a:pt x="1972" y="802"/>
                      <a:pt x="1986" y="951"/>
                    </a:cubicBezTo>
                    <a:cubicBezTo>
                      <a:pt x="2000" y="1099"/>
                      <a:pt x="1931" y="1087"/>
                      <a:pt x="1931" y="1087"/>
                    </a:cubicBezTo>
                    <a:cubicBezTo>
                      <a:pt x="1981" y="1021"/>
                      <a:pt x="1925" y="950"/>
                      <a:pt x="1885" y="885"/>
                    </a:cubicBezTo>
                    <a:cubicBezTo>
                      <a:pt x="1846" y="820"/>
                      <a:pt x="1902" y="764"/>
                      <a:pt x="1902" y="764"/>
                    </a:cubicBezTo>
                    <a:cubicBezTo>
                      <a:pt x="1902" y="764"/>
                      <a:pt x="1793" y="777"/>
                      <a:pt x="1893" y="946"/>
                    </a:cubicBezTo>
                    <a:cubicBezTo>
                      <a:pt x="1993" y="1115"/>
                      <a:pt x="1824" y="1089"/>
                      <a:pt x="1780" y="1181"/>
                    </a:cubicBezTo>
                    <a:cubicBezTo>
                      <a:pt x="1737" y="1272"/>
                      <a:pt x="1746" y="1220"/>
                      <a:pt x="1681" y="1133"/>
                    </a:cubicBezTo>
                    <a:cubicBezTo>
                      <a:pt x="1615" y="1046"/>
                      <a:pt x="1681" y="1050"/>
                      <a:pt x="1685" y="946"/>
                    </a:cubicBezTo>
                    <a:cubicBezTo>
                      <a:pt x="1688" y="877"/>
                      <a:pt x="1666" y="834"/>
                      <a:pt x="1638" y="798"/>
                    </a:cubicBezTo>
                    <a:cubicBezTo>
                      <a:pt x="1631" y="740"/>
                      <a:pt x="1629" y="627"/>
                      <a:pt x="1719" y="651"/>
                    </a:cubicBezTo>
                    <a:cubicBezTo>
                      <a:pt x="1839" y="683"/>
                      <a:pt x="1795" y="459"/>
                      <a:pt x="1803" y="391"/>
                    </a:cubicBezTo>
                    <a:cubicBezTo>
                      <a:pt x="1810" y="331"/>
                      <a:pt x="1835" y="345"/>
                      <a:pt x="1842" y="349"/>
                    </a:cubicBezTo>
                    <a:cubicBezTo>
                      <a:pt x="1704" y="242"/>
                      <a:pt x="1827" y="650"/>
                      <a:pt x="1699" y="595"/>
                    </a:cubicBezTo>
                    <a:cubicBezTo>
                      <a:pt x="1598" y="550"/>
                      <a:pt x="1604" y="702"/>
                      <a:pt x="1611" y="767"/>
                    </a:cubicBezTo>
                    <a:cubicBezTo>
                      <a:pt x="1552" y="701"/>
                      <a:pt x="1488" y="639"/>
                      <a:pt x="1559" y="438"/>
                    </a:cubicBezTo>
                    <a:cubicBezTo>
                      <a:pt x="1677" y="104"/>
                      <a:pt x="1615" y="0"/>
                      <a:pt x="1615" y="0"/>
                    </a:cubicBezTo>
                    <a:cubicBezTo>
                      <a:pt x="1615" y="0"/>
                      <a:pt x="1650" y="152"/>
                      <a:pt x="1520" y="416"/>
                    </a:cubicBezTo>
                    <a:cubicBezTo>
                      <a:pt x="1488" y="482"/>
                      <a:pt x="1481" y="545"/>
                      <a:pt x="1487" y="604"/>
                    </a:cubicBezTo>
                    <a:cubicBezTo>
                      <a:pt x="1359" y="470"/>
                      <a:pt x="1352" y="741"/>
                      <a:pt x="1179" y="507"/>
                    </a:cubicBezTo>
                    <a:cubicBezTo>
                      <a:pt x="1056" y="340"/>
                      <a:pt x="1035" y="543"/>
                      <a:pt x="1035" y="543"/>
                    </a:cubicBezTo>
                    <a:cubicBezTo>
                      <a:pt x="1095" y="335"/>
                      <a:pt x="1203" y="719"/>
                      <a:pt x="1335" y="651"/>
                    </a:cubicBezTo>
                    <a:cubicBezTo>
                      <a:pt x="1404" y="615"/>
                      <a:pt x="1462" y="646"/>
                      <a:pt x="1502" y="684"/>
                    </a:cubicBezTo>
                    <a:cubicBezTo>
                      <a:pt x="1541" y="826"/>
                      <a:pt x="1626" y="937"/>
                      <a:pt x="1546" y="998"/>
                    </a:cubicBezTo>
                    <a:cubicBezTo>
                      <a:pt x="1420" y="1094"/>
                      <a:pt x="1377" y="1398"/>
                      <a:pt x="1212" y="1359"/>
                    </a:cubicBezTo>
                    <a:cubicBezTo>
                      <a:pt x="1154" y="1345"/>
                      <a:pt x="1116" y="1385"/>
                      <a:pt x="1038" y="1385"/>
                    </a:cubicBezTo>
                    <a:cubicBezTo>
                      <a:pt x="960" y="1385"/>
                      <a:pt x="960" y="1263"/>
                      <a:pt x="1034" y="1202"/>
                    </a:cubicBezTo>
                    <a:cubicBezTo>
                      <a:pt x="1107" y="1142"/>
                      <a:pt x="1264" y="1159"/>
                      <a:pt x="1125" y="1007"/>
                    </a:cubicBezTo>
                    <a:cubicBezTo>
                      <a:pt x="986" y="855"/>
                      <a:pt x="1047" y="799"/>
                      <a:pt x="1047" y="799"/>
                    </a:cubicBezTo>
                    <a:cubicBezTo>
                      <a:pt x="925" y="877"/>
                      <a:pt x="1238" y="1085"/>
                      <a:pt x="1081" y="1133"/>
                    </a:cubicBezTo>
                    <a:cubicBezTo>
                      <a:pt x="925" y="1181"/>
                      <a:pt x="951" y="1372"/>
                      <a:pt x="951" y="1372"/>
                    </a:cubicBezTo>
                    <a:cubicBezTo>
                      <a:pt x="691" y="1337"/>
                      <a:pt x="934" y="1076"/>
                      <a:pt x="625" y="1033"/>
                    </a:cubicBezTo>
                    <a:cubicBezTo>
                      <a:pt x="317" y="990"/>
                      <a:pt x="374" y="855"/>
                      <a:pt x="374" y="855"/>
                    </a:cubicBezTo>
                    <a:cubicBezTo>
                      <a:pt x="324" y="909"/>
                      <a:pt x="405" y="1063"/>
                      <a:pt x="571" y="1059"/>
                    </a:cubicBezTo>
                    <a:cubicBezTo>
                      <a:pt x="738" y="1056"/>
                      <a:pt x="768" y="1186"/>
                      <a:pt x="768" y="1186"/>
                    </a:cubicBezTo>
                    <a:cubicBezTo>
                      <a:pt x="719" y="1100"/>
                      <a:pt x="696" y="1293"/>
                      <a:pt x="531" y="1186"/>
                    </a:cubicBezTo>
                    <a:cubicBezTo>
                      <a:pt x="424" y="1116"/>
                      <a:pt x="433" y="1251"/>
                      <a:pt x="433" y="1251"/>
                    </a:cubicBezTo>
                    <a:cubicBezTo>
                      <a:pt x="453" y="1086"/>
                      <a:pt x="635" y="1342"/>
                      <a:pt x="694" y="1237"/>
                    </a:cubicBezTo>
                    <a:cubicBezTo>
                      <a:pt x="754" y="1133"/>
                      <a:pt x="769" y="1448"/>
                      <a:pt x="992" y="1451"/>
                    </a:cubicBezTo>
                    <a:cubicBezTo>
                      <a:pt x="1145" y="1453"/>
                      <a:pt x="1221" y="1418"/>
                      <a:pt x="1195" y="1543"/>
                    </a:cubicBezTo>
                    <a:cubicBezTo>
                      <a:pt x="1168" y="1667"/>
                      <a:pt x="1089" y="1628"/>
                      <a:pt x="1023" y="1522"/>
                    </a:cubicBezTo>
                    <a:cubicBezTo>
                      <a:pt x="958" y="1416"/>
                      <a:pt x="816" y="1561"/>
                      <a:pt x="827" y="1519"/>
                    </a:cubicBezTo>
                    <a:cubicBezTo>
                      <a:pt x="838" y="1477"/>
                      <a:pt x="805" y="1463"/>
                      <a:pt x="805" y="1463"/>
                    </a:cubicBezTo>
                    <a:cubicBezTo>
                      <a:pt x="822" y="1521"/>
                      <a:pt x="741" y="1594"/>
                      <a:pt x="900" y="1533"/>
                    </a:cubicBezTo>
                    <a:cubicBezTo>
                      <a:pt x="1059" y="1472"/>
                      <a:pt x="1074" y="1738"/>
                      <a:pt x="1016" y="1636"/>
                    </a:cubicBezTo>
                    <a:cubicBezTo>
                      <a:pt x="958" y="1534"/>
                      <a:pt x="826" y="1741"/>
                      <a:pt x="783" y="1578"/>
                    </a:cubicBezTo>
                    <a:cubicBezTo>
                      <a:pt x="753" y="1467"/>
                      <a:pt x="678" y="1609"/>
                      <a:pt x="678" y="1609"/>
                    </a:cubicBezTo>
                    <a:cubicBezTo>
                      <a:pt x="678" y="1609"/>
                      <a:pt x="741" y="1493"/>
                      <a:pt x="780" y="1621"/>
                    </a:cubicBezTo>
                    <a:cubicBezTo>
                      <a:pt x="819" y="1750"/>
                      <a:pt x="967" y="1573"/>
                      <a:pt x="1006" y="1663"/>
                    </a:cubicBezTo>
                    <a:cubicBezTo>
                      <a:pt x="1045" y="1753"/>
                      <a:pt x="1232" y="1587"/>
                      <a:pt x="1096" y="1865"/>
                    </a:cubicBezTo>
                    <a:cubicBezTo>
                      <a:pt x="1004" y="2052"/>
                      <a:pt x="800" y="1585"/>
                      <a:pt x="641" y="1821"/>
                    </a:cubicBezTo>
                    <a:cubicBezTo>
                      <a:pt x="572" y="1924"/>
                      <a:pt x="444" y="1828"/>
                      <a:pt x="444" y="1828"/>
                    </a:cubicBezTo>
                    <a:cubicBezTo>
                      <a:pt x="486" y="1884"/>
                      <a:pt x="534" y="1952"/>
                      <a:pt x="675" y="1845"/>
                    </a:cubicBezTo>
                    <a:cubicBezTo>
                      <a:pt x="817" y="1738"/>
                      <a:pt x="797" y="1865"/>
                      <a:pt x="875" y="1901"/>
                    </a:cubicBezTo>
                    <a:cubicBezTo>
                      <a:pt x="953" y="1938"/>
                      <a:pt x="1065" y="1994"/>
                      <a:pt x="836" y="2018"/>
                    </a:cubicBezTo>
                    <a:cubicBezTo>
                      <a:pt x="607" y="2042"/>
                      <a:pt x="729" y="2414"/>
                      <a:pt x="286" y="2465"/>
                    </a:cubicBezTo>
                    <a:cubicBezTo>
                      <a:pt x="0" y="2499"/>
                      <a:pt x="72" y="2594"/>
                      <a:pt x="72" y="2594"/>
                    </a:cubicBezTo>
                    <a:cubicBezTo>
                      <a:pt x="72" y="2594"/>
                      <a:pt x="33" y="2502"/>
                      <a:pt x="289" y="2509"/>
                    </a:cubicBezTo>
                    <a:cubicBezTo>
                      <a:pt x="544" y="2517"/>
                      <a:pt x="639" y="2320"/>
                      <a:pt x="724" y="2193"/>
                    </a:cubicBezTo>
                    <a:cubicBezTo>
                      <a:pt x="809" y="2067"/>
                      <a:pt x="744" y="2242"/>
                      <a:pt x="870" y="2266"/>
                    </a:cubicBezTo>
                    <a:cubicBezTo>
                      <a:pt x="997" y="2290"/>
                      <a:pt x="931" y="2341"/>
                      <a:pt x="921" y="2458"/>
                    </a:cubicBezTo>
                    <a:cubicBezTo>
                      <a:pt x="911" y="2575"/>
                      <a:pt x="1021" y="2572"/>
                      <a:pt x="1021" y="2572"/>
                    </a:cubicBezTo>
                    <a:cubicBezTo>
                      <a:pt x="846" y="2487"/>
                      <a:pt x="1067" y="2298"/>
                      <a:pt x="958" y="2264"/>
                    </a:cubicBezTo>
                    <a:cubicBezTo>
                      <a:pt x="848" y="2230"/>
                      <a:pt x="826" y="2110"/>
                      <a:pt x="897" y="2096"/>
                    </a:cubicBezTo>
                    <a:cubicBezTo>
                      <a:pt x="967" y="2081"/>
                      <a:pt x="1011" y="2018"/>
                      <a:pt x="1157" y="1964"/>
                    </a:cubicBezTo>
                    <a:cubicBezTo>
                      <a:pt x="1303" y="1911"/>
                      <a:pt x="1454" y="2244"/>
                      <a:pt x="1493" y="2327"/>
                    </a:cubicBezTo>
                    <a:cubicBezTo>
                      <a:pt x="1517" y="2378"/>
                      <a:pt x="1522" y="2472"/>
                      <a:pt x="1523" y="2536"/>
                    </a:cubicBezTo>
                  </a:path>
                </a:pathLst>
              </a:custGeom>
              <a:noFill/>
              <a:ln w="3175" cap="rnd">
                <a:solidFill>
                  <a:srgbClr val="494E4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21" name="Freeform 1431"/>
              <p:cNvSpPr>
                <a:spLocks/>
              </p:cNvSpPr>
              <p:nvPr/>
            </p:nvSpPr>
            <p:spPr bwMode="auto">
              <a:xfrm>
                <a:off x="1593" y="1964"/>
                <a:ext cx="125" cy="118"/>
              </a:xfrm>
              <a:custGeom>
                <a:avLst/>
                <a:gdLst>
                  <a:gd name="T0" fmla="*/ 1 w 216"/>
                  <a:gd name="T1" fmla="*/ 0 h 204"/>
                  <a:gd name="T2" fmla="*/ 2 w 216"/>
                  <a:gd name="T3" fmla="*/ 5 h 204"/>
                  <a:gd name="T4" fmla="*/ 5 w 216"/>
                  <a:gd name="T5" fmla="*/ 14 h 204"/>
                  <a:gd name="T6" fmla="*/ 11 w 216"/>
                  <a:gd name="T7" fmla="*/ 27 h 204"/>
                  <a:gd name="T8" fmla="*/ 22 w 216"/>
                  <a:gd name="T9" fmla="*/ 39 h 204"/>
                  <a:gd name="T10" fmla="*/ 34 w 216"/>
                  <a:gd name="T11" fmla="*/ 27 h 204"/>
                  <a:gd name="T12" fmla="*/ 38 w 216"/>
                  <a:gd name="T13" fmla="*/ 16 h 204"/>
                  <a:gd name="T14" fmla="*/ 42 w 216"/>
                  <a:gd name="T15" fmla="*/ 8 h 204"/>
                  <a:gd name="T16" fmla="*/ 34 w 216"/>
                  <a:gd name="T17" fmla="*/ 20 h 204"/>
                  <a:gd name="T18" fmla="*/ 27 w 216"/>
                  <a:gd name="T19" fmla="*/ 28 h 204"/>
                  <a:gd name="T20" fmla="*/ 16 w 216"/>
                  <a:gd name="T21" fmla="*/ 24 h 204"/>
                  <a:gd name="T22" fmla="*/ 1 w 216"/>
                  <a:gd name="T23" fmla="*/ 1 h 2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6" h="204">
                    <a:moveTo>
                      <a:pt x="1" y="0"/>
                    </a:moveTo>
                    <a:cubicBezTo>
                      <a:pt x="0" y="8"/>
                      <a:pt x="9" y="19"/>
                      <a:pt x="12" y="28"/>
                    </a:cubicBezTo>
                    <a:cubicBezTo>
                      <a:pt x="18" y="43"/>
                      <a:pt x="20" y="60"/>
                      <a:pt x="26" y="76"/>
                    </a:cubicBezTo>
                    <a:cubicBezTo>
                      <a:pt x="34" y="97"/>
                      <a:pt x="46" y="119"/>
                      <a:pt x="57" y="139"/>
                    </a:cubicBezTo>
                    <a:cubicBezTo>
                      <a:pt x="69" y="162"/>
                      <a:pt x="84" y="197"/>
                      <a:pt x="113" y="201"/>
                    </a:cubicBezTo>
                    <a:cubicBezTo>
                      <a:pt x="144" y="204"/>
                      <a:pt x="161" y="165"/>
                      <a:pt x="174" y="141"/>
                    </a:cubicBezTo>
                    <a:cubicBezTo>
                      <a:pt x="184" y="124"/>
                      <a:pt x="188" y="104"/>
                      <a:pt x="197" y="85"/>
                    </a:cubicBezTo>
                    <a:cubicBezTo>
                      <a:pt x="203" y="70"/>
                      <a:pt x="212" y="53"/>
                      <a:pt x="216" y="38"/>
                    </a:cubicBezTo>
                    <a:cubicBezTo>
                      <a:pt x="202" y="43"/>
                      <a:pt x="185" y="89"/>
                      <a:pt x="175" y="104"/>
                    </a:cubicBezTo>
                    <a:cubicBezTo>
                      <a:pt x="164" y="119"/>
                      <a:pt x="153" y="136"/>
                      <a:pt x="138" y="147"/>
                    </a:cubicBezTo>
                    <a:cubicBezTo>
                      <a:pt x="110" y="166"/>
                      <a:pt x="93" y="154"/>
                      <a:pt x="80" y="127"/>
                    </a:cubicBezTo>
                    <a:cubicBezTo>
                      <a:pt x="58" y="83"/>
                      <a:pt x="27" y="45"/>
                      <a:pt x="1" y="5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22" name="Freeform 1432"/>
              <p:cNvSpPr>
                <a:spLocks/>
              </p:cNvSpPr>
              <p:nvPr/>
            </p:nvSpPr>
            <p:spPr bwMode="auto">
              <a:xfrm>
                <a:off x="1621" y="1758"/>
                <a:ext cx="43" cy="92"/>
              </a:xfrm>
              <a:custGeom>
                <a:avLst/>
                <a:gdLst>
                  <a:gd name="T0" fmla="*/ 14 w 75"/>
                  <a:gd name="T1" fmla="*/ 1 h 160"/>
                  <a:gd name="T2" fmla="*/ 10 w 75"/>
                  <a:gd name="T3" fmla="*/ 7 h 160"/>
                  <a:gd name="T4" fmla="*/ 8 w 75"/>
                  <a:gd name="T5" fmla="*/ 17 h 160"/>
                  <a:gd name="T6" fmla="*/ 8 w 75"/>
                  <a:gd name="T7" fmla="*/ 25 h 160"/>
                  <a:gd name="T8" fmla="*/ 9 w 75"/>
                  <a:gd name="T9" fmla="*/ 30 h 160"/>
                  <a:gd name="T10" fmla="*/ 2 w 75"/>
                  <a:gd name="T11" fmla="*/ 18 h 160"/>
                  <a:gd name="T12" fmla="*/ 2 w 75"/>
                  <a:gd name="T13" fmla="*/ 11 h 160"/>
                  <a:gd name="T14" fmla="*/ 14 w 75"/>
                  <a:gd name="T15" fmla="*/ 0 h 16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5" h="160">
                    <a:moveTo>
                      <a:pt x="75" y="2"/>
                    </a:moveTo>
                    <a:cubicBezTo>
                      <a:pt x="75" y="13"/>
                      <a:pt x="59" y="27"/>
                      <a:pt x="55" y="38"/>
                    </a:cubicBezTo>
                    <a:cubicBezTo>
                      <a:pt x="48" y="54"/>
                      <a:pt x="44" y="72"/>
                      <a:pt x="41" y="89"/>
                    </a:cubicBezTo>
                    <a:cubicBezTo>
                      <a:pt x="39" y="102"/>
                      <a:pt x="39" y="118"/>
                      <a:pt x="41" y="131"/>
                    </a:cubicBezTo>
                    <a:cubicBezTo>
                      <a:pt x="43" y="141"/>
                      <a:pt x="49" y="151"/>
                      <a:pt x="45" y="160"/>
                    </a:cubicBezTo>
                    <a:cubicBezTo>
                      <a:pt x="26" y="153"/>
                      <a:pt x="24" y="114"/>
                      <a:pt x="12" y="98"/>
                    </a:cubicBezTo>
                    <a:cubicBezTo>
                      <a:pt x="0" y="82"/>
                      <a:pt x="0" y="76"/>
                      <a:pt x="11" y="57"/>
                    </a:cubicBezTo>
                    <a:cubicBezTo>
                      <a:pt x="25" y="32"/>
                      <a:pt x="55" y="22"/>
                      <a:pt x="71" y="0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23" name="Freeform 1433"/>
              <p:cNvSpPr>
                <a:spLocks/>
              </p:cNvSpPr>
              <p:nvPr/>
            </p:nvSpPr>
            <p:spPr bwMode="auto">
              <a:xfrm>
                <a:off x="678" y="1401"/>
                <a:ext cx="33" cy="66"/>
              </a:xfrm>
              <a:custGeom>
                <a:avLst/>
                <a:gdLst>
                  <a:gd name="T0" fmla="*/ 1 w 57"/>
                  <a:gd name="T1" fmla="*/ 2 h 115"/>
                  <a:gd name="T2" fmla="*/ 8 w 57"/>
                  <a:gd name="T3" fmla="*/ 3 h 115"/>
                  <a:gd name="T4" fmla="*/ 9 w 57"/>
                  <a:gd name="T5" fmla="*/ 1 h 115"/>
                  <a:gd name="T6" fmla="*/ 10 w 57"/>
                  <a:gd name="T7" fmla="*/ 3 h 115"/>
                  <a:gd name="T8" fmla="*/ 11 w 57"/>
                  <a:gd name="T9" fmla="*/ 22 h 115"/>
                  <a:gd name="T10" fmla="*/ 8 w 57"/>
                  <a:gd name="T11" fmla="*/ 15 h 115"/>
                  <a:gd name="T12" fmla="*/ 6 w 57"/>
                  <a:gd name="T13" fmla="*/ 9 h 115"/>
                  <a:gd name="T14" fmla="*/ 0 w 57"/>
                  <a:gd name="T15" fmla="*/ 3 h 1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7" h="115">
                    <a:moveTo>
                      <a:pt x="3" y="13"/>
                    </a:moveTo>
                    <a:cubicBezTo>
                      <a:pt x="12" y="20"/>
                      <a:pt x="30" y="28"/>
                      <a:pt x="39" y="18"/>
                    </a:cubicBezTo>
                    <a:cubicBezTo>
                      <a:pt x="42" y="14"/>
                      <a:pt x="40" y="0"/>
                      <a:pt x="49" y="3"/>
                    </a:cubicBezTo>
                    <a:cubicBezTo>
                      <a:pt x="55" y="4"/>
                      <a:pt x="54" y="15"/>
                      <a:pt x="54" y="20"/>
                    </a:cubicBezTo>
                    <a:cubicBezTo>
                      <a:pt x="53" y="52"/>
                      <a:pt x="50" y="83"/>
                      <a:pt x="57" y="115"/>
                    </a:cubicBezTo>
                    <a:cubicBezTo>
                      <a:pt x="52" y="103"/>
                      <a:pt x="45" y="92"/>
                      <a:pt x="41" y="79"/>
                    </a:cubicBezTo>
                    <a:cubicBezTo>
                      <a:pt x="38" y="67"/>
                      <a:pt x="36" y="57"/>
                      <a:pt x="29" y="47"/>
                    </a:cubicBezTo>
                    <a:cubicBezTo>
                      <a:pt x="21" y="35"/>
                      <a:pt x="11" y="26"/>
                      <a:pt x="0" y="17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24" name="Freeform 1434"/>
              <p:cNvSpPr>
                <a:spLocks/>
              </p:cNvSpPr>
              <p:nvPr/>
            </p:nvSpPr>
            <p:spPr bwMode="auto">
              <a:xfrm>
                <a:off x="875" y="1311"/>
                <a:ext cx="50" cy="75"/>
              </a:xfrm>
              <a:custGeom>
                <a:avLst/>
                <a:gdLst>
                  <a:gd name="T0" fmla="*/ 7 w 87"/>
                  <a:gd name="T1" fmla="*/ 0 h 131"/>
                  <a:gd name="T2" fmla="*/ 11 w 87"/>
                  <a:gd name="T3" fmla="*/ 15 h 131"/>
                  <a:gd name="T4" fmla="*/ 6 w 87"/>
                  <a:gd name="T5" fmla="*/ 21 h 131"/>
                  <a:gd name="T6" fmla="*/ 0 w 87"/>
                  <a:gd name="T7" fmla="*/ 24 h 131"/>
                  <a:gd name="T8" fmla="*/ 12 w 87"/>
                  <a:gd name="T9" fmla="*/ 19 h 131"/>
                  <a:gd name="T10" fmla="*/ 16 w 87"/>
                  <a:gd name="T11" fmla="*/ 13 h 131"/>
                  <a:gd name="T12" fmla="*/ 8 w 87"/>
                  <a:gd name="T13" fmla="*/ 1 h 1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" h="131">
                    <a:moveTo>
                      <a:pt x="39" y="0"/>
                    </a:moveTo>
                    <a:cubicBezTo>
                      <a:pt x="56" y="23"/>
                      <a:pt x="68" y="55"/>
                      <a:pt x="58" y="83"/>
                    </a:cubicBezTo>
                    <a:cubicBezTo>
                      <a:pt x="53" y="97"/>
                      <a:pt x="46" y="108"/>
                      <a:pt x="31" y="114"/>
                    </a:cubicBezTo>
                    <a:cubicBezTo>
                      <a:pt x="23" y="118"/>
                      <a:pt x="4" y="119"/>
                      <a:pt x="0" y="127"/>
                    </a:cubicBezTo>
                    <a:cubicBezTo>
                      <a:pt x="18" y="131"/>
                      <a:pt x="49" y="114"/>
                      <a:pt x="64" y="105"/>
                    </a:cubicBezTo>
                    <a:cubicBezTo>
                      <a:pt x="78" y="97"/>
                      <a:pt x="84" y="85"/>
                      <a:pt x="85" y="68"/>
                    </a:cubicBezTo>
                    <a:cubicBezTo>
                      <a:pt x="87" y="42"/>
                      <a:pt x="56" y="26"/>
                      <a:pt x="42" y="7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25" name="Freeform 1435"/>
              <p:cNvSpPr>
                <a:spLocks/>
              </p:cNvSpPr>
              <p:nvPr/>
            </p:nvSpPr>
            <p:spPr bwMode="auto">
              <a:xfrm>
                <a:off x="483" y="1279"/>
                <a:ext cx="98" cy="36"/>
              </a:xfrm>
              <a:custGeom>
                <a:avLst/>
                <a:gdLst>
                  <a:gd name="T0" fmla="*/ 0 w 169"/>
                  <a:gd name="T1" fmla="*/ 0 h 63"/>
                  <a:gd name="T2" fmla="*/ 33 w 169"/>
                  <a:gd name="T3" fmla="*/ 12 h 63"/>
                  <a:gd name="T4" fmla="*/ 23 w 169"/>
                  <a:gd name="T5" fmla="*/ 9 h 63"/>
                  <a:gd name="T6" fmla="*/ 11 w 169"/>
                  <a:gd name="T7" fmla="*/ 6 h 63"/>
                  <a:gd name="T8" fmla="*/ 5 w 169"/>
                  <a:gd name="T9" fmla="*/ 3 h 63"/>
                  <a:gd name="T10" fmla="*/ 1 w 169"/>
                  <a:gd name="T11" fmla="*/ 1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9" h="63">
                    <a:moveTo>
                      <a:pt x="0" y="0"/>
                    </a:moveTo>
                    <a:cubicBezTo>
                      <a:pt x="49" y="48"/>
                      <a:pt x="102" y="62"/>
                      <a:pt x="169" y="63"/>
                    </a:cubicBezTo>
                    <a:cubicBezTo>
                      <a:pt x="154" y="55"/>
                      <a:pt x="134" y="55"/>
                      <a:pt x="118" y="49"/>
                    </a:cubicBezTo>
                    <a:cubicBezTo>
                      <a:pt x="98" y="43"/>
                      <a:pt x="76" y="39"/>
                      <a:pt x="57" y="30"/>
                    </a:cubicBezTo>
                    <a:cubicBezTo>
                      <a:pt x="47" y="26"/>
                      <a:pt x="37" y="19"/>
                      <a:pt x="28" y="14"/>
                    </a:cubicBezTo>
                    <a:cubicBezTo>
                      <a:pt x="20" y="11"/>
                      <a:pt x="8" y="10"/>
                      <a:pt x="2" y="5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26" name="Freeform 1436"/>
              <p:cNvSpPr>
                <a:spLocks/>
              </p:cNvSpPr>
              <p:nvPr/>
            </p:nvSpPr>
            <p:spPr bwMode="auto">
              <a:xfrm>
                <a:off x="597" y="1424"/>
                <a:ext cx="46" cy="20"/>
              </a:xfrm>
              <a:custGeom>
                <a:avLst/>
                <a:gdLst>
                  <a:gd name="T0" fmla="*/ 0 w 80"/>
                  <a:gd name="T1" fmla="*/ 2 h 35"/>
                  <a:gd name="T2" fmla="*/ 15 w 80"/>
                  <a:gd name="T3" fmla="*/ 0 h 35"/>
                  <a:gd name="T4" fmla="*/ 9 w 80"/>
                  <a:gd name="T5" fmla="*/ 3 h 35"/>
                  <a:gd name="T6" fmla="*/ 2 w 80"/>
                  <a:gd name="T7" fmla="*/ 3 h 3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0" h="35">
                    <a:moveTo>
                      <a:pt x="0" y="11"/>
                    </a:moveTo>
                    <a:cubicBezTo>
                      <a:pt x="32" y="23"/>
                      <a:pt x="62" y="35"/>
                      <a:pt x="80" y="0"/>
                    </a:cubicBezTo>
                    <a:cubicBezTo>
                      <a:pt x="69" y="2"/>
                      <a:pt x="61" y="12"/>
                      <a:pt x="49" y="14"/>
                    </a:cubicBezTo>
                    <a:cubicBezTo>
                      <a:pt x="36" y="17"/>
                      <a:pt x="22" y="15"/>
                      <a:pt x="9" y="15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27" name="Freeform 1437"/>
              <p:cNvSpPr>
                <a:spLocks/>
              </p:cNvSpPr>
              <p:nvPr/>
            </p:nvSpPr>
            <p:spPr bwMode="auto">
              <a:xfrm>
                <a:off x="1023" y="1055"/>
                <a:ext cx="106" cy="50"/>
              </a:xfrm>
              <a:custGeom>
                <a:avLst/>
                <a:gdLst>
                  <a:gd name="T0" fmla="*/ 1 w 183"/>
                  <a:gd name="T1" fmla="*/ 6 h 87"/>
                  <a:gd name="T2" fmla="*/ 8 w 183"/>
                  <a:gd name="T3" fmla="*/ 2 h 87"/>
                  <a:gd name="T4" fmla="*/ 14 w 183"/>
                  <a:gd name="T5" fmla="*/ 1 h 87"/>
                  <a:gd name="T6" fmla="*/ 24 w 183"/>
                  <a:gd name="T7" fmla="*/ 5 h 87"/>
                  <a:gd name="T8" fmla="*/ 35 w 183"/>
                  <a:gd name="T9" fmla="*/ 17 h 87"/>
                  <a:gd name="T10" fmla="*/ 31 w 183"/>
                  <a:gd name="T11" fmla="*/ 14 h 87"/>
                  <a:gd name="T12" fmla="*/ 23 w 183"/>
                  <a:gd name="T13" fmla="*/ 9 h 87"/>
                  <a:gd name="T14" fmla="*/ 13 w 183"/>
                  <a:gd name="T15" fmla="*/ 6 h 87"/>
                  <a:gd name="T16" fmla="*/ 0 w 183"/>
                  <a:gd name="T17" fmla="*/ 7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3" h="87">
                    <a:moveTo>
                      <a:pt x="2" y="30"/>
                    </a:moveTo>
                    <a:cubicBezTo>
                      <a:pt x="11" y="32"/>
                      <a:pt x="29" y="16"/>
                      <a:pt x="38" y="11"/>
                    </a:cubicBezTo>
                    <a:cubicBezTo>
                      <a:pt x="50" y="5"/>
                      <a:pt x="60" y="2"/>
                      <a:pt x="74" y="1"/>
                    </a:cubicBezTo>
                    <a:cubicBezTo>
                      <a:pt x="95" y="0"/>
                      <a:pt x="105" y="10"/>
                      <a:pt x="122" y="24"/>
                    </a:cubicBezTo>
                    <a:cubicBezTo>
                      <a:pt x="150" y="44"/>
                      <a:pt x="171" y="53"/>
                      <a:pt x="183" y="87"/>
                    </a:cubicBezTo>
                    <a:cubicBezTo>
                      <a:pt x="176" y="86"/>
                      <a:pt x="167" y="78"/>
                      <a:pt x="161" y="73"/>
                    </a:cubicBezTo>
                    <a:cubicBezTo>
                      <a:pt x="148" y="62"/>
                      <a:pt x="133" y="53"/>
                      <a:pt x="117" y="46"/>
                    </a:cubicBezTo>
                    <a:cubicBezTo>
                      <a:pt x="102" y="38"/>
                      <a:pt x="86" y="34"/>
                      <a:pt x="69" y="30"/>
                    </a:cubicBezTo>
                    <a:cubicBezTo>
                      <a:pt x="45" y="24"/>
                      <a:pt x="21" y="21"/>
                      <a:pt x="0" y="37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28" name="Freeform 1438"/>
              <p:cNvSpPr>
                <a:spLocks/>
              </p:cNvSpPr>
              <p:nvPr/>
            </p:nvSpPr>
            <p:spPr bwMode="auto">
              <a:xfrm>
                <a:off x="1115" y="938"/>
                <a:ext cx="34" cy="112"/>
              </a:xfrm>
              <a:custGeom>
                <a:avLst/>
                <a:gdLst>
                  <a:gd name="T0" fmla="*/ 11 w 60"/>
                  <a:gd name="T1" fmla="*/ 0 h 195"/>
                  <a:gd name="T2" fmla="*/ 3 w 60"/>
                  <a:gd name="T3" fmla="*/ 20 h 195"/>
                  <a:gd name="T4" fmla="*/ 2 w 60"/>
                  <a:gd name="T5" fmla="*/ 37 h 195"/>
                  <a:gd name="T6" fmla="*/ 5 w 60"/>
                  <a:gd name="T7" fmla="*/ 25 h 195"/>
                  <a:gd name="T8" fmla="*/ 9 w 60"/>
                  <a:gd name="T9" fmla="*/ 12 h 195"/>
                  <a:gd name="T10" fmla="*/ 11 w 60"/>
                  <a:gd name="T11" fmla="*/ 3 h 1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195">
                    <a:moveTo>
                      <a:pt x="59" y="0"/>
                    </a:moveTo>
                    <a:cubicBezTo>
                      <a:pt x="41" y="34"/>
                      <a:pt x="22" y="68"/>
                      <a:pt x="15" y="107"/>
                    </a:cubicBezTo>
                    <a:cubicBezTo>
                      <a:pt x="10" y="134"/>
                      <a:pt x="0" y="168"/>
                      <a:pt x="8" y="195"/>
                    </a:cubicBezTo>
                    <a:cubicBezTo>
                      <a:pt x="17" y="175"/>
                      <a:pt x="22" y="151"/>
                      <a:pt x="26" y="130"/>
                    </a:cubicBezTo>
                    <a:cubicBezTo>
                      <a:pt x="31" y="107"/>
                      <a:pt x="39" y="87"/>
                      <a:pt x="45" y="65"/>
                    </a:cubicBezTo>
                    <a:cubicBezTo>
                      <a:pt x="49" y="48"/>
                      <a:pt x="52" y="28"/>
                      <a:pt x="60" y="14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29" name="Freeform 1439"/>
              <p:cNvSpPr>
                <a:spLocks/>
              </p:cNvSpPr>
              <p:nvPr/>
            </p:nvSpPr>
            <p:spPr bwMode="auto">
              <a:xfrm>
                <a:off x="1186" y="1012"/>
                <a:ext cx="99" cy="107"/>
              </a:xfrm>
              <a:custGeom>
                <a:avLst/>
                <a:gdLst>
                  <a:gd name="T0" fmla="*/ 1 w 173"/>
                  <a:gd name="T1" fmla="*/ 35 h 186"/>
                  <a:gd name="T2" fmla="*/ 4 w 173"/>
                  <a:gd name="T3" fmla="*/ 21 h 186"/>
                  <a:gd name="T4" fmla="*/ 15 w 173"/>
                  <a:gd name="T5" fmla="*/ 19 h 186"/>
                  <a:gd name="T6" fmla="*/ 21 w 173"/>
                  <a:gd name="T7" fmla="*/ 20 h 186"/>
                  <a:gd name="T8" fmla="*/ 26 w 173"/>
                  <a:gd name="T9" fmla="*/ 15 h 186"/>
                  <a:gd name="T10" fmla="*/ 30 w 173"/>
                  <a:gd name="T11" fmla="*/ 6 h 186"/>
                  <a:gd name="T12" fmla="*/ 31 w 173"/>
                  <a:gd name="T13" fmla="*/ 0 h 186"/>
                  <a:gd name="T14" fmla="*/ 30 w 173"/>
                  <a:gd name="T15" fmla="*/ 18 h 186"/>
                  <a:gd name="T16" fmla="*/ 20 w 173"/>
                  <a:gd name="T17" fmla="*/ 23 h 186"/>
                  <a:gd name="T18" fmla="*/ 7 w 173"/>
                  <a:gd name="T19" fmla="*/ 25 h 186"/>
                  <a:gd name="T20" fmla="*/ 1 w 173"/>
                  <a:gd name="T21" fmla="*/ 36 h 18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3" h="186">
                    <a:moveTo>
                      <a:pt x="5" y="182"/>
                    </a:moveTo>
                    <a:cubicBezTo>
                      <a:pt x="6" y="160"/>
                      <a:pt x="6" y="130"/>
                      <a:pt x="22" y="113"/>
                    </a:cubicBezTo>
                    <a:cubicBezTo>
                      <a:pt x="39" y="95"/>
                      <a:pt x="56" y="97"/>
                      <a:pt x="78" y="100"/>
                    </a:cubicBezTo>
                    <a:cubicBezTo>
                      <a:pt x="87" y="102"/>
                      <a:pt x="104" y="107"/>
                      <a:pt x="113" y="104"/>
                    </a:cubicBezTo>
                    <a:cubicBezTo>
                      <a:pt x="123" y="101"/>
                      <a:pt x="136" y="87"/>
                      <a:pt x="142" y="79"/>
                    </a:cubicBezTo>
                    <a:cubicBezTo>
                      <a:pt x="152" y="65"/>
                      <a:pt x="157" y="49"/>
                      <a:pt x="160" y="32"/>
                    </a:cubicBezTo>
                    <a:cubicBezTo>
                      <a:pt x="162" y="21"/>
                      <a:pt x="161" y="9"/>
                      <a:pt x="166" y="0"/>
                    </a:cubicBezTo>
                    <a:cubicBezTo>
                      <a:pt x="173" y="24"/>
                      <a:pt x="172" y="74"/>
                      <a:pt x="160" y="97"/>
                    </a:cubicBezTo>
                    <a:cubicBezTo>
                      <a:pt x="151" y="116"/>
                      <a:pt x="125" y="121"/>
                      <a:pt x="106" y="122"/>
                    </a:cubicBezTo>
                    <a:cubicBezTo>
                      <a:pt x="82" y="123"/>
                      <a:pt x="56" y="118"/>
                      <a:pt x="36" y="134"/>
                    </a:cubicBezTo>
                    <a:cubicBezTo>
                      <a:pt x="23" y="145"/>
                      <a:pt x="0" y="167"/>
                      <a:pt x="2" y="186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0" name="Freeform 1440"/>
              <p:cNvSpPr>
                <a:spLocks/>
              </p:cNvSpPr>
              <p:nvPr/>
            </p:nvSpPr>
            <p:spPr bwMode="auto">
              <a:xfrm>
                <a:off x="1543" y="1438"/>
                <a:ext cx="63" cy="36"/>
              </a:xfrm>
              <a:custGeom>
                <a:avLst/>
                <a:gdLst>
                  <a:gd name="T0" fmla="*/ 21 w 109"/>
                  <a:gd name="T1" fmla="*/ 0 h 62"/>
                  <a:gd name="T2" fmla="*/ 16 w 109"/>
                  <a:gd name="T3" fmla="*/ 7 h 62"/>
                  <a:gd name="T4" fmla="*/ 16 w 109"/>
                  <a:gd name="T5" fmla="*/ 12 h 62"/>
                  <a:gd name="T6" fmla="*/ 12 w 109"/>
                  <a:gd name="T7" fmla="*/ 10 h 62"/>
                  <a:gd name="T8" fmla="*/ 8 w 109"/>
                  <a:gd name="T9" fmla="*/ 9 h 62"/>
                  <a:gd name="T10" fmla="*/ 0 w 109"/>
                  <a:gd name="T11" fmla="*/ 3 h 62"/>
                  <a:gd name="T12" fmla="*/ 7 w 109"/>
                  <a:gd name="T13" fmla="*/ 3 h 62"/>
                  <a:gd name="T14" fmla="*/ 13 w 109"/>
                  <a:gd name="T15" fmla="*/ 3 h 62"/>
                  <a:gd name="T16" fmla="*/ 20 w 109"/>
                  <a:gd name="T17" fmla="*/ 0 h 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9" h="62">
                    <a:moveTo>
                      <a:pt x="109" y="0"/>
                    </a:moveTo>
                    <a:cubicBezTo>
                      <a:pt x="96" y="8"/>
                      <a:pt x="78" y="18"/>
                      <a:pt x="79" y="36"/>
                    </a:cubicBezTo>
                    <a:cubicBezTo>
                      <a:pt x="79" y="46"/>
                      <a:pt x="96" y="61"/>
                      <a:pt x="81" y="62"/>
                    </a:cubicBezTo>
                    <a:cubicBezTo>
                      <a:pt x="79" y="62"/>
                      <a:pt x="67" y="55"/>
                      <a:pt x="64" y="53"/>
                    </a:cubicBezTo>
                    <a:cubicBezTo>
                      <a:pt x="55" y="49"/>
                      <a:pt x="48" y="48"/>
                      <a:pt x="38" y="45"/>
                    </a:cubicBezTo>
                    <a:cubicBezTo>
                      <a:pt x="23" y="41"/>
                      <a:pt x="7" y="32"/>
                      <a:pt x="0" y="18"/>
                    </a:cubicBezTo>
                    <a:cubicBezTo>
                      <a:pt x="7" y="12"/>
                      <a:pt x="26" y="18"/>
                      <a:pt x="36" y="18"/>
                    </a:cubicBezTo>
                    <a:cubicBezTo>
                      <a:pt x="46" y="18"/>
                      <a:pt x="58" y="19"/>
                      <a:pt x="68" y="15"/>
                    </a:cubicBezTo>
                    <a:cubicBezTo>
                      <a:pt x="81" y="11"/>
                      <a:pt x="90" y="1"/>
                      <a:pt x="105" y="0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1" name="Freeform 1441"/>
              <p:cNvSpPr>
                <a:spLocks/>
              </p:cNvSpPr>
              <p:nvPr/>
            </p:nvSpPr>
            <p:spPr bwMode="auto">
              <a:xfrm>
                <a:off x="1750" y="1920"/>
                <a:ext cx="44" cy="40"/>
              </a:xfrm>
              <a:custGeom>
                <a:avLst/>
                <a:gdLst>
                  <a:gd name="T0" fmla="*/ 0 w 77"/>
                  <a:gd name="T1" fmla="*/ 8 h 69"/>
                  <a:gd name="T2" fmla="*/ 10 w 77"/>
                  <a:gd name="T3" fmla="*/ 5 h 69"/>
                  <a:gd name="T4" fmla="*/ 14 w 77"/>
                  <a:gd name="T5" fmla="*/ 13 h 69"/>
                  <a:gd name="T6" fmla="*/ 9 w 77"/>
                  <a:gd name="T7" fmla="*/ 1 h 69"/>
                  <a:gd name="T8" fmla="*/ 1 w 77"/>
                  <a:gd name="T9" fmla="*/ 8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" h="69">
                    <a:moveTo>
                      <a:pt x="0" y="42"/>
                    </a:moveTo>
                    <a:cubicBezTo>
                      <a:pt x="14" y="31"/>
                      <a:pt x="33" y="15"/>
                      <a:pt x="51" y="25"/>
                    </a:cubicBezTo>
                    <a:cubicBezTo>
                      <a:pt x="67" y="33"/>
                      <a:pt x="69" y="56"/>
                      <a:pt x="77" y="69"/>
                    </a:cubicBezTo>
                    <a:cubicBezTo>
                      <a:pt x="74" y="51"/>
                      <a:pt x="68" y="12"/>
                      <a:pt x="46" y="6"/>
                    </a:cubicBezTo>
                    <a:cubicBezTo>
                      <a:pt x="25" y="0"/>
                      <a:pt x="12" y="29"/>
                      <a:pt x="3" y="42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2" name="Freeform 1442"/>
              <p:cNvSpPr>
                <a:spLocks/>
              </p:cNvSpPr>
              <p:nvPr/>
            </p:nvSpPr>
            <p:spPr bwMode="auto">
              <a:xfrm>
                <a:off x="625" y="1907"/>
                <a:ext cx="124" cy="115"/>
              </a:xfrm>
              <a:custGeom>
                <a:avLst/>
                <a:gdLst>
                  <a:gd name="T0" fmla="*/ 42 w 215"/>
                  <a:gd name="T1" fmla="*/ 6 h 199"/>
                  <a:gd name="T2" fmla="*/ 37 w 215"/>
                  <a:gd name="T3" fmla="*/ 33 h 199"/>
                  <a:gd name="T4" fmla="*/ 21 w 215"/>
                  <a:gd name="T5" fmla="*/ 13 h 199"/>
                  <a:gd name="T6" fmla="*/ 10 w 215"/>
                  <a:gd name="T7" fmla="*/ 23 h 199"/>
                  <a:gd name="T8" fmla="*/ 0 w 215"/>
                  <a:gd name="T9" fmla="*/ 38 h 199"/>
                  <a:gd name="T10" fmla="*/ 12 w 215"/>
                  <a:gd name="T11" fmla="*/ 16 h 199"/>
                  <a:gd name="T12" fmla="*/ 22 w 215"/>
                  <a:gd name="T13" fmla="*/ 3 h 199"/>
                  <a:gd name="T14" fmla="*/ 32 w 215"/>
                  <a:gd name="T15" fmla="*/ 1 h 199"/>
                  <a:gd name="T16" fmla="*/ 40 w 215"/>
                  <a:gd name="T17" fmla="*/ 6 h 19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5" h="199">
                    <a:moveTo>
                      <a:pt x="215" y="33"/>
                    </a:moveTo>
                    <a:cubicBezTo>
                      <a:pt x="170" y="57"/>
                      <a:pt x="182" y="129"/>
                      <a:pt x="192" y="169"/>
                    </a:cubicBezTo>
                    <a:cubicBezTo>
                      <a:pt x="166" y="140"/>
                      <a:pt x="162" y="61"/>
                      <a:pt x="110" y="69"/>
                    </a:cubicBezTo>
                    <a:cubicBezTo>
                      <a:pt x="86" y="73"/>
                      <a:pt x="69" y="98"/>
                      <a:pt x="56" y="117"/>
                    </a:cubicBezTo>
                    <a:cubicBezTo>
                      <a:pt x="38" y="143"/>
                      <a:pt x="14" y="171"/>
                      <a:pt x="0" y="199"/>
                    </a:cubicBezTo>
                    <a:cubicBezTo>
                      <a:pt x="15" y="160"/>
                      <a:pt x="38" y="119"/>
                      <a:pt x="62" y="84"/>
                    </a:cubicBezTo>
                    <a:cubicBezTo>
                      <a:pt x="78" y="61"/>
                      <a:pt x="94" y="31"/>
                      <a:pt x="117" y="15"/>
                    </a:cubicBezTo>
                    <a:cubicBezTo>
                      <a:pt x="129" y="7"/>
                      <a:pt x="154" y="0"/>
                      <a:pt x="168" y="3"/>
                    </a:cubicBezTo>
                    <a:cubicBezTo>
                      <a:pt x="185" y="5"/>
                      <a:pt x="196" y="24"/>
                      <a:pt x="208" y="33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3" name="Freeform 1443"/>
              <p:cNvSpPr>
                <a:spLocks/>
              </p:cNvSpPr>
              <p:nvPr/>
            </p:nvSpPr>
            <p:spPr bwMode="auto">
              <a:xfrm>
                <a:off x="433" y="2086"/>
                <a:ext cx="143" cy="75"/>
              </a:xfrm>
              <a:custGeom>
                <a:avLst/>
                <a:gdLst>
                  <a:gd name="T0" fmla="*/ 0 w 247"/>
                  <a:gd name="T1" fmla="*/ 24 h 130"/>
                  <a:gd name="T2" fmla="*/ 13 w 247"/>
                  <a:gd name="T3" fmla="*/ 22 h 130"/>
                  <a:gd name="T4" fmla="*/ 29 w 247"/>
                  <a:gd name="T5" fmla="*/ 17 h 130"/>
                  <a:gd name="T6" fmla="*/ 39 w 247"/>
                  <a:gd name="T7" fmla="*/ 9 h 130"/>
                  <a:gd name="T8" fmla="*/ 48 w 247"/>
                  <a:gd name="T9" fmla="*/ 0 h 130"/>
                  <a:gd name="T10" fmla="*/ 34 w 247"/>
                  <a:gd name="T11" fmla="*/ 8 h 130"/>
                  <a:gd name="T12" fmla="*/ 17 w 247"/>
                  <a:gd name="T13" fmla="*/ 16 h 130"/>
                  <a:gd name="T14" fmla="*/ 8 w 247"/>
                  <a:gd name="T15" fmla="*/ 22 h 130"/>
                  <a:gd name="T16" fmla="*/ 1 w 247"/>
                  <a:gd name="T17" fmla="*/ 25 h 1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47" h="130">
                    <a:moveTo>
                      <a:pt x="0" y="123"/>
                    </a:moveTo>
                    <a:cubicBezTo>
                      <a:pt x="15" y="130"/>
                      <a:pt x="52" y="118"/>
                      <a:pt x="69" y="114"/>
                    </a:cubicBezTo>
                    <a:cubicBezTo>
                      <a:pt x="97" y="107"/>
                      <a:pt x="124" y="102"/>
                      <a:pt x="149" y="86"/>
                    </a:cubicBezTo>
                    <a:cubicBezTo>
                      <a:pt x="168" y="73"/>
                      <a:pt x="186" y="62"/>
                      <a:pt x="204" y="47"/>
                    </a:cubicBezTo>
                    <a:cubicBezTo>
                      <a:pt x="216" y="37"/>
                      <a:pt x="247" y="17"/>
                      <a:pt x="247" y="0"/>
                    </a:cubicBezTo>
                    <a:cubicBezTo>
                      <a:pt x="233" y="25"/>
                      <a:pt x="201" y="32"/>
                      <a:pt x="177" y="43"/>
                    </a:cubicBezTo>
                    <a:cubicBezTo>
                      <a:pt x="148" y="55"/>
                      <a:pt x="114" y="65"/>
                      <a:pt x="89" y="83"/>
                    </a:cubicBezTo>
                    <a:cubicBezTo>
                      <a:pt x="72" y="95"/>
                      <a:pt x="56" y="105"/>
                      <a:pt x="38" y="114"/>
                    </a:cubicBezTo>
                    <a:cubicBezTo>
                      <a:pt x="26" y="120"/>
                      <a:pt x="13" y="123"/>
                      <a:pt x="2" y="129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4" name="Freeform 1444"/>
              <p:cNvSpPr>
                <a:spLocks/>
              </p:cNvSpPr>
              <p:nvPr/>
            </p:nvSpPr>
            <p:spPr bwMode="auto">
              <a:xfrm>
                <a:off x="790" y="2030"/>
                <a:ext cx="30" cy="73"/>
              </a:xfrm>
              <a:custGeom>
                <a:avLst/>
                <a:gdLst>
                  <a:gd name="T0" fmla="*/ 0 w 51"/>
                  <a:gd name="T1" fmla="*/ 0 h 127"/>
                  <a:gd name="T2" fmla="*/ 3 w 51"/>
                  <a:gd name="T3" fmla="*/ 24 h 127"/>
                  <a:gd name="T4" fmla="*/ 9 w 51"/>
                  <a:gd name="T5" fmla="*/ 6 h 127"/>
                  <a:gd name="T6" fmla="*/ 1 w 51"/>
                  <a:gd name="T7" fmla="*/ 1 h 12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1" h="127">
                    <a:moveTo>
                      <a:pt x="0" y="0"/>
                    </a:moveTo>
                    <a:cubicBezTo>
                      <a:pt x="51" y="19"/>
                      <a:pt x="33" y="88"/>
                      <a:pt x="14" y="127"/>
                    </a:cubicBezTo>
                    <a:cubicBezTo>
                      <a:pt x="32" y="104"/>
                      <a:pt x="49" y="59"/>
                      <a:pt x="42" y="29"/>
                    </a:cubicBezTo>
                    <a:cubicBezTo>
                      <a:pt x="36" y="4"/>
                      <a:pt x="25" y="6"/>
                      <a:pt x="2" y="6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5" name="Freeform 1445"/>
              <p:cNvSpPr>
                <a:spLocks/>
              </p:cNvSpPr>
              <p:nvPr/>
            </p:nvSpPr>
            <p:spPr bwMode="auto">
              <a:xfrm>
                <a:off x="637" y="1739"/>
                <a:ext cx="115" cy="53"/>
              </a:xfrm>
              <a:custGeom>
                <a:avLst/>
                <a:gdLst>
                  <a:gd name="T0" fmla="*/ 0 w 201"/>
                  <a:gd name="T1" fmla="*/ 12 h 92"/>
                  <a:gd name="T2" fmla="*/ 10 w 201"/>
                  <a:gd name="T3" fmla="*/ 4 h 92"/>
                  <a:gd name="T4" fmla="*/ 22 w 201"/>
                  <a:gd name="T5" fmla="*/ 2 h 92"/>
                  <a:gd name="T6" fmla="*/ 38 w 201"/>
                  <a:gd name="T7" fmla="*/ 18 h 92"/>
                  <a:gd name="T8" fmla="*/ 23 w 201"/>
                  <a:gd name="T9" fmla="*/ 1 h 92"/>
                  <a:gd name="T10" fmla="*/ 14 w 201"/>
                  <a:gd name="T11" fmla="*/ 2 h 92"/>
                  <a:gd name="T12" fmla="*/ 8 w 201"/>
                  <a:gd name="T13" fmla="*/ 6 h 92"/>
                  <a:gd name="T14" fmla="*/ 3 w 201"/>
                  <a:gd name="T15" fmla="*/ 8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1" h="92">
                    <a:moveTo>
                      <a:pt x="0" y="59"/>
                    </a:moveTo>
                    <a:cubicBezTo>
                      <a:pt x="2" y="45"/>
                      <a:pt x="43" y="28"/>
                      <a:pt x="56" y="22"/>
                    </a:cubicBezTo>
                    <a:cubicBezTo>
                      <a:pt x="73" y="14"/>
                      <a:pt x="97" y="5"/>
                      <a:pt x="116" y="8"/>
                    </a:cubicBezTo>
                    <a:cubicBezTo>
                      <a:pt x="156" y="15"/>
                      <a:pt x="172" y="69"/>
                      <a:pt x="201" y="92"/>
                    </a:cubicBezTo>
                    <a:cubicBezTo>
                      <a:pt x="181" y="59"/>
                      <a:pt x="165" y="13"/>
                      <a:pt x="122" y="3"/>
                    </a:cubicBezTo>
                    <a:cubicBezTo>
                      <a:pt x="106" y="0"/>
                      <a:pt x="88" y="7"/>
                      <a:pt x="73" y="12"/>
                    </a:cubicBezTo>
                    <a:cubicBezTo>
                      <a:pt x="61" y="16"/>
                      <a:pt x="54" y="23"/>
                      <a:pt x="44" y="30"/>
                    </a:cubicBezTo>
                    <a:cubicBezTo>
                      <a:pt x="36" y="35"/>
                      <a:pt x="27" y="37"/>
                      <a:pt x="19" y="43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6" name="Freeform 1446"/>
              <p:cNvSpPr>
                <a:spLocks/>
              </p:cNvSpPr>
              <p:nvPr/>
            </p:nvSpPr>
            <p:spPr bwMode="auto">
              <a:xfrm>
                <a:off x="775" y="1577"/>
                <a:ext cx="53" cy="24"/>
              </a:xfrm>
              <a:custGeom>
                <a:avLst/>
                <a:gdLst>
                  <a:gd name="T0" fmla="*/ 1 w 91"/>
                  <a:gd name="T1" fmla="*/ 5 h 41"/>
                  <a:gd name="T2" fmla="*/ 10 w 91"/>
                  <a:gd name="T3" fmla="*/ 4 h 41"/>
                  <a:gd name="T4" fmla="*/ 18 w 91"/>
                  <a:gd name="T5" fmla="*/ 8 h 41"/>
                  <a:gd name="T6" fmla="*/ 0 w 91"/>
                  <a:gd name="T7" fmla="*/ 4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1" h="41">
                    <a:moveTo>
                      <a:pt x="1" y="27"/>
                    </a:moveTo>
                    <a:cubicBezTo>
                      <a:pt x="11" y="17"/>
                      <a:pt x="38" y="16"/>
                      <a:pt x="51" y="18"/>
                    </a:cubicBezTo>
                    <a:cubicBezTo>
                      <a:pt x="67" y="21"/>
                      <a:pt x="78" y="32"/>
                      <a:pt x="91" y="41"/>
                    </a:cubicBezTo>
                    <a:cubicBezTo>
                      <a:pt x="75" y="0"/>
                      <a:pt x="30" y="1"/>
                      <a:pt x="0" y="21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7" name="Freeform 1447"/>
              <p:cNvSpPr>
                <a:spLocks/>
              </p:cNvSpPr>
              <p:nvPr/>
            </p:nvSpPr>
            <p:spPr bwMode="auto">
              <a:xfrm>
                <a:off x="1561" y="1451"/>
                <a:ext cx="22" cy="11"/>
              </a:xfrm>
              <a:custGeom>
                <a:avLst/>
                <a:gdLst>
                  <a:gd name="T0" fmla="*/ 0 w 38"/>
                  <a:gd name="T1" fmla="*/ 1 h 19"/>
                  <a:gd name="T2" fmla="*/ 8 w 38"/>
                  <a:gd name="T3" fmla="*/ 3 h 19"/>
                  <a:gd name="T4" fmla="*/ 6 w 38"/>
                  <a:gd name="T5" fmla="*/ 1 h 19"/>
                  <a:gd name="T6" fmla="*/ 1 w 38"/>
                  <a:gd name="T7" fmla="*/ 2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8" h="19">
                    <a:moveTo>
                      <a:pt x="0" y="7"/>
                    </a:moveTo>
                    <a:cubicBezTo>
                      <a:pt x="10" y="8"/>
                      <a:pt x="27" y="15"/>
                      <a:pt x="38" y="19"/>
                    </a:cubicBezTo>
                    <a:cubicBezTo>
                      <a:pt x="34" y="13"/>
                      <a:pt x="38" y="6"/>
                      <a:pt x="31" y="3"/>
                    </a:cubicBezTo>
                    <a:cubicBezTo>
                      <a:pt x="23" y="0"/>
                      <a:pt x="10" y="10"/>
                      <a:pt x="2" y="10"/>
                    </a:cubicBezTo>
                  </a:path>
                </a:pathLst>
              </a:custGeom>
              <a:solidFill>
                <a:srgbClr val="F7F5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8" name="Freeform 1448"/>
              <p:cNvSpPr>
                <a:spLocks/>
              </p:cNvSpPr>
              <p:nvPr/>
            </p:nvSpPr>
            <p:spPr bwMode="auto">
              <a:xfrm>
                <a:off x="676" y="1920"/>
                <a:ext cx="54" cy="33"/>
              </a:xfrm>
              <a:custGeom>
                <a:avLst/>
                <a:gdLst>
                  <a:gd name="T0" fmla="*/ 1 w 94"/>
                  <a:gd name="T1" fmla="*/ 7 h 57"/>
                  <a:gd name="T2" fmla="*/ 12 w 94"/>
                  <a:gd name="T3" fmla="*/ 1 h 57"/>
                  <a:gd name="T4" fmla="*/ 18 w 94"/>
                  <a:gd name="T5" fmla="*/ 5 h 57"/>
                  <a:gd name="T6" fmla="*/ 18 w 94"/>
                  <a:gd name="T7" fmla="*/ 5 h 57"/>
                  <a:gd name="T8" fmla="*/ 14 w 94"/>
                  <a:gd name="T9" fmla="*/ 11 h 57"/>
                  <a:gd name="T10" fmla="*/ 11 w 94"/>
                  <a:gd name="T11" fmla="*/ 3 h 57"/>
                  <a:gd name="T12" fmla="*/ 0 w 94"/>
                  <a:gd name="T13" fmla="*/ 8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" h="57">
                    <a:moveTo>
                      <a:pt x="3" y="37"/>
                    </a:moveTo>
                    <a:cubicBezTo>
                      <a:pt x="19" y="20"/>
                      <a:pt x="39" y="0"/>
                      <a:pt x="63" y="1"/>
                    </a:cubicBezTo>
                    <a:cubicBezTo>
                      <a:pt x="81" y="2"/>
                      <a:pt x="82" y="13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83" y="30"/>
                      <a:pt x="83" y="46"/>
                      <a:pt x="77" y="57"/>
                    </a:cubicBezTo>
                    <a:cubicBezTo>
                      <a:pt x="71" y="42"/>
                      <a:pt x="75" y="22"/>
                      <a:pt x="57" y="15"/>
                    </a:cubicBezTo>
                    <a:cubicBezTo>
                      <a:pt x="36" y="7"/>
                      <a:pt x="15" y="31"/>
                      <a:pt x="0" y="41"/>
                    </a:cubicBezTo>
                  </a:path>
                </a:pathLst>
              </a:custGeom>
              <a:solidFill>
                <a:srgbClr val="F7F5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9" name="Freeform 1449"/>
              <p:cNvSpPr>
                <a:spLocks/>
              </p:cNvSpPr>
              <p:nvPr/>
            </p:nvSpPr>
            <p:spPr bwMode="auto">
              <a:xfrm>
                <a:off x="906" y="1338"/>
                <a:ext cx="17" cy="36"/>
              </a:xfrm>
              <a:custGeom>
                <a:avLst/>
                <a:gdLst>
                  <a:gd name="T0" fmla="*/ 2 w 30"/>
                  <a:gd name="T1" fmla="*/ 0 h 62"/>
                  <a:gd name="T2" fmla="*/ 0 w 30"/>
                  <a:gd name="T3" fmla="*/ 12 h 62"/>
                  <a:gd name="T4" fmla="*/ 2 w 30"/>
                  <a:gd name="T5" fmla="*/ 1 h 6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" h="62">
                    <a:moveTo>
                      <a:pt x="11" y="0"/>
                    </a:moveTo>
                    <a:cubicBezTo>
                      <a:pt x="14" y="20"/>
                      <a:pt x="18" y="47"/>
                      <a:pt x="0" y="62"/>
                    </a:cubicBezTo>
                    <a:cubicBezTo>
                      <a:pt x="14" y="49"/>
                      <a:pt x="30" y="21"/>
                      <a:pt x="11" y="6"/>
                    </a:cubicBezTo>
                  </a:path>
                </a:pathLst>
              </a:custGeom>
              <a:solidFill>
                <a:srgbClr val="F7F5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40" name="Freeform 1450"/>
              <p:cNvSpPr>
                <a:spLocks/>
              </p:cNvSpPr>
              <p:nvPr/>
            </p:nvSpPr>
            <p:spPr bwMode="auto">
              <a:xfrm>
                <a:off x="1599" y="1773"/>
                <a:ext cx="53" cy="40"/>
              </a:xfrm>
              <a:custGeom>
                <a:avLst/>
                <a:gdLst>
                  <a:gd name="T0" fmla="*/ 17 w 93"/>
                  <a:gd name="T1" fmla="*/ 0 h 69"/>
                  <a:gd name="T2" fmla="*/ 14 w 93"/>
                  <a:gd name="T3" fmla="*/ 6 h 69"/>
                  <a:gd name="T4" fmla="*/ 13 w 93"/>
                  <a:gd name="T5" fmla="*/ 13 h 69"/>
                  <a:gd name="T6" fmla="*/ 9 w 93"/>
                  <a:gd name="T7" fmla="*/ 9 h 69"/>
                  <a:gd name="T8" fmla="*/ 0 w 93"/>
                  <a:gd name="T9" fmla="*/ 7 h 69"/>
                  <a:gd name="T10" fmla="*/ 11 w 93"/>
                  <a:gd name="T11" fmla="*/ 5 h 69"/>
                  <a:gd name="T12" fmla="*/ 17 w 93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3" h="69">
                    <a:moveTo>
                      <a:pt x="93" y="0"/>
                    </a:moveTo>
                    <a:cubicBezTo>
                      <a:pt x="84" y="4"/>
                      <a:pt x="78" y="23"/>
                      <a:pt x="74" y="33"/>
                    </a:cubicBezTo>
                    <a:cubicBezTo>
                      <a:pt x="69" y="45"/>
                      <a:pt x="68" y="56"/>
                      <a:pt x="67" y="69"/>
                    </a:cubicBezTo>
                    <a:cubicBezTo>
                      <a:pt x="61" y="57"/>
                      <a:pt x="60" y="49"/>
                      <a:pt x="47" y="46"/>
                    </a:cubicBezTo>
                    <a:cubicBezTo>
                      <a:pt x="32" y="42"/>
                      <a:pt x="16" y="39"/>
                      <a:pt x="0" y="35"/>
                    </a:cubicBezTo>
                    <a:cubicBezTo>
                      <a:pt x="23" y="29"/>
                      <a:pt x="42" y="41"/>
                      <a:pt x="61" y="24"/>
                    </a:cubicBezTo>
                    <a:cubicBezTo>
                      <a:pt x="70" y="15"/>
                      <a:pt x="79" y="5"/>
                      <a:pt x="91" y="0"/>
                    </a:cubicBezTo>
                  </a:path>
                </a:pathLst>
              </a:custGeom>
              <a:solidFill>
                <a:srgbClr val="F7F5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41" name="Freeform 1451"/>
              <p:cNvSpPr>
                <a:spLocks/>
              </p:cNvSpPr>
              <p:nvPr/>
            </p:nvSpPr>
            <p:spPr bwMode="auto">
              <a:xfrm>
                <a:off x="634" y="1898"/>
                <a:ext cx="179" cy="138"/>
              </a:xfrm>
              <a:custGeom>
                <a:avLst/>
                <a:gdLst>
                  <a:gd name="T0" fmla="*/ 33 w 311"/>
                  <a:gd name="T1" fmla="*/ 6 h 240"/>
                  <a:gd name="T2" fmla="*/ 0 w 311"/>
                  <a:gd name="T3" fmla="*/ 35 h 240"/>
                  <a:gd name="T4" fmla="*/ 30 w 311"/>
                  <a:gd name="T5" fmla="*/ 7 h 240"/>
                  <a:gd name="T6" fmla="*/ 34 w 311"/>
                  <a:gd name="T7" fmla="*/ 35 h 240"/>
                  <a:gd name="T8" fmla="*/ 55 w 311"/>
                  <a:gd name="T9" fmla="*/ 45 h 240"/>
                  <a:gd name="T10" fmla="*/ 39 w 311"/>
                  <a:gd name="T11" fmla="*/ 35 h 240"/>
                  <a:gd name="T12" fmla="*/ 33 w 311"/>
                  <a:gd name="T13" fmla="*/ 6 h 2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1" h="240">
                    <a:moveTo>
                      <a:pt x="174" y="31"/>
                    </a:moveTo>
                    <a:cubicBezTo>
                      <a:pt x="174" y="31"/>
                      <a:pt x="84" y="0"/>
                      <a:pt x="0" y="182"/>
                    </a:cubicBezTo>
                    <a:cubicBezTo>
                      <a:pt x="0" y="182"/>
                      <a:pt x="65" y="51"/>
                      <a:pt x="158" y="38"/>
                    </a:cubicBezTo>
                    <a:cubicBezTo>
                      <a:pt x="158" y="38"/>
                      <a:pt x="120" y="141"/>
                      <a:pt x="178" y="182"/>
                    </a:cubicBezTo>
                    <a:cubicBezTo>
                      <a:pt x="237" y="223"/>
                      <a:pt x="270" y="206"/>
                      <a:pt x="287" y="240"/>
                    </a:cubicBezTo>
                    <a:cubicBezTo>
                      <a:pt x="287" y="240"/>
                      <a:pt x="311" y="228"/>
                      <a:pt x="201" y="185"/>
                    </a:cubicBezTo>
                    <a:cubicBezTo>
                      <a:pt x="137" y="160"/>
                      <a:pt x="148" y="58"/>
                      <a:pt x="174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42" name="Oval 1452"/>
              <p:cNvSpPr>
                <a:spLocks noChangeArrowheads="1"/>
              </p:cNvSpPr>
              <p:nvPr/>
            </p:nvSpPr>
            <p:spPr bwMode="auto">
              <a:xfrm>
                <a:off x="724" y="1909"/>
                <a:ext cx="17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443" name="Oval 1453"/>
              <p:cNvSpPr>
                <a:spLocks noChangeArrowheads="1"/>
              </p:cNvSpPr>
              <p:nvPr/>
            </p:nvSpPr>
            <p:spPr bwMode="auto">
              <a:xfrm>
                <a:off x="742" y="1906"/>
                <a:ext cx="10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444" name="Oval 1454"/>
              <p:cNvSpPr>
                <a:spLocks noChangeArrowheads="1"/>
              </p:cNvSpPr>
              <p:nvPr/>
            </p:nvSpPr>
            <p:spPr bwMode="auto">
              <a:xfrm>
                <a:off x="755" y="1907"/>
                <a:ext cx="4" cy="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445" name="Oval 1455"/>
              <p:cNvSpPr>
                <a:spLocks noChangeArrowheads="1"/>
              </p:cNvSpPr>
              <p:nvPr/>
            </p:nvSpPr>
            <p:spPr bwMode="auto">
              <a:xfrm>
                <a:off x="705" y="1911"/>
                <a:ext cx="12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446" name="Freeform 1456"/>
              <p:cNvSpPr>
                <a:spLocks/>
              </p:cNvSpPr>
              <p:nvPr/>
            </p:nvSpPr>
            <p:spPr bwMode="auto">
              <a:xfrm>
                <a:off x="660" y="1390"/>
                <a:ext cx="56" cy="74"/>
              </a:xfrm>
              <a:custGeom>
                <a:avLst/>
                <a:gdLst>
                  <a:gd name="T0" fmla="*/ 0 w 98"/>
                  <a:gd name="T1" fmla="*/ 8 h 128"/>
                  <a:gd name="T2" fmla="*/ 9 w 98"/>
                  <a:gd name="T3" fmla="*/ 7 h 128"/>
                  <a:gd name="T4" fmla="*/ 18 w 98"/>
                  <a:gd name="T5" fmla="*/ 25 h 128"/>
                  <a:gd name="T6" fmla="*/ 10 w 98"/>
                  <a:gd name="T7" fmla="*/ 9 h 128"/>
                  <a:gd name="T8" fmla="*/ 0 w 98"/>
                  <a:gd name="T9" fmla="*/ 8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8" h="128">
                    <a:moveTo>
                      <a:pt x="0" y="40"/>
                    </a:moveTo>
                    <a:cubicBezTo>
                      <a:pt x="0" y="40"/>
                      <a:pt x="30" y="0"/>
                      <a:pt x="49" y="34"/>
                    </a:cubicBezTo>
                    <a:cubicBezTo>
                      <a:pt x="69" y="67"/>
                      <a:pt x="82" y="116"/>
                      <a:pt x="98" y="128"/>
                    </a:cubicBezTo>
                    <a:cubicBezTo>
                      <a:pt x="98" y="128"/>
                      <a:pt x="57" y="78"/>
                      <a:pt x="50" y="46"/>
                    </a:cubicBezTo>
                    <a:cubicBezTo>
                      <a:pt x="43" y="14"/>
                      <a:pt x="20" y="19"/>
                      <a:pt x="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47" name="Oval 1457"/>
              <p:cNvSpPr>
                <a:spLocks noChangeArrowheads="1"/>
              </p:cNvSpPr>
              <p:nvPr/>
            </p:nvSpPr>
            <p:spPr bwMode="auto">
              <a:xfrm>
                <a:off x="686" y="1416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448" name="Oval 1458"/>
              <p:cNvSpPr>
                <a:spLocks noChangeArrowheads="1"/>
              </p:cNvSpPr>
              <p:nvPr/>
            </p:nvSpPr>
            <p:spPr bwMode="auto">
              <a:xfrm>
                <a:off x="693" y="1430"/>
                <a:ext cx="9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449" name="Freeform 1459"/>
              <p:cNvSpPr>
                <a:spLocks/>
              </p:cNvSpPr>
              <p:nvPr/>
            </p:nvSpPr>
            <p:spPr bwMode="auto">
              <a:xfrm>
                <a:off x="1212" y="1829"/>
                <a:ext cx="187" cy="156"/>
              </a:xfrm>
              <a:custGeom>
                <a:avLst/>
                <a:gdLst>
                  <a:gd name="T0" fmla="*/ 62 w 325"/>
                  <a:gd name="T1" fmla="*/ 0 h 271"/>
                  <a:gd name="T2" fmla="*/ 40 w 325"/>
                  <a:gd name="T3" fmla="*/ 16 h 271"/>
                  <a:gd name="T4" fmla="*/ 0 w 325"/>
                  <a:gd name="T5" fmla="*/ 52 h 271"/>
                  <a:gd name="T6" fmla="*/ 26 w 325"/>
                  <a:gd name="T7" fmla="*/ 25 h 271"/>
                  <a:gd name="T8" fmla="*/ 62 w 325"/>
                  <a:gd name="T9" fmla="*/ 0 h 2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5" h="271">
                    <a:moveTo>
                      <a:pt x="325" y="0"/>
                    </a:moveTo>
                    <a:cubicBezTo>
                      <a:pt x="325" y="0"/>
                      <a:pt x="253" y="45"/>
                      <a:pt x="212" y="85"/>
                    </a:cubicBezTo>
                    <a:cubicBezTo>
                      <a:pt x="171" y="124"/>
                      <a:pt x="93" y="226"/>
                      <a:pt x="0" y="271"/>
                    </a:cubicBezTo>
                    <a:cubicBezTo>
                      <a:pt x="0" y="271"/>
                      <a:pt x="110" y="182"/>
                      <a:pt x="138" y="133"/>
                    </a:cubicBezTo>
                    <a:cubicBezTo>
                      <a:pt x="166" y="85"/>
                      <a:pt x="264" y="3"/>
                      <a:pt x="325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50" name="Freeform 1460"/>
              <p:cNvSpPr>
                <a:spLocks/>
              </p:cNvSpPr>
              <p:nvPr/>
            </p:nvSpPr>
            <p:spPr bwMode="auto">
              <a:xfrm>
                <a:off x="991" y="1867"/>
                <a:ext cx="130" cy="203"/>
              </a:xfrm>
              <a:custGeom>
                <a:avLst/>
                <a:gdLst>
                  <a:gd name="T0" fmla="*/ 0 w 225"/>
                  <a:gd name="T1" fmla="*/ 0 h 353"/>
                  <a:gd name="T2" fmla="*/ 43 w 225"/>
                  <a:gd name="T3" fmla="*/ 67 h 353"/>
                  <a:gd name="T4" fmla="*/ 0 w 225"/>
                  <a:gd name="T5" fmla="*/ 0 h 35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5" h="353">
                    <a:moveTo>
                      <a:pt x="0" y="0"/>
                    </a:moveTo>
                    <a:cubicBezTo>
                      <a:pt x="0" y="0"/>
                      <a:pt x="110" y="63"/>
                      <a:pt x="225" y="353"/>
                    </a:cubicBezTo>
                    <a:cubicBezTo>
                      <a:pt x="225" y="353"/>
                      <a:pt x="212" y="97"/>
                      <a:pt x="0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51" name="Freeform 1461"/>
              <p:cNvSpPr>
                <a:spLocks/>
              </p:cNvSpPr>
              <p:nvPr/>
            </p:nvSpPr>
            <p:spPr bwMode="auto">
              <a:xfrm>
                <a:off x="897" y="1698"/>
                <a:ext cx="59" cy="75"/>
              </a:xfrm>
              <a:custGeom>
                <a:avLst/>
                <a:gdLst>
                  <a:gd name="T0" fmla="*/ 5 w 102"/>
                  <a:gd name="T1" fmla="*/ 0 h 129"/>
                  <a:gd name="T2" fmla="*/ 0 w 102"/>
                  <a:gd name="T3" fmla="*/ 26 h 129"/>
                  <a:gd name="T4" fmla="*/ 5 w 102"/>
                  <a:gd name="T5" fmla="*/ 0 h 12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2" h="129">
                    <a:moveTo>
                      <a:pt x="27" y="0"/>
                    </a:moveTo>
                    <a:cubicBezTo>
                      <a:pt x="27" y="0"/>
                      <a:pt x="65" y="11"/>
                      <a:pt x="0" y="129"/>
                    </a:cubicBezTo>
                    <a:cubicBezTo>
                      <a:pt x="0" y="129"/>
                      <a:pt x="102" y="14"/>
                      <a:pt x="27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52" name="Freeform 1462"/>
              <p:cNvSpPr>
                <a:spLocks/>
              </p:cNvSpPr>
              <p:nvPr/>
            </p:nvSpPr>
            <p:spPr bwMode="auto">
              <a:xfrm>
                <a:off x="1359" y="1577"/>
                <a:ext cx="60" cy="142"/>
              </a:xfrm>
              <a:custGeom>
                <a:avLst/>
                <a:gdLst>
                  <a:gd name="T0" fmla="*/ 7 w 104"/>
                  <a:gd name="T1" fmla="*/ 0 h 246"/>
                  <a:gd name="T2" fmla="*/ 9 w 104"/>
                  <a:gd name="T3" fmla="*/ 18 h 246"/>
                  <a:gd name="T4" fmla="*/ 20 w 104"/>
                  <a:gd name="T5" fmla="*/ 47 h 246"/>
                  <a:gd name="T6" fmla="*/ 7 w 104"/>
                  <a:gd name="T7" fmla="*/ 21 h 246"/>
                  <a:gd name="T8" fmla="*/ 7 w 104"/>
                  <a:gd name="T9" fmla="*/ 0 h 2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4" h="246">
                    <a:moveTo>
                      <a:pt x="38" y="0"/>
                    </a:moveTo>
                    <a:cubicBezTo>
                      <a:pt x="38" y="0"/>
                      <a:pt x="17" y="53"/>
                      <a:pt x="48" y="92"/>
                    </a:cubicBezTo>
                    <a:cubicBezTo>
                      <a:pt x="79" y="132"/>
                      <a:pt x="104" y="208"/>
                      <a:pt x="102" y="246"/>
                    </a:cubicBezTo>
                    <a:cubicBezTo>
                      <a:pt x="102" y="246"/>
                      <a:pt x="70" y="141"/>
                      <a:pt x="35" y="111"/>
                    </a:cubicBezTo>
                    <a:cubicBezTo>
                      <a:pt x="0" y="82"/>
                      <a:pt x="26" y="9"/>
                      <a:pt x="38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53" name="Freeform 1463"/>
              <p:cNvSpPr>
                <a:spLocks/>
              </p:cNvSpPr>
              <p:nvPr/>
            </p:nvSpPr>
            <p:spPr bwMode="auto">
              <a:xfrm>
                <a:off x="1289" y="1471"/>
                <a:ext cx="43" cy="37"/>
              </a:xfrm>
              <a:custGeom>
                <a:avLst/>
                <a:gdLst>
                  <a:gd name="T0" fmla="*/ 0 w 74"/>
                  <a:gd name="T1" fmla="*/ 0 h 63"/>
                  <a:gd name="T2" fmla="*/ 15 w 74"/>
                  <a:gd name="T3" fmla="*/ 10 h 63"/>
                  <a:gd name="T4" fmla="*/ 0 w 74"/>
                  <a:gd name="T5" fmla="*/ 0 h 6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4" h="63">
                    <a:moveTo>
                      <a:pt x="0" y="0"/>
                    </a:moveTo>
                    <a:cubicBezTo>
                      <a:pt x="0" y="0"/>
                      <a:pt x="36" y="46"/>
                      <a:pt x="74" y="49"/>
                    </a:cubicBezTo>
                    <a:cubicBezTo>
                      <a:pt x="74" y="49"/>
                      <a:pt x="18" y="63"/>
                      <a:pt x="0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54" name="Freeform 1464"/>
              <p:cNvSpPr>
                <a:spLocks/>
              </p:cNvSpPr>
              <p:nvPr/>
            </p:nvSpPr>
            <p:spPr bwMode="auto">
              <a:xfrm>
                <a:off x="927" y="1561"/>
                <a:ext cx="55" cy="92"/>
              </a:xfrm>
              <a:custGeom>
                <a:avLst/>
                <a:gdLst>
                  <a:gd name="T0" fmla="*/ 6 w 95"/>
                  <a:gd name="T1" fmla="*/ 0 h 160"/>
                  <a:gd name="T2" fmla="*/ 0 w 95"/>
                  <a:gd name="T3" fmla="*/ 30 h 160"/>
                  <a:gd name="T4" fmla="*/ 6 w 95"/>
                  <a:gd name="T5" fmla="*/ 0 h 16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5" h="160">
                    <a:moveTo>
                      <a:pt x="31" y="0"/>
                    </a:moveTo>
                    <a:cubicBezTo>
                      <a:pt x="31" y="0"/>
                      <a:pt x="66" y="99"/>
                      <a:pt x="0" y="160"/>
                    </a:cubicBezTo>
                    <a:cubicBezTo>
                      <a:pt x="0" y="160"/>
                      <a:pt x="95" y="116"/>
                      <a:pt x="31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55" name="Freeform 1465"/>
              <p:cNvSpPr>
                <a:spLocks/>
              </p:cNvSpPr>
              <p:nvPr/>
            </p:nvSpPr>
            <p:spPr bwMode="auto">
              <a:xfrm>
                <a:off x="804" y="1386"/>
                <a:ext cx="50" cy="93"/>
              </a:xfrm>
              <a:custGeom>
                <a:avLst/>
                <a:gdLst>
                  <a:gd name="T0" fmla="*/ 17 w 86"/>
                  <a:gd name="T1" fmla="*/ 0 h 162"/>
                  <a:gd name="T2" fmla="*/ 0 w 86"/>
                  <a:gd name="T3" fmla="*/ 30 h 162"/>
                  <a:gd name="T4" fmla="*/ 17 w 86"/>
                  <a:gd name="T5" fmla="*/ 0 h 16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6" h="162">
                    <a:moveTo>
                      <a:pt x="86" y="0"/>
                    </a:moveTo>
                    <a:cubicBezTo>
                      <a:pt x="86" y="0"/>
                      <a:pt x="0" y="59"/>
                      <a:pt x="0" y="162"/>
                    </a:cubicBezTo>
                    <a:cubicBezTo>
                      <a:pt x="0" y="162"/>
                      <a:pt x="35" y="29"/>
                      <a:pt x="86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56" name="Freeform 1466"/>
              <p:cNvSpPr>
                <a:spLocks/>
              </p:cNvSpPr>
              <p:nvPr/>
            </p:nvSpPr>
            <p:spPr bwMode="auto">
              <a:xfrm>
                <a:off x="615" y="1326"/>
                <a:ext cx="79" cy="65"/>
              </a:xfrm>
              <a:custGeom>
                <a:avLst/>
                <a:gdLst>
                  <a:gd name="T0" fmla="*/ 0 w 138"/>
                  <a:gd name="T1" fmla="*/ 0 h 114"/>
                  <a:gd name="T2" fmla="*/ 26 w 138"/>
                  <a:gd name="T3" fmla="*/ 21 h 114"/>
                  <a:gd name="T4" fmla="*/ 0 w 138"/>
                  <a:gd name="T5" fmla="*/ 0 h 11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8" h="114">
                    <a:moveTo>
                      <a:pt x="0" y="0"/>
                    </a:moveTo>
                    <a:cubicBezTo>
                      <a:pt x="0" y="0"/>
                      <a:pt x="92" y="19"/>
                      <a:pt x="137" y="114"/>
                    </a:cubicBezTo>
                    <a:cubicBezTo>
                      <a:pt x="137" y="114"/>
                      <a:pt x="138" y="13"/>
                      <a:pt x="0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57" name="Freeform 1467"/>
              <p:cNvSpPr>
                <a:spLocks/>
              </p:cNvSpPr>
              <p:nvPr/>
            </p:nvSpPr>
            <p:spPr bwMode="auto">
              <a:xfrm>
                <a:off x="672" y="1600"/>
                <a:ext cx="26" cy="23"/>
              </a:xfrm>
              <a:custGeom>
                <a:avLst/>
                <a:gdLst>
                  <a:gd name="T0" fmla="*/ 0 w 44"/>
                  <a:gd name="T1" fmla="*/ 5 h 40"/>
                  <a:gd name="T2" fmla="*/ 9 w 44"/>
                  <a:gd name="T3" fmla="*/ 7 h 40"/>
                  <a:gd name="T4" fmla="*/ 0 w 44"/>
                  <a:gd name="T5" fmla="*/ 5 h 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40">
                    <a:moveTo>
                      <a:pt x="0" y="24"/>
                    </a:moveTo>
                    <a:cubicBezTo>
                      <a:pt x="0" y="24"/>
                      <a:pt x="31" y="0"/>
                      <a:pt x="44" y="40"/>
                    </a:cubicBezTo>
                    <a:cubicBezTo>
                      <a:pt x="44" y="40"/>
                      <a:pt x="18" y="10"/>
                      <a:pt x="0" y="24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58" name="Freeform 1468"/>
              <p:cNvSpPr>
                <a:spLocks/>
              </p:cNvSpPr>
              <p:nvPr/>
            </p:nvSpPr>
            <p:spPr bwMode="auto">
              <a:xfrm>
                <a:off x="741" y="1651"/>
                <a:ext cx="63" cy="22"/>
              </a:xfrm>
              <a:custGeom>
                <a:avLst/>
                <a:gdLst>
                  <a:gd name="T0" fmla="*/ 0 w 108"/>
                  <a:gd name="T1" fmla="*/ 7 h 38"/>
                  <a:gd name="T2" fmla="*/ 22 w 108"/>
                  <a:gd name="T3" fmla="*/ 0 h 38"/>
                  <a:gd name="T4" fmla="*/ 0 w 108"/>
                  <a:gd name="T5" fmla="*/ 7 h 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8" h="38">
                    <a:moveTo>
                      <a:pt x="0" y="35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57" y="38"/>
                      <a:pt x="0" y="35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59" name="Freeform 1469"/>
              <p:cNvSpPr>
                <a:spLocks/>
              </p:cNvSpPr>
              <p:nvPr/>
            </p:nvSpPr>
            <p:spPr bwMode="auto">
              <a:xfrm>
                <a:off x="718" y="1767"/>
                <a:ext cx="71" cy="61"/>
              </a:xfrm>
              <a:custGeom>
                <a:avLst/>
                <a:gdLst>
                  <a:gd name="T0" fmla="*/ 0 w 123"/>
                  <a:gd name="T1" fmla="*/ 0 h 105"/>
                  <a:gd name="T2" fmla="*/ 24 w 123"/>
                  <a:gd name="T3" fmla="*/ 20 h 105"/>
                  <a:gd name="T4" fmla="*/ 0 w 123"/>
                  <a:gd name="T5" fmla="*/ 0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3" h="105">
                    <a:moveTo>
                      <a:pt x="0" y="0"/>
                    </a:moveTo>
                    <a:cubicBezTo>
                      <a:pt x="0" y="0"/>
                      <a:pt x="19" y="63"/>
                      <a:pt x="123" y="105"/>
                    </a:cubicBezTo>
                    <a:cubicBezTo>
                      <a:pt x="123" y="105"/>
                      <a:pt x="31" y="51"/>
                      <a:pt x="0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60" name="Freeform 1470"/>
              <p:cNvSpPr>
                <a:spLocks/>
              </p:cNvSpPr>
              <p:nvPr/>
            </p:nvSpPr>
            <p:spPr bwMode="auto">
              <a:xfrm>
                <a:off x="545" y="1994"/>
                <a:ext cx="112" cy="132"/>
              </a:xfrm>
              <a:custGeom>
                <a:avLst/>
                <a:gdLst>
                  <a:gd name="T0" fmla="*/ 38 w 194"/>
                  <a:gd name="T1" fmla="*/ 0 h 229"/>
                  <a:gd name="T2" fmla="*/ 0 w 194"/>
                  <a:gd name="T3" fmla="*/ 44 h 229"/>
                  <a:gd name="T4" fmla="*/ 38 w 194"/>
                  <a:gd name="T5" fmla="*/ 0 h 22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94" h="229">
                    <a:moveTo>
                      <a:pt x="194" y="0"/>
                    </a:moveTo>
                    <a:cubicBezTo>
                      <a:pt x="194" y="0"/>
                      <a:pt x="105" y="173"/>
                      <a:pt x="0" y="229"/>
                    </a:cubicBezTo>
                    <a:cubicBezTo>
                      <a:pt x="0" y="229"/>
                      <a:pt x="116" y="132"/>
                      <a:pt x="194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61" name="Freeform 1471"/>
              <p:cNvSpPr>
                <a:spLocks/>
              </p:cNvSpPr>
              <p:nvPr/>
            </p:nvSpPr>
            <p:spPr bwMode="auto">
              <a:xfrm>
                <a:off x="1616" y="2053"/>
                <a:ext cx="85" cy="91"/>
              </a:xfrm>
              <a:custGeom>
                <a:avLst/>
                <a:gdLst>
                  <a:gd name="T0" fmla="*/ 0 w 147"/>
                  <a:gd name="T1" fmla="*/ 0 h 158"/>
                  <a:gd name="T2" fmla="*/ 28 w 147"/>
                  <a:gd name="T3" fmla="*/ 4 h 158"/>
                  <a:gd name="T4" fmla="*/ 0 w 147"/>
                  <a:gd name="T5" fmla="*/ 0 h 15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7" h="158">
                    <a:moveTo>
                      <a:pt x="0" y="0"/>
                    </a:moveTo>
                    <a:cubicBezTo>
                      <a:pt x="0" y="0"/>
                      <a:pt x="77" y="158"/>
                      <a:pt x="147" y="21"/>
                    </a:cubicBezTo>
                    <a:cubicBezTo>
                      <a:pt x="147" y="21"/>
                      <a:pt x="86" y="117"/>
                      <a:pt x="0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62" name="Freeform 1472"/>
              <p:cNvSpPr>
                <a:spLocks/>
              </p:cNvSpPr>
              <p:nvPr/>
            </p:nvSpPr>
            <p:spPr bwMode="auto">
              <a:xfrm>
                <a:off x="1645" y="1859"/>
                <a:ext cx="103" cy="51"/>
              </a:xfrm>
              <a:custGeom>
                <a:avLst/>
                <a:gdLst>
                  <a:gd name="T0" fmla="*/ 0 w 179"/>
                  <a:gd name="T1" fmla="*/ 0 h 88"/>
                  <a:gd name="T2" fmla="*/ 34 w 179"/>
                  <a:gd name="T3" fmla="*/ 3 h 88"/>
                  <a:gd name="T4" fmla="*/ 0 w 179"/>
                  <a:gd name="T5" fmla="*/ 0 h 8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9" h="88">
                    <a:moveTo>
                      <a:pt x="0" y="0"/>
                    </a:moveTo>
                    <a:cubicBezTo>
                      <a:pt x="0" y="0"/>
                      <a:pt x="42" y="88"/>
                      <a:pt x="179" y="19"/>
                    </a:cubicBezTo>
                    <a:cubicBezTo>
                      <a:pt x="179" y="19"/>
                      <a:pt x="87" y="76"/>
                      <a:pt x="0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63" name="Freeform 1473"/>
              <p:cNvSpPr>
                <a:spLocks/>
              </p:cNvSpPr>
              <p:nvPr/>
            </p:nvSpPr>
            <p:spPr bwMode="auto">
              <a:xfrm>
                <a:off x="1693" y="1587"/>
                <a:ext cx="92" cy="114"/>
              </a:xfrm>
              <a:custGeom>
                <a:avLst/>
                <a:gdLst>
                  <a:gd name="T0" fmla="*/ 31 w 159"/>
                  <a:gd name="T1" fmla="*/ 0 h 197"/>
                  <a:gd name="T2" fmla="*/ 0 w 159"/>
                  <a:gd name="T3" fmla="*/ 38 h 197"/>
                  <a:gd name="T4" fmla="*/ 31 w 159"/>
                  <a:gd name="T5" fmla="*/ 0 h 19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9" h="197">
                    <a:moveTo>
                      <a:pt x="159" y="0"/>
                    </a:moveTo>
                    <a:cubicBezTo>
                      <a:pt x="159" y="0"/>
                      <a:pt x="47" y="48"/>
                      <a:pt x="0" y="197"/>
                    </a:cubicBezTo>
                    <a:cubicBezTo>
                      <a:pt x="0" y="197"/>
                      <a:pt x="26" y="30"/>
                      <a:pt x="159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64" name="Freeform 1474"/>
              <p:cNvSpPr>
                <a:spLocks/>
              </p:cNvSpPr>
              <p:nvPr/>
            </p:nvSpPr>
            <p:spPr bwMode="auto">
              <a:xfrm>
                <a:off x="1447" y="1430"/>
                <a:ext cx="88" cy="72"/>
              </a:xfrm>
              <a:custGeom>
                <a:avLst/>
                <a:gdLst>
                  <a:gd name="T0" fmla="*/ 0 w 153"/>
                  <a:gd name="T1" fmla="*/ 24 h 125"/>
                  <a:gd name="T2" fmla="*/ 29 w 153"/>
                  <a:gd name="T3" fmla="*/ 12 h 125"/>
                  <a:gd name="T4" fmla="*/ 0 w 153"/>
                  <a:gd name="T5" fmla="*/ 24 h 12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3" h="125">
                    <a:moveTo>
                      <a:pt x="0" y="125"/>
                    </a:moveTo>
                    <a:cubicBezTo>
                      <a:pt x="0" y="125"/>
                      <a:pt x="71" y="31"/>
                      <a:pt x="153" y="61"/>
                    </a:cubicBezTo>
                    <a:cubicBezTo>
                      <a:pt x="153" y="61"/>
                      <a:pt x="52" y="0"/>
                      <a:pt x="0" y="125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65" name="Freeform 1475"/>
              <p:cNvSpPr>
                <a:spLocks/>
              </p:cNvSpPr>
              <p:nvPr/>
            </p:nvSpPr>
            <p:spPr bwMode="auto">
              <a:xfrm>
                <a:off x="1395" y="1210"/>
                <a:ext cx="39" cy="113"/>
              </a:xfrm>
              <a:custGeom>
                <a:avLst/>
                <a:gdLst>
                  <a:gd name="T0" fmla="*/ 12 w 69"/>
                  <a:gd name="T1" fmla="*/ 0 h 197"/>
                  <a:gd name="T2" fmla="*/ 3 w 69"/>
                  <a:gd name="T3" fmla="*/ 13 h 197"/>
                  <a:gd name="T4" fmla="*/ 3 w 69"/>
                  <a:gd name="T5" fmla="*/ 37 h 197"/>
                  <a:gd name="T6" fmla="*/ 3 w 69"/>
                  <a:gd name="T7" fmla="*/ 19 h 197"/>
                  <a:gd name="T8" fmla="*/ 12 w 69"/>
                  <a:gd name="T9" fmla="*/ 0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9" h="197">
                    <a:moveTo>
                      <a:pt x="69" y="0"/>
                    </a:moveTo>
                    <a:cubicBezTo>
                      <a:pt x="69" y="0"/>
                      <a:pt x="18" y="12"/>
                      <a:pt x="19" y="67"/>
                    </a:cubicBezTo>
                    <a:cubicBezTo>
                      <a:pt x="21" y="122"/>
                      <a:pt x="37" y="150"/>
                      <a:pt x="18" y="197"/>
                    </a:cubicBezTo>
                    <a:cubicBezTo>
                      <a:pt x="18" y="197"/>
                      <a:pt x="27" y="133"/>
                      <a:pt x="14" y="101"/>
                    </a:cubicBezTo>
                    <a:cubicBezTo>
                      <a:pt x="0" y="68"/>
                      <a:pt x="9" y="15"/>
                      <a:pt x="69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66" name="Freeform 1476"/>
              <p:cNvSpPr>
                <a:spLocks/>
              </p:cNvSpPr>
              <p:nvPr/>
            </p:nvSpPr>
            <p:spPr bwMode="auto">
              <a:xfrm>
                <a:off x="1307" y="1171"/>
                <a:ext cx="42" cy="80"/>
              </a:xfrm>
              <a:custGeom>
                <a:avLst/>
                <a:gdLst>
                  <a:gd name="T0" fmla="*/ 9 w 73"/>
                  <a:gd name="T1" fmla="*/ 0 h 138"/>
                  <a:gd name="T2" fmla="*/ 14 w 73"/>
                  <a:gd name="T3" fmla="*/ 27 h 138"/>
                  <a:gd name="T4" fmla="*/ 9 w 73"/>
                  <a:gd name="T5" fmla="*/ 0 h 1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3" h="138">
                    <a:moveTo>
                      <a:pt x="47" y="0"/>
                    </a:moveTo>
                    <a:cubicBezTo>
                      <a:pt x="47" y="0"/>
                      <a:pt x="9" y="64"/>
                      <a:pt x="73" y="138"/>
                    </a:cubicBezTo>
                    <a:cubicBezTo>
                      <a:pt x="73" y="138"/>
                      <a:pt x="0" y="68"/>
                      <a:pt x="47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67" name="Freeform 1477"/>
              <p:cNvSpPr>
                <a:spLocks/>
              </p:cNvSpPr>
              <p:nvPr/>
            </p:nvSpPr>
            <p:spPr bwMode="auto">
              <a:xfrm>
                <a:off x="1089" y="986"/>
                <a:ext cx="72" cy="163"/>
              </a:xfrm>
              <a:custGeom>
                <a:avLst/>
                <a:gdLst>
                  <a:gd name="T0" fmla="*/ 18 w 125"/>
                  <a:gd name="T1" fmla="*/ 0 h 283"/>
                  <a:gd name="T2" fmla="*/ 24 w 125"/>
                  <a:gd name="T3" fmla="*/ 54 h 283"/>
                  <a:gd name="T4" fmla="*/ 18 w 125"/>
                  <a:gd name="T5" fmla="*/ 0 h 28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5" h="283">
                    <a:moveTo>
                      <a:pt x="93" y="0"/>
                    </a:moveTo>
                    <a:cubicBezTo>
                      <a:pt x="93" y="0"/>
                      <a:pt x="22" y="158"/>
                      <a:pt x="125" y="283"/>
                    </a:cubicBezTo>
                    <a:cubicBezTo>
                      <a:pt x="125" y="283"/>
                      <a:pt x="0" y="163"/>
                      <a:pt x="93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68" name="Freeform 1478"/>
              <p:cNvSpPr>
                <a:spLocks/>
              </p:cNvSpPr>
              <p:nvPr/>
            </p:nvSpPr>
            <p:spPr bwMode="auto">
              <a:xfrm>
                <a:off x="1275" y="910"/>
                <a:ext cx="24" cy="85"/>
              </a:xfrm>
              <a:custGeom>
                <a:avLst/>
                <a:gdLst>
                  <a:gd name="T0" fmla="*/ 8 w 42"/>
                  <a:gd name="T1" fmla="*/ 2 h 149"/>
                  <a:gd name="T2" fmla="*/ 4 w 42"/>
                  <a:gd name="T3" fmla="*/ 27 h 149"/>
                  <a:gd name="T4" fmla="*/ 8 w 42"/>
                  <a:gd name="T5" fmla="*/ 2 h 14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2" h="149">
                    <a:moveTo>
                      <a:pt x="42" y="13"/>
                    </a:moveTo>
                    <a:cubicBezTo>
                      <a:pt x="42" y="13"/>
                      <a:pt x="12" y="29"/>
                      <a:pt x="22" y="149"/>
                    </a:cubicBezTo>
                    <a:cubicBezTo>
                      <a:pt x="22" y="149"/>
                      <a:pt x="0" y="0"/>
                      <a:pt x="42" y="13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69" name="Freeform 1479"/>
              <p:cNvSpPr>
                <a:spLocks/>
              </p:cNvSpPr>
              <p:nvPr/>
            </p:nvSpPr>
            <p:spPr bwMode="auto">
              <a:xfrm>
                <a:off x="868" y="975"/>
                <a:ext cx="155" cy="137"/>
              </a:xfrm>
              <a:custGeom>
                <a:avLst/>
                <a:gdLst>
                  <a:gd name="T0" fmla="*/ 0 w 268"/>
                  <a:gd name="T1" fmla="*/ 6 h 239"/>
                  <a:gd name="T2" fmla="*/ 13 w 268"/>
                  <a:gd name="T3" fmla="*/ 13 h 239"/>
                  <a:gd name="T4" fmla="*/ 52 w 268"/>
                  <a:gd name="T5" fmla="*/ 37 h 239"/>
                  <a:gd name="T6" fmla="*/ 23 w 268"/>
                  <a:gd name="T7" fmla="*/ 22 h 239"/>
                  <a:gd name="T8" fmla="*/ 0 w 268"/>
                  <a:gd name="T9" fmla="*/ 6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8" h="239">
                    <a:moveTo>
                      <a:pt x="0" y="30"/>
                    </a:moveTo>
                    <a:cubicBezTo>
                      <a:pt x="0" y="30"/>
                      <a:pt x="31" y="10"/>
                      <a:pt x="69" y="67"/>
                    </a:cubicBezTo>
                    <a:cubicBezTo>
                      <a:pt x="107" y="124"/>
                      <a:pt x="196" y="239"/>
                      <a:pt x="268" y="199"/>
                    </a:cubicBezTo>
                    <a:cubicBezTo>
                      <a:pt x="268" y="199"/>
                      <a:pt x="198" y="220"/>
                      <a:pt x="115" y="115"/>
                    </a:cubicBezTo>
                    <a:cubicBezTo>
                      <a:pt x="32" y="10"/>
                      <a:pt x="29" y="0"/>
                      <a:pt x="0" y="3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70" name="Freeform 1480"/>
              <p:cNvSpPr>
                <a:spLocks/>
              </p:cNvSpPr>
              <p:nvPr/>
            </p:nvSpPr>
            <p:spPr bwMode="auto">
              <a:xfrm>
                <a:off x="900" y="1345"/>
                <a:ext cx="41" cy="39"/>
              </a:xfrm>
              <a:custGeom>
                <a:avLst/>
                <a:gdLst>
                  <a:gd name="T0" fmla="*/ 9 w 71"/>
                  <a:gd name="T1" fmla="*/ 0 h 67"/>
                  <a:gd name="T2" fmla="*/ 0 w 71"/>
                  <a:gd name="T3" fmla="*/ 13 h 67"/>
                  <a:gd name="T4" fmla="*/ 9 w 71"/>
                  <a:gd name="T5" fmla="*/ 0 h 6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1" h="67">
                    <a:moveTo>
                      <a:pt x="47" y="0"/>
                    </a:moveTo>
                    <a:cubicBezTo>
                      <a:pt x="47" y="0"/>
                      <a:pt x="52" y="37"/>
                      <a:pt x="0" y="67"/>
                    </a:cubicBezTo>
                    <a:cubicBezTo>
                      <a:pt x="0" y="67"/>
                      <a:pt x="71" y="44"/>
                      <a:pt x="47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71" name="Freeform 1481"/>
              <p:cNvSpPr>
                <a:spLocks/>
              </p:cNvSpPr>
              <p:nvPr/>
            </p:nvSpPr>
            <p:spPr bwMode="auto">
              <a:xfrm>
                <a:off x="1281" y="1296"/>
                <a:ext cx="96" cy="107"/>
              </a:xfrm>
              <a:custGeom>
                <a:avLst/>
                <a:gdLst>
                  <a:gd name="T0" fmla="*/ 26 w 167"/>
                  <a:gd name="T1" fmla="*/ 0 h 187"/>
                  <a:gd name="T2" fmla="*/ 18 w 167"/>
                  <a:gd name="T3" fmla="*/ 20 h 187"/>
                  <a:gd name="T4" fmla="*/ 0 w 167"/>
                  <a:gd name="T5" fmla="*/ 35 h 187"/>
                  <a:gd name="T6" fmla="*/ 18 w 167"/>
                  <a:gd name="T7" fmla="*/ 22 h 187"/>
                  <a:gd name="T8" fmla="*/ 26 w 167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7" h="187">
                    <a:moveTo>
                      <a:pt x="138" y="0"/>
                    </a:moveTo>
                    <a:cubicBezTo>
                      <a:pt x="138" y="0"/>
                      <a:pt x="167" y="67"/>
                      <a:pt x="96" y="107"/>
                    </a:cubicBezTo>
                    <a:cubicBezTo>
                      <a:pt x="25" y="146"/>
                      <a:pt x="17" y="159"/>
                      <a:pt x="0" y="187"/>
                    </a:cubicBezTo>
                    <a:cubicBezTo>
                      <a:pt x="0" y="187"/>
                      <a:pt x="36" y="140"/>
                      <a:pt x="94" y="115"/>
                    </a:cubicBezTo>
                    <a:cubicBezTo>
                      <a:pt x="153" y="91"/>
                      <a:pt x="161" y="35"/>
                      <a:pt x="138" y="0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72" name="Freeform 1482"/>
              <p:cNvSpPr>
                <a:spLocks/>
              </p:cNvSpPr>
              <p:nvPr/>
            </p:nvSpPr>
            <p:spPr bwMode="auto">
              <a:xfrm>
                <a:off x="1505" y="1841"/>
                <a:ext cx="79" cy="147"/>
              </a:xfrm>
              <a:custGeom>
                <a:avLst/>
                <a:gdLst>
                  <a:gd name="T0" fmla="*/ 0 w 138"/>
                  <a:gd name="T1" fmla="*/ 1 h 255"/>
                  <a:gd name="T2" fmla="*/ 26 w 138"/>
                  <a:gd name="T3" fmla="*/ 49 h 255"/>
                  <a:gd name="T4" fmla="*/ 0 w 138"/>
                  <a:gd name="T5" fmla="*/ 0 h 25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8" h="255">
                    <a:moveTo>
                      <a:pt x="0" y="2"/>
                    </a:moveTo>
                    <a:cubicBezTo>
                      <a:pt x="0" y="2"/>
                      <a:pt x="82" y="46"/>
                      <a:pt x="138" y="255"/>
                    </a:cubicBezTo>
                    <a:cubicBezTo>
                      <a:pt x="138" y="255"/>
                      <a:pt x="127" y="73"/>
                      <a:pt x="0" y="0"/>
                    </a:cubicBezTo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73" name="Freeform 1483"/>
              <p:cNvSpPr>
                <a:spLocks/>
              </p:cNvSpPr>
              <p:nvPr/>
            </p:nvSpPr>
            <p:spPr bwMode="auto">
              <a:xfrm>
                <a:off x="817" y="1839"/>
                <a:ext cx="115" cy="59"/>
              </a:xfrm>
              <a:custGeom>
                <a:avLst/>
                <a:gdLst>
                  <a:gd name="T0" fmla="*/ 39 w 198"/>
                  <a:gd name="T1" fmla="*/ 1 h 102"/>
                  <a:gd name="T2" fmla="*/ 0 w 198"/>
                  <a:gd name="T3" fmla="*/ 20 h 102"/>
                  <a:gd name="T4" fmla="*/ 39 w 198"/>
                  <a:gd name="T5" fmla="*/ 1 h 1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98" h="102">
                    <a:moveTo>
                      <a:pt x="198" y="7"/>
                    </a:moveTo>
                    <a:cubicBezTo>
                      <a:pt x="198" y="7"/>
                      <a:pt x="49" y="66"/>
                      <a:pt x="0" y="102"/>
                    </a:cubicBezTo>
                    <a:cubicBezTo>
                      <a:pt x="0" y="102"/>
                      <a:pt x="120" y="0"/>
                      <a:pt x="198" y="7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74" name="Freeform 1484"/>
              <p:cNvSpPr>
                <a:spLocks/>
              </p:cNvSpPr>
              <p:nvPr/>
            </p:nvSpPr>
            <p:spPr bwMode="auto">
              <a:xfrm>
                <a:off x="1122" y="1575"/>
                <a:ext cx="9" cy="16"/>
              </a:xfrm>
              <a:custGeom>
                <a:avLst/>
                <a:gdLst>
                  <a:gd name="T0" fmla="*/ 3 w 16"/>
                  <a:gd name="T1" fmla="*/ 0 h 27"/>
                  <a:gd name="T2" fmla="*/ 2 w 16"/>
                  <a:gd name="T3" fmla="*/ 5 h 27"/>
                  <a:gd name="T4" fmla="*/ 1 w 16"/>
                  <a:gd name="T5" fmla="*/ 2 h 27"/>
                  <a:gd name="T6" fmla="*/ 2 w 16"/>
                  <a:gd name="T7" fmla="*/ 1 h 2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27">
                    <a:moveTo>
                      <a:pt x="16" y="0"/>
                    </a:moveTo>
                    <a:cubicBezTo>
                      <a:pt x="4" y="5"/>
                      <a:pt x="6" y="17"/>
                      <a:pt x="12" y="27"/>
                    </a:cubicBezTo>
                    <a:cubicBezTo>
                      <a:pt x="6" y="24"/>
                      <a:pt x="0" y="17"/>
                      <a:pt x="1" y="10"/>
                    </a:cubicBezTo>
                    <a:cubicBezTo>
                      <a:pt x="2" y="6"/>
                      <a:pt x="9" y="1"/>
                      <a:pt x="13" y="1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75" name="Freeform 1485"/>
              <p:cNvSpPr>
                <a:spLocks/>
              </p:cNvSpPr>
              <p:nvPr/>
            </p:nvSpPr>
            <p:spPr bwMode="auto">
              <a:xfrm>
                <a:off x="1142" y="1557"/>
                <a:ext cx="8" cy="15"/>
              </a:xfrm>
              <a:custGeom>
                <a:avLst/>
                <a:gdLst>
                  <a:gd name="T0" fmla="*/ 3 w 14"/>
                  <a:gd name="T1" fmla="*/ 0 h 26"/>
                  <a:gd name="T2" fmla="*/ 1 w 14"/>
                  <a:gd name="T3" fmla="*/ 2 h 26"/>
                  <a:gd name="T4" fmla="*/ 2 w 14"/>
                  <a:gd name="T5" fmla="*/ 5 h 26"/>
                  <a:gd name="T6" fmla="*/ 1 w 14"/>
                  <a:gd name="T7" fmla="*/ 2 h 26"/>
                  <a:gd name="T8" fmla="*/ 2 w 14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26">
                    <a:moveTo>
                      <a:pt x="14" y="0"/>
                    </a:moveTo>
                    <a:cubicBezTo>
                      <a:pt x="9" y="0"/>
                      <a:pt x="5" y="9"/>
                      <a:pt x="5" y="13"/>
                    </a:cubicBezTo>
                    <a:cubicBezTo>
                      <a:pt x="5" y="19"/>
                      <a:pt x="9" y="21"/>
                      <a:pt x="12" y="26"/>
                    </a:cubicBezTo>
                    <a:cubicBezTo>
                      <a:pt x="7" y="24"/>
                      <a:pt x="0" y="17"/>
                      <a:pt x="1" y="12"/>
                    </a:cubicBezTo>
                    <a:cubicBezTo>
                      <a:pt x="1" y="7"/>
                      <a:pt x="7" y="2"/>
                      <a:pt x="11" y="2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76" name="Freeform 1486"/>
              <p:cNvSpPr>
                <a:spLocks/>
              </p:cNvSpPr>
              <p:nvPr/>
            </p:nvSpPr>
            <p:spPr bwMode="auto">
              <a:xfrm>
                <a:off x="1150" y="1591"/>
                <a:ext cx="6" cy="13"/>
              </a:xfrm>
              <a:custGeom>
                <a:avLst/>
                <a:gdLst>
                  <a:gd name="T0" fmla="*/ 1 w 10"/>
                  <a:gd name="T1" fmla="*/ 0 h 23"/>
                  <a:gd name="T2" fmla="*/ 2 w 10"/>
                  <a:gd name="T3" fmla="*/ 4 h 23"/>
                  <a:gd name="T4" fmla="*/ 1 w 10"/>
                  <a:gd name="T5" fmla="*/ 3 h 23"/>
                  <a:gd name="T6" fmla="*/ 1 w 10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3">
                    <a:moveTo>
                      <a:pt x="7" y="0"/>
                    </a:moveTo>
                    <a:cubicBezTo>
                      <a:pt x="1" y="7"/>
                      <a:pt x="2" y="18"/>
                      <a:pt x="10" y="23"/>
                    </a:cubicBezTo>
                    <a:cubicBezTo>
                      <a:pt x="7" y="20"/>
                      <a:pt x="3" y="20"/>
                      <a:pt x="2" y="15"/>
                    </a:cubicBezTo>
                    <a:cubicBezTo>
                      <a:pt x="0" y="10"/>
                      <a:pt x="2" y="6"/>
                      <a:pt x="6" y="3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77" name="Freeform 1487"/>
              <p:cNvSpPr>
                <a:spLocks/>
              </p:cNvSpPr>
              <p:nvPr/>
            </p:nvSpPr>
            <p:spPr bwMode="auto">
              <a:xfrm>
                <a:off x="1172" y="1607"/>
                <a:ext cx="11" cy="16"/>
              </a:xfrm>
              <a:custGeom>
                <a:avLst/>
                <a:gdLst>
                  <a:gd name="T0" fmla="*/ 3 w 18"/>
                  <a:gd name="T1" fmla="*/ 1 h 28"/>
                  <a:gd name="T2" fmla="*/ 1 w 18"/>
                  <a:gd name="T3" fmla="*/ 3 h 28"/>
                  <a:gd name="T4" fmla="*/ 4 w 18"/>
                  <a:gd name="T5" fmla="*/ 5 h 28"/>
                  <a:gd name="T6" fmla="*/ 1 w 18"/>
                  <a:gd name="T7" fmla="*/ 3 h 28"/>
                  <a:gd name="T8" fmla="*/ 2 w 18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28">
                    <a:moveTo>
                      <a:pt x="13" y="1"/>
                    </a:moveTo>
                    <a:cubicBezTo>
                      <a:pt x="6" y="2"/>
                      <a:pt x="5" y="11"/>
                      <a:pt x="7" y="16"/>
                    </a:cubicBezTo>
                    <a:cubicBezTo>
                      <a:pt x="9" y="21"/>
                      <a:pt x="13" y="25"/>
                      <a:pt x="18" y="28"/>
                    </a:cubicBezTo>
                    <a:cubicBezTo>
                      <a:pt x="12" y="26"/>
                      <a:pt x="5" y="22"/>
                      <a:pt x="2" y="16"/>
                    </a:cubicBezTo>
                    <a:cubicBezTo>
                      <a:pt x="0" y="10"/>
                      <a:pt x="4" y="0"/>
                      <a:pt x="12" y="2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78" name="Freeform 1488"/>
              <p:cNvSpPr>
                <a:spLocks/>
              </p:cNvSpPr>
              <p:nvPr/>
            </p:nvSpPr>
            <p:spPr bwMode="auto">
              <a:xfrm>
                <a:off x="1184" y="1575"/>
                <a:ext cx="10" cy="17"/>
              </a:xfrm>
              <a:custGeom>
                <a:avLst/>
                <a:gdLst>
                  <a:gd name="T0" fmla="*/ 3 w 17"/>
                  <a:gd name="T1" fmla="*/ 0 h 29"/>
                  <a:gd name="T2" fmla="*/ 1 w 17"/>
                  <a:gd name="T3" fmla="*/ 3 h 29"/>
                  <a:gd name="T4" fmla="*/ 4 w 17"/>
                  <a:gd name="T5" fmla="*/ 6 h 29"/>
                  <a:gd name="T6" fmla="*/ 1 w 17"/>
                  <a:gd name="T7" fmla="*/ 3 h 29"/>
                  <a:gd name="T8" fmla="*/ 2 w 17"/>
                  <a:gd name="T9" fmla="*/ 1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29">
                    <a:moveTo>
                      <a:pt x="13" y="0"/>
                    </a:moveTo>
                    <a:cubicBezTo>
                      <a:pt x="7" y="2"/>
                      <a:pt x="5" y="10"/>
                      <a:pt x="6" y="15"/>
                    </a:cubicBezTo>
                    <a:cubicBezTo>
                      <a:pt x="8" y="23"/>
                      <a:pt x="15" y="23"/>
                      <a:pt x="17" y="29"/>
                    </a:cubicBezTo>
                    <a:cubicBezTo>
                      <a:pt x="11" y="26"/>
                      <a:pt x="4" y="23"/>
                      <a:pt x="2" y="16"/>
                    </a:cubicBezTo>
                    <a:cubicBezTo>
                      <a:pt x="0" y="8"/>
                      <a:pt x="5" y="5"/>
                      <a:pt x="10" y="1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79" name="Freeform 1489"/>
              <p:cNvSpPr>
                <a:spLocks/>
              </p:cNvSpPr>
              <p:nvPr/>
            </p:nvSpPr>
            <p:spPr bwMode="auto">
              <a:xfrm>
                <a:off x="1175" y="1551"/>
                <a:ext cx="9" cy="17"/>
              </a:xfrm>
              <a:custGeom>
                <a:avLst/>
                <a:gdLst>
                  <a:gd name="T0" fmla="*/ 3 w 15"/>
                  <a:gd name="T1" fmla="*/ 0 h 28"/>
                  <a:gd name="T2" fmla="*/ 1 w 15"/>
                  <a:gd name="T3" fmla="*/ 3 h 28"/>
                  <a:gd name="T4" fmla="*/ 3 w 15"/>
                  <a:gd name="T5" fmla="*/ 6 h 28"/>
                  <a:gd name="T6" fmla="*/ 0 w 15"/>
                  <a:gd name="T7" fmla="*/ 2 h 28"/>
                  <a:gd name="T8" fmla="*/ 3 w 15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28">
                    <a:moveTo>
                      <a:pt x="14" y="0"/>
                    </a:moveTo>
                    <a:cubicBezTo>
                      <a:pt x="9" y="1"/>
                      <a:pt x="6" y="9"/>
                      <a:pt x="7" y="14"/>
                    </a:cubicBezTo>
                    <a:cubicBezTo>
                      <a:pt x="7" y="20"/>
                      <a:pt x="12" y="24"/>
                      <a:pt x="15" y="28"/>
                    </a:cubicBezTo>
                    <a:cubicBezTo>
                      <a:pt x="9" y="26"/>
                      <a:pt x="1" y="19"/>
                      <a:pt x="0" y="12"/>
                    </a:cubicBezTo>
                    <a:cubicBezTo>
                      <a:pt x="0" y="4"/>
                      <a:pt x="6" y="1"/>
                      <a:pt x="13" y="1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80" name="Freeform 1490"/>
              <p:cNvSpPr>
                <a:spLocks/>
              </p:cNvSpPr>
              <p:nvPr/>
            </p:nvSpPr>
            <p:spPr bwMode="auto">
              <a:xfrm>
                <a:off x="1157" y="1638"/>
                <a:ext cx="11" cy="17"/>
              </a:xfrm>
              <a:custGeom>
                <a:avLst/>
                <a:gdLst>
                  <a:gd name="T0" fmla="*/ 3 w 19"/>
                  <a:gd name="T1" fmla="*/ 1 h 29"/>
                  <a:gd name="T2" fmla="*/ 1 w 19"/>
                  <a:gd name="T3" fmla="*/ 2 h 29"/>
                  <a:gd name="T4" fmla="*/ 3 w 19"/>
                  <a:gd name="T5" fmla="*/ 5 h 29"/>
                  <a:gd name="T6" fmla="*/ 0 w 19"/>
                  <a:gd name="T7" fmla="*/ 2 h 29"/>
                  <a:gd name="T8" fmla="*/ 3 w 19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9">
                    <a:moveTo>
                      <a:pt x="19" y="1"/>
                    </a:moveTo>
                    <a:cubicBezTo>
                      <a:pt x="12" y="0"/>
                      <a:pt x="7" y="4"/>
                      <a:pt x="7" y="11"/>
                    </a:cubicBezTo>
                    <a:cubicBezTo>
                      <a:pt x="6" y="20"/>
                      <a:pt x="11" y="22"/>
                      <a:pt x="15" y="28"/>
                    </a:cubicBezTo>
                    <a:cubicBezTo>
                      <a:pt x="8" y="29"/>
                      <a:pt x="0" y="18"/>
                      <a:pt x="0" y="11"/>
                    </a:cubicBezTo>
                    <a:cubicBezTo>
                      <a:pt x="1" y="1"/>
                      <a:pt x="10" y="0"/>
                      <a:pt x="18" y="0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81" name="Freeform 1491"/>
              <p:cNvSpPr>
                <a:spLocks/>
              </p:cNvSpPr>
              <p:nvPr/>
            </p:nvSpPr>
            <p:spPr bwMode="auto">
              <a:xfrm>
                <a:off x="1134" y="1620"/>
                <a:ext cx="8" cy="15"/>
              </a:xfrm>
              <a:custGeom>
                <a:avLst/>
                <a:gdLst>
                  <a:gd name="T0" fmla="*/ 2 w 14"/>
                  <a:gd name="T1" fmla="*/ 0 h 26"/>
                  <a:gd name="T2" fmla="*/ 1 w 14"/>
                  <a:gd name="T3" fmla="*/ 2 h 26"/>
                  <a:gd name="T4" fmla="*/ 3 w 14"/>
                  <a:gd name="T5" fmla="*/ 5 h 26"/>
                  <a:gd name="T6" fmla="*/ 1 w 14"/>
                  <a:gd name="T7" fmla="*/ 2 h 26"/>
                  <a:gd name="T8" fmla="*/ 2 w 14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26">
                    <a:moveTo>
                      <a:pt x="12" y="0"/>
                    </a:moveTo>
                    <a:cubicBezTo>
                      <a:pt x="7" y="4"/>
                      <a:pt x="4" y="5"/>
                      <a:pt x="5" y="13"/>
                    </a:cubicBezTo>
                    <a:cubicBezTo>
                      <a:pt x="6" y="19"/>
                      <a:pt x="10" y="23"/>
                      <a:pt x="14" y="26"/>
                    </a:cubicBezTo>
                    <a:cubicBezTo>
                      <a:pt x="9" y="26"/>
                      <a:pt x="2" y="17"/>
                      <a:pt x="1" y="13"/>
                    </a:cubicBezTo>
                    <a:cubicBezTo>
                      <a:pt x="0" y="6"/>
                      <a:pt x="6" y="3"/>
                      <a:pt x="11" y="2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82" name="Freeform 1492"/>
              <p:cNvSpPr>
                <a:spLocks/>
              </p:cNvSpPr>
              <p:nvPr/>
            </p:nvSpPr>
            <p:spPr bwMode="auto">
              <a:xfrm>
                <a:off x="1120" y="1657"/>
                <a:ext cx="11" cy="15"/>
              </a:xfrm>
              <a:custGeom>
                <a:avLst/>
                <a:gdLst>
                  <a:gd name="T0" fmla="*/ 3 w 20"/>
                  <a:gd name="T1" fmla="*/ 0 h 26"/>
                  <a:gd name="T2" fmla="*/ 2 w 20"/>
                  <a:gd name="T3" fmla="*/ 2 h 26"/>
                  <a:gd name="T4" fmla="*/ 3 w 20"/>
                  <a:gd name="T5" fmla="*/ 5 h 26"/>
                  <a:gd name="T6" fmla="*/ 2 w 20"/>
                  <a:gd name="T7" fmla="*/ 1 h 2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6">
                    <a:moveTo>
                      <a:pt x="16" y="0"/>
                    </a:moveTo>
                    <a:cubicBezTo>
                      <a:pt x="11" y="0"/>
                      <a:pt x="10" y="10"/>
                      <a:pt x="11" y="13"/>
                    </a:cubicBezTo>
                    <a:cubicBezTo>
                      <a:pt x="12" y="19"/>
                      <a:pt x="17" y="22"/>
                      <a:pt x="20" y="26"/>
                    </a:cubicBezTo>
                    <a:cubicBezTo>
                      <a:pt x="10" y="22"/>
                      <a:pt x="0" y="5"/>
                      <a:pt x="15" y="1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83" name="Freeform 1493"/>
              <p:cNvSpPr>
                <a:spLocks/>
              </p:cNvSpPr>
              <p:nvPr/>
            </p:nvSpPr>
            <p:spPr bwMode="auto">
              <a:xfrm>
                <a:off x="1106" y="1635"/>
                <a:ext cx="9" cy="16"/>
              </a:xfrm>
              <a:custGeom>
                <a:avLst/>
                <a:gdLst>
                  <a:gd name="T0" fmla="*/ 3 w 15"/>
                  <a:gd name="T1" fmla="*/ 0 h 28"/>
                  <a:gd name="T2" fmla="*/ 3 w 15"/>
                  <a:gd name="T3" fmla="*/ 5 h 28"/>
                  <a:gd name="T4" fmla="*/ 2 w 15"/>
                  <a:gd name="T5" fmla="*/ 1 h 2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28">
                    <a:moveTo>
                      <a:pt x="13" y="0"/>
                    </a:moveTo>
                    <a:cubicBezTo>
                      <a:pt x="5" y="8"/>
                      <a:pt x="8" y="20"/>
                      <a:pt x="15" y="28"/>
                    </a:cubicBezTo>
                    <a:cubicBezTo>
                      <a:pt x="6" y="25"/>
                      <a:pt x="0" y="6"/>
                      <a:pt x="11" y="1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84" name="Freeform 1494"/>
              <p:cNvSpPr>
                <a:spLocks/>
              </p:cNvSpPr>
              <p:nvPr/>
            </p:nvSpPr>
            <p:spPr bwMode="auto">
              <a:xfrm>
                <a:off x="1110" y="1607"/>
                <a:ext cx="6" cy="14"/>
              </a:xfrm>
              <a:custGeom>
                <a:avLst/>
                <a:gdLst>
                  <a:gd name="T0" fmla="*/ 2 w 12"/>
                  <a:gd name="T1" fmla="*/ 0 h 24"/>
                  <a:gd name="T2" fmla="*/ 2 w 12"/>
                  <a:gd name="T3" fmla="*/ 5 h 24"/>
                  <a:gd name="T4" fmla="*/ 1 w 12"/>
                  <a:gd name="T5" fmla="*/ 2 h 24"/>
                  <a:gd name="T6" fmla="*/ 2 w 12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" h="24">
                    <a:moveTo>
                      <a:pt x="12" y="0"/>
                    </a:moveTo>
                    <a:cubicBezTo>
                      <a:pt x="5" y="8"/>
                      <a:pt x="2" y="17"/>
                      <a:pt x="11" y="24"/>
                    </a:cubicBezTo>
                    <a:cubicBezTo>
                      <a:pt x="6" y="22"/>
                      <a:pt x="0" y="19"/>
                      <a:pt x="1" y="12"/>
                    </a:cubicBezTo>
                    <a:cubicBezTo>
                      <a:pt x="2" y="7"/>
                      <a:pt x="7" y="2"/>
                      <a:pt x="11" y="0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85" name="Freeform 1495"/>
              <p:cNvSpPr>
                <a:spLocks/>
              </p:cNvSpPr>
              <p:nvPr/>
            </p:nvSpPr>
            <p:spPr bwMode="auto">
              <a:xfrm>
                <a:off x="1081" y="1609"/>
                <a:ext cx="9" cy="6"/>
              </a:xfrm>
              <a:custGeom>
                <a:avLst/>
                <a:gdLst>
                  <a:gd name="T0" fmla="*/ 3 w 15"/>
                  <a:gd name="T1" fmla="*/ 1 h 10"/>
                  <a:gd name="T2" fmla="*/ 0 w 15"/>
                  <a:gd name="T3" fmla="*/ 2 h 10"/>
                  <a:gd name="T4" fmla="*/ 3 w 15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1"/>
                    </a:moveTo>
                    <a:cubicBezTo>
                      <a:pt x="9" y="0"/>
                      <a:pt x="2" y="6"/>
                      <a:pt x="0" y="10"/>
                    </a:cubicBezTo>
                    <a:cubicBezTo>
                      <a:pt x="0" y="3"/>
                      <a:pt x="8" y="0"/>
                      <a:pt x="14" y="0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86" name="Freeform 1496"/>
              <p:cNvSpPr>
                <a:spLocks/>
              </p:cNvSpPr>
              <p:nvPr/>
            </p:nvSpPr>
            <p:spPr bwMode="auto">
              <a:xfrm>
                <a:off x="1092" y="1584"/>
                <a:ext cx="5" cy="13"/>
              </a:xfrm>
              <a:custGeom>
                <a:avLst/>
                <a:gdLst>
                  <a:gd name="T0" fmla="*/ 2 w 9"/>
                  <a:gd name="T1" fmla="*/ 0 h 23"/>
                  <a:gd name="T2" fmla="*/ 1 w 9"/>
                  <a:gd name="T3" fmla="*/ 4 h 23"/>
                  <a:gd name="T4" fmla="*/ 0 w 9"/>
                  <a:gd name="T5" fmla="*/ 2 h 23"/>
                  <a:gd name="T6" fmla="*/ 1 w 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23">
                    <a:moveTo>
                      <a:pt x="9" y="0"/>
                    </a:moveTo>
                    <a:cubicBezTo>
                      <a:pt x="1" y="4"/>
                      <a:pt x="2" y="17"/>
                      <a:pt x="7" y="23"/>
                    </a:cubicBezTo>
                    <a:cubicBezTo>
                      <a:pt x="3" y="20"/>
                      <a:pt x="0" y="18"/>
                      <a:pt x="0" y="13"/>
                    </a:cubicBezTo>
                    <a:cubicBezTo>
                      <a:pt x="0" y="9"/>
                      <a:pt x="2" y="2"/>
                      <a:pt x="6" y="1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87" name="Freeform 1497"/>
              <p:cNvSpPr>
                <a:spLocks/>
              </p:cNvSpPr>
              <p:nvPr/>
            </p:nvSpPr>
            <p:spPr bwMode="auto">
              <a:xfrm>
                <a:off x="1099" y="1560"/>
                <a:ext cx="11" cy="12"/>
              </a:xfrm>
              <a:custGeom>
                <a:avLst/>
                <a:gdLst>
                  <a:gd name="T0" fmla="*/ 3 w 18"/>
                  <a:gd name="T1" fmla="*/ 0 h 21"/>
                  <a:gd name="T2" fmla="*/ 4 w 18"/>
                  <a:gd name="T3" fmla="*/ 4 h 21"/>
                  <a:gd name="T4" fmla="*/ 2 w 18"/>
                  <a:gd name="T5" fmla="*/ 1 h 2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1">
                    <a:moveTo>
                      <a:pt x="13" y="0"/>
                    </a:moveTo>
                    <a:cubicBezTo>
                      <a:pt x="9" y="9"/>
                      <a:pt x="12" y="13"/>
                      <a:pt x="18" y="21"/>
                    </a:cubicBezTo>
                    <a:cubicBezTo>
                      <a:pt x="13" y="18"/>
                      <a:pt x="0" y="8"/>
                      <a:pt x="10" y="2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88" name="Freeform 1498"/>
              <p:cNvSpPr>
                <a:spLocks/>
              </p:cNvSpPr>
              <p:nvPr/>
            </p:nvSpPr>
            <p:spPr bwMode="auto">
              <a:xfrm>
                <a:off x="1127" y="1543"/>
                <a:ext cx="7" cy="9"/>
              </a:xfrm>
              <a:custGeom>
                <a:avLst/>
                <a:gdLst>
                  <a:gd name="T0" fmla="*/ 1 w 12"/>
                  <a:gd name="T1" fmla="*/ 0 h 15"/>
                  <a:gd name="T2" fmla="*/ 2 w 12"/>
                  <a:gd name="T3" fmla="*/ 3 h 15"/>
                  <a:gd name="T4" fmla="*/ 1 w 12"/>
                  <a:gd name="T5" fmla="*/ 1 h 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15">
                    <a:moveTo>
                      <a:pt x="7" y="0"/>
                    </a:moveTo>
                    <a:cubicBezTo>
                      <a:pt x="7" y="6"/>
                      <a:pt x="7" y="10"/>
                      <a:pt x="12" y="15"/>
                    </a:cubicBezTo>
                    <a:cubicBezTo>
                      <a:pt x="6" y="15"/>
                      <a:pt x="0" y="4"/>
                      <a:pt x="6" y="1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89" name="Freeform 1499"/>
              <p:cNvSpPr>
                <a:spLocks/>
              </p:cNvSpPr>
              <p:nvPr/>
            </p:nvSpPr>
            <p:spPr bwMode="auto">
              <a:xfrm>
                <a:off x="1158" y="1537"/>
                <a:ext cx="7" cy="9"/>
              </a:xfrm>
              <a:custGeom>
                <a:avLst/>
                <a:gdLst>
                  <a:gd name="T0" fmla="*/ 1 w 12"/>
                  <a:gd name="T1" fmla="*/ 0 h 16"/>
                  <a:gd name="T2" fmla="*/ 2 w 12"/>
                  <a:gd name="T3" fmla="*/ 3 h 16"/>
                  <a:gd name="T4" fmla="*/ 1 w 12"/>
                  <a:gd name="T5" fmla="*/ 1 h 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2" y="6"/>
                      <a:pt x="8" y="12"/>
                      <a:pt x="12" y="15"/>
                    </a:cubicBezTo>
                    <a:cubicBezTo>
                      <a:pt x="7" y="16"/>
                      <a:pt x="0" y="8"/>
                      <a:pt x="1" y="2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90" name="Freeform 1500"/>
              <p:cNvSpPr>
                <a:spLocks/>
              </p:cNvSpPr>
              <p:nvPr/>
            </p:nvSpPr>
            <p:spPr bwMode="auto">
              <a:xfrm>
                <a:off x="1145" y="1672"/>
                <a:ext cx="10" cy="10"/>
              </a:xfrm>
              <a:custGeom>
                <a:avLst/>
                <a:gdLst>
                  <a:gd name="T0" fmla="*/ 4 w 17"/>
                  <a:gd name="T1" fmla="*/ 0 h 17"/>
                  <a:gd name="T2" fmla="*/ 2 w 17"/>
                  <a:gd name="T3" fmla="*/ 4 h 17"/>
                  <a:gd name="T4" fmla="*/ 3 w 17"/>
                  <a:gd name="T5" fmla="*/ 1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cubicBezTo>
                      <a:pt x="9" y="2"/>
                      <a:pt x="7" y="10"/>
                      <a:pt x="10" y="17"/>
                    </a:cubicBezTo>
                    <a:cubicBezTo>
                      <a:pt x="0" y="13"/>
                      <a:pt x="7" y="0"/>
                      <a:pt x="16" y="1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91" name="Freeform 1501"/>
              <p:cNvSpPr>
                <a:spLocks/>
              </p:cNvSpPr>
              <p:nvPr/>
            </p:nvSpPr>
            <p:spPr bwMode="auto">
              <a:xfrm>
                <a:off x="1106" y="1674"/>
                <a:ext cx="10" cy="5"/>
              </a:xfrm>
              <a:custGeom>
                <a:avLst/>
                <a:gdLst>
                  <a:gd name="T0" fmla="*/ 0 w 17"/>
                  <a:gd name="T1" fmla="*/ 1 h 9"/>
                  <a:gd name="T2" fmla="*/ 4 w 17"/>
                  <a:gd name="T3" fmla="*/ 2 h 9"/>
                  <a:gd name="T4" fmla="*/ 1 w 17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9">
                    <a:moveTo>
                      <a:pt x="0" y="2"/>
                    </a:moveTo>
                    <a:cubicBezTo>
                      <a:pt x="8" y="3"/>
                      <a:pt x="11" y="3"/>
                      <a:pt x="17" y="9"/>
                    </a:cubicBezTo>
                    <a:cubicBezTo>
                      <a:pt x="14" y="1"/>
                      <a:pt x="8" y="0"/>
                      <a:pt x="1" y="0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92" name="Freeform 1502"/>
              <p:cNvSpPr>
                <a:spLocks/>
              </p:cNvSpPr>
              <p:nvPr/>
            </p:nvSpPr>
            <p:spPr bwMode="auto">
              <a:xfrm>
                <a:off x="1085" y="1644"/>
                <a:ext cx="8" cy="5"/>
              </a:xfrm>
              <a:custGeom>
                <a:avLst/>
                <a:gdLst>
                  <a:gd name="T0" fmla="*/ 1 w 14"/>
                  <a:gd name="T1" fmla="*/ 2 h 9"/>
                  <a:gd name="T2" fmla="*/ 3 w 14"/>
                  <a:gd name="T3" fmla="*/ 1 h 9"/>
                  <a:gd name="T4" fmla="*/ 0 w 14"/>
                  <a:gd name="T5" fmla="*/ 1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cubicBezTo>
                      <a:pt x="2" y="3"/>
                      <a:pt x="9" y="2"/>
                      <a:pt x="14" y="2"/>
                    </a:cubicBezTo>
                    <a:cubicBezTo>
                      <a:pt x="8" y="0"/>
                      <a:pt x="2" y="1"/>
                      <a:pt x="0" y="8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93" name="Freeform 1503"/>
              <p:cNvSpPr>
                <a:spLocks/>
              </p:cNvSpPr>
              <p:nvPr/>
            </p:nvSpPr>
            <p:spPr bwMode="auto">
              <a:xfrm>
                <a:off x="1196" y="1623"/>
                <a:ext cx="7" cy="17"/>
              </a:xfrm>
              <a:custGeom>
                <a:avLst/>
                <a:gdLst>
                  <a:gd name="T0" fmla="*/ 2 w 13"/>
                  <a:gd name="T1" fmla="*/ 0 h 28"/>
                  <a:gd name="T2" fmla="*/ 1 w 13"/>
                  <a:gd name="T3" fmla="*/ 3 h 28"/>
                  <a:gd name="T4" fmla="*/ 2 w 13"/>
                  <a:gd name="T5" fmla="*/ 6 h 28"/>
                  <a:gd name="T6" fmla="*/ 0 w 13"/>
                  <a:gd name="T7" fmla="*/ 3 h 28"/>
                  <a:gd name="T8" fmla="*/ 2 w 13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28">
                    <a:moveTo>
                      <a:pt x="13" y="0"/>
                    </a:moveTo>
                    <a:cubicBezTo>
                      <a:pt x="7" y="0"/>
                      <a:pt x="5" y="10"/>
                      <a:pt x="5" y="14"/>
                    </a:cubicBezTo>
                    <a:cubicBezTo>
                      <a:pt x="5" y="21"/>
                      <a:pt x="8" y="23"/>
                      <a:pt x="11" y="28"/>
                    </a:cubicBezTo>
                    <a:cubicBezTo>
                      <a:pt x="4" y="27"/>
                      <a:pt x="0" y="20"/>
                      <a:pt x="0" y="14"/>
                    </a:cubicBezTo>
                    <a:cubicBezTo>
                      <a:pt x="0" y="5"/>
                      <a:pt x="5" y="5"/>
                      <a:pt x="11" y="0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94" name="Freeform 1504"/>
              <p:cNvSpPr>
                <a:spLocks/>
              </p:cNvSpPr>
              <p:nvPr/>
            </p:nvSpPr>
            <p:spPr bwMode="auto">
              <a:xfrm>
                <a:off x="1210" y="1590"/>
                <a:ext cx="3" cy="8"/>
              </a:xfrm>
              <a:custGeom>
                <a:avLst/>
                <a:gdLst>
                  <a:gd name="T0" fmla="*/ 1 w 6"/>
                  <a:gd name="T1" fmla="*/ 0 h 14"/>
                  <a:gd name="T2" fmla="*/ 1 w 6"/>
                  <a:gd name="T3" fmla="*/ 3 h 14"/>
                  <a:gd name="T4" fmla="*/ 1 w 6"/>
                  <a:gd name="T5" fmla="*/ 1 h 1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4">
                    <a:moveTo>
                      <a:pt x="5" y="0"/>
                    </a:moveTo>
                    <a:cubicBezTo>
                      <a:pt x="2" y="5"/>
                      <a:pt x="5" y="10"/>
                      <a:pt x="6" y="14"/>
                    </a:cubicBezTo>
                    <a:cubicBezTo>
                      <a:pt x="3" y="13"/>
                      <a:pt x="0" y="7"/>
                      <a:pt x="3" y="4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95" name="Freeform 1505"/>
              <p:cNvSpPr>
                <a:spLocks/>
              </p:cNvSpPr>
              <p:nvPr/>
            </p:nvSpPr>
            <p:spPr bwMode="auto">
              <a:xfrm>
                <a:off x="1182" y="1656"/>
                <a:ext cx="6" cy="8"/>
              </a:xfrm>
              <a:custGeom>
                <a:avLst/>
                <a:gdLst>
                  <a:gd name="T0" fmla="*/ 2 w 11"/>
                  <a:gd name="T1" fmla="*/ 0 h 14"/>
                  <a:gd name="T2" fmla="*/ 1 w 11"/>
                  <a:gd name="T3" fmla="*/ 3 h 14"/>
                  <a:gd name="T4" fmla="*/ 2 w 11"/>
                  <a:gd name="T5" fmla="*/ 0 h 1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cubicBezTo>
                      <a:pt x="5" y="1"/>
                      <a:pt x="4" y="9"/>
                      <a:pt x="5" y="14"/>
                    </a:cubicBezTo>
                    <a:cubicBezTo>
                      <a:pt x="0" y="8"/>
                      <a:pt x="5" y="1"/>
                      <a:pt x="11" y="0"/>
                    </a:cubicBezTo>
                  </a:path>
                </a:pathLst>
              </a:custGeom>
              <a:solidFill>
                <a:srgbClr val="F1D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96" name="Freeform 1506"/>
              <p:cNvSpPr>
                <a:spLocks/>
              </p:cNvSpPr>
              <p:nvPr/>
            </p:nvSpPr>
            <p:spPr bwMode="auto">
              <a:xfrm>
                <a:off x="1066" y="1468"/>
                <a:ext cx="98" cy="324"/>
              </a:xfrm>
              <a:custGeom>
                <a:avLst/>
                <a:gdLst>
                  <a:gd name="T0" fmla="*/ 32 w 171"/>
                  <a:gd name="T1" fmla="*/ 1 h 561"/>
                  <a:gd name="T2" fmla="*/ 3 w 171"/>
                  <a:gd name="T3" fmla="*/ 40 h 561"/>
                  <a:gd name="T4" fmla="*/ 2 w 171"/>
                  <a:gd name="T5" fmla="*/ 77 h 561"/>
                  <a:gd name="T6" fmla="*/ 12 w 171"/>
                  <a:gd name="T7" fmla="*/ 108 h 561"/>
                  <a:gd name="T8" fmla="*/ 6 w 171"/>
                  <a:gd name="T9" fmla="*/ 70 h 561"/>
                  <a:gd name="T10" fmla="*/ 11 w 171"/>
                  <a:gd name="T11" fmla="*/ 32 h 561"/>
                  <a:gd name="T12" fmla="*/ 32 w 171"/>
                  <a:gd name="T13" fmla="*/ 0 h 5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1" h="561">
                    <a:moveTo>
                      <a:pt x="171" y="2"/>
                    </a:moveTo>
                    <a:cubicBezTo>
                      <a:pt x="82" y="28"/>
                      <a:pt x="35" y="126"/>
                      <a:pt x="17" y="210"/>
                    </a:cubicBezTo>
                    <a:cubicBezTo>
                      <a:pt x="4" y="269"/>
                      <a:pt x="0" y="340"/>
                      <a:pt x="10" y="401"/>
                    </a:cubicBezTo>
                    <a:cubicBezTo>
                      <a:pt x="18" y="459"/>
                      <a:pt x="44" y="507"/>
                      <a:pt x="65" y="561"/>
                    </a:cubicBezTo>
                    <a:cubicBezTo>
                      <a:pt x="32" y="509"/>
                      <a:pt x="31" y="423"/>
                      <a:pt x="31" y="364"/>
                    </a:cubicBezTo>
                    <a:cubicBezTo>
                      <a:pt x="32" y="298"/>
                      <a:pt x="43" y="230"/>
                      <a:pt x="61" y="166"/>
                    </a:cubicBezTo>
                    <a:cubicBezTo>
                      <a:pt x="78" y="108"/>
                      <a:pt x="107" y="23"/>
                      <a:pt x="169" y="0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97" name="Freeform 1507"/>
              <p:cNvSpPr>
                <a:spLocks/>
              </p:cNvSpPr>
              <p:nvPr/>
            </p:nvSpPr>
            <p:spPr bwMode="auto">
              <a:xfrm>
                <a:off x="1197" y="1478"/>
                <a:ext cx="51" cy="178"/>
              </a:xfrm>
              <a:custGeom>
                <a:avLst/>
                <a:gdLst>
                  <a:gd name="T0" fmla="*/ 0 w 88"/>
                  <a:gd name="T1" fmla="*/ 0 h 309"/>
                  <a:gd name="T2" fmla="*/ 8 w 88"/>
                  <a:gd name="T3" fmla="*/ 9 h 309"/>
                  <a:gd name="T4" fmla="*/ 13 w 88"/>
                  <a:gd name="T5" fmla="*/ 27 h 309"/>
                  <a:gd name="T6" fmla="*/ 10 w 88"/>
                  <a:gd name="T7" fmla="*/ 46 h 309"/>
                  <a:gd name="T8" fmla="*/ 5 w 88"/>
                  <a:gd name="T9" fmla="*/ 59 h 309"/>
                  <a:gd name="T10" fmla="*/ 13 w 88"/>
                  <a:gd name="T11" fmla="*/ 48 h 309"/>
                  <a:gd name="T12" fmla="*/ 17 w 88"/>
                  <a:gd name="T13" fmla="*/ 38 h 309"/>
                  <a:gd name="T14" fmla="*/ 15 w 88"/>
                  <a:gd name="T15" fmla="*/ 20 h 309"/>
                  <a:gd name="T16" fmla="*/ 8 w 88"/>
                  <a:gd name="T17" fmla="*/ 7 h 309"/>
                  <a:gd name="T18" fmla="*/ 1 w 88"/>
                  <a:gd name="T19" fmla="*/ 1 h 30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8" h="309">
                    <a:moveTo>
                      <a:pt x="0" y="0"/>
                    </a:moveTo>
                    <a:cubicBezTo>
                      <a:pt x="10" y="16"/>
                      <a:pt x="27" y="29"/>
                      <a:pt x="39" y="45"/>
                    </a:cubicBezTo>
                    <a:cubicBezTo>
                      <a:pt x="58" y="72"/>
                      <a:pt x="67" y="106"/>
                      <a:pt x="68" y="140"/>
                    </a:cubicBezTo>
                    <a:cubicBezTo>
                      <a:pt x="68" y="175"/>
                      <a:pt x="65" y="209"/>
                      <a:pt x="53" y="242"/>
                    </a:cubicBezTo>
                    <a:cubicBezTo>
                      <a:pt x="45" y="263"/>
                      <a:pt x="39" y="290"/>
                      <a:pt x="27" y="309"/>
                    </a:cubicBezTo>
                    <a:cubicBezTo>
                      <a:pt x="45" y="296"/>
                      <a:pt x="55" y="270"/>
                      <a:pt x="66" y="251"/>
                    </a:cubicBezTo>
                    <a:cubicBezTo>
                      <a:pt x="76" y="234"/>
                      <a:pt x="84" y="220"/>
                      <a:pt x="86" y="200"/>
                    </a:cubicBezTo>
                    <a:cubicBezTo>
                      <a:pt x="88" y="169"/>
                      <a:pt x="83" y="136"/>
                      <a:pt x="76" y="106"/>
                    </a:cubicBezTo>
                    <a:cubicBezTo>
                      <a:pt x="69" y="81"/>
                      <a:pt x="59" y="55"/>
                      <a:pt x="40" y="37"/>
                    </a:cubicBezTo>
                    <a:cubicBezTo>
                      <a:pt x="28" y="25"/>
                      <a:pt x="15" y="15"/>
                      <a:pt x="3" y="5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98" name="Oval 1508"/>
              <p:cNvSpPr>
                <a:spLocks noChangeArrowheads="1"/>
              </p:cNvSpPr>
              <p:nvPr/>
            </p:nvSpPr>
            <p:spPr bwMode="auto">
              <a:xfrm>
                <a:off x="1112" y="1498"/>
                <a:ext cx="13" cy="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499" name="Oval 1509"/>
              <p:cNvSpPr>
                <a:spLocks noChangeArrowheads="1"/>
              </p:cNvSpPr>
              <p:nvPr/>
            </p:nvSpPr>
            <p:spPr bwMode="auto">
              <a:xfrm>
                <a:off x="1129" y="1486"/>
                <a:ext cx="7" cy="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00" name="Freeform 1510"/>
              <p:cNvSpPr>
                <a:spLocks/>
              </p:cNvSpPr>
              <p:nvPr/>
            </p:nvSpPr>
            <p:spPr bwMode="auto">
              <a:xfrm>
                <a:off x="1027" y="1774"/>
                <a:ext cx="100" cy="75"/>
              </a:xfrm>
              <a:custGeom>
                <a:avLst/>
                <a:gdLst>
                  <a:gd name="T0" fmla="*/ 30 w 175"/>
                  <a:gd name="T1" fmla="*/ 21 h 131"/>
                  <a:gd name="T2" fmla="*/ 12 w 175"/>
                  <a:gd name="T3" fmla="*/ 19 h 131"/>
                  <a:gd name="T4" fmla="*/ 2 w 175"/>
                  <a:gd name="T5" fmla="*/ 4 h 131"/>
                  <a:gd name="T6" fmla="*/ 21 w 175"/>
                  <a:gd name="T7" fmla="*/ 5 h 131"/>
                  <a:gd name="T8" fmla="*/ 30 w 175"/>
                  <a:gd name="T9" fmla="*/ 21 h 1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5" h="131">
                    <a:moveTo>
                      <a:pt x="162" y="110"/>
                    </a:moveTo>
                    <a:cubicBezTo>
                      <a:pt x="150" y="131"/>
                      <a:pt x="106" y="128"/>
                      <a:pt x="65" y="104"/>
                    </a:cubicBezTo>
                    <a:cubicBezTo>
                      <a:pt x="23" y="79"/>
                      <a:pt x="0" y="42"/>
                      <a:pt x="13" y="21"/>
                    </a:cubicBezTo>
                    <a:cubicBezTo>
                      <a:pt x="25" y="0"/>
                      <a:pt x="69" y="3"/>
                      <a:pt x="110" y="28"/>
                    </a:cubicBezTo>
                    <a:cubicBezTo>
                      <a:pt x="151" y="53"/>
                      <a:pt x="175" y="90"/>
                      <a:pt x="162" y="110"/>
                    </a:cubicBezTo>
                    <a:close/>
                  </a:path>
                </a:pathLst>
              </a:custGeom>
              <a:solidFill>
                <a:srgbClr val="E4BF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01" name="Freeform 1511"/>
              <p:cNvSpPr>
                <a:spLocks/>
              </p:cNvSpPr>
              <p:nvPr/>
            </p:nvSpPr>
            <p:spPr bwMode="auto">
              <a:xfrm>
                <a:off x="1164" y="1396"/>
                <a:ext cx="63" cy="81"/>
              </a:xfrm>
              <a:custGeom>
                <a:avLst/>
                <a:gdLst>
                  <a:gd name="T0" fmla="*/ 17 w 110"/>
                  <a:gd name="T1" fmla="*/ 17 h 139"/>
                  <a:gd name="T2" fmla="*/ 4 w 110"/>
                  <a:gd name="T3" fmla="*/ 26 h 139"/>
                  <a:gd name="T4" fmla="*/ 3 w 110"/>
                  <a:gd name="T5" fmla="*/ 10 h 139"/>
                  <a:gd name="T6" fmla="*/ 17 w 110"/>
                  <a:gd name="T7" fmla="*/ 2 h 139"/>
                  <a:gd name="T8" fmla="*/ 17 w 110"/>
                  <a:gd name="T9" fmla="*/ 17 h 1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0" h="139">
                    <a:moveTo>
                      <a:pt x="92" y="90"/>
                    </a:moveTo>
                    <a:cubicBezTo>
                      <a:pt x="73" y="122"/>
                      <a:pt x="42" y="139"/>
                      <a:pt x="22" y="128"/>
                    </a:cubicBezTo>
                    <a:cubicBezTo>
                      <a:pt x="2" y="116"/>
                      <a:pt x="0" y="81"/>
                      <a:pt x="19" y="49"/>
                    </a:cubicBezTo>
                    <a:cubicBezTo>
                      <a:pt x="37" y="17"/>
                      <a:pt x="68" y="0"/>
                      <a:pt x="88" y="11"/>
                    </a:cubicBezTo>
                    <a:cubicBezTo>
                      <a:pt x="108" y="23"/>
                      <a:pt x="110" y="58"/>
                      <a:pt x="92" y="90"/>
                    </a:cubicBezTo>
                    <a:close/>
                  </a:path>
                </a:pathLst>
              </a:custGeom>
              <a:solidFill>
                <a:srgbClr val="E4BF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02" name="Freeform 1512"/>
              <p:cNvSpPr>
                <a:spLocks/>
              </p:cNvSpPr>
              <p:nvPr/>
            </p:nvSpPr>
            <p:spPr bwMode="auto">
              <a:xfrm>
                <a:off x="1035" y="1785"/>
                <a:ext cx="53" cy="48"/>
              </a:xfrm>
              <a:custGeom>
                <a:avLst/>
                <a:gdLst>
                  <a:gd name="T0" fmla="*/ 2 w 91"/>
                  <a:gd name="T1" fmla="*/ 0 h 83"/>
                  <a:gd name="T2" fmla="*/ 1 w 91"/>
                  <a:gd name="T3" fmla="*/ 3 h 83"/>
                  <a:gd name="T4" fmla="*/ 6 w 91"/>
                  <a:gd name="T5" fmla="*/ 10 h 83"/>
                  <a:gd name="T6" fmla="*/ 13 w 91"/>
                  <a:gd name="T7" fmla="*/ 15 h 83"/>
                  <a:gd name="T8" fmla="*/ 17 w 91"/>
                  <a:gd name="T9" fmla="*/ 16 h 83"/>
                  <a:gd name="T10" fmla="*/ 16 w 91"/>
                  <a:gd name="T11" fmla="*/ 12 h 83"/>
                  <a:gd name="T12" fmla="*/ 7 w 91"/>
                  <a:gd name="T13" fmla="*/ 1 h 83"/>
                  <a:gd name="T14" fmla="*/ 2 w 91"/>
                  <a:gd name="T15" fmla="*/ 1 h 8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1" h="83">
                    <a:moveTo>
                      <a:pt x="12" y="0"/>
                    </a:moveTo>
                    <a:cubicBezTo>
                      <a:pt x="5" y="4"/>
                      <a:pt x="0" y="9"/>
                      <a:pt x="3" y="19"/>
                    </a:cubicBezTo>
                    <a:cubicBezTo>
                      <a:pt x="6" y="33"/>
                      <a:pt x="19" y="44"/>
                      <a:pt x="29" y="54"/>
                    </a:cubicBezTo>
                    <a:cubicBezTo>
                      <a:pt x="39" y="64"/>
                      <a:pt x="52" y="73"/>
                      <a:pt x="67" y="78"/>
                    </a:cubicBezTo>
                    <a:cubicBezTo>
                      <a:pt x="71" y="80"/>
                      <a:pt x="81" y="83"/>
                      <a:pt x="86" y="80"/>
                    </a:cubicBezTo>
                    <a:cubicBezTo>
                      <a:pt x="91" y="75"/>
                      <a:pt x="85" y="63"/>
                      <a:pt x="83" y="59"/>
                    </a:cubicBezTo>
                    <a:cubicBezTo>
                      <a:pt x="74" y="38"/>
                      <a:pt x="59" y="8"/>
                      <a:pt x="34" y="3"/>
                    </a:cubicBezTo>
                    <a:cubicBezTo>
                      <a:pt x="27" y="2"/>
                      <a:pt x="19" y="3"/>
                      <a:pt x="12" y="1"/>
                    </a:cubicBezTo>
                  </a:path>
                </a:pathLst>
              </a:custGeom>
              <a:solidFill>
                <a:srgbClr val="E8CE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03" name="Freeform 1513"/>
              <p:cNvSpPr>
                <a:spLocks/>
              </p:cNvSpPr>
              <p:nvPr/>
            </p:nvSpPr>
            <p:spPr bwMode="auto">
              <a:xfrm>
                <a:off x="1186" y="1402"/>
                <a:ext cx="35" cy="51"/>
              </a:xfrm>
              <a:custGeom>
                <a:avLst/>
                <a:gdLst>
                  <a:gd name="T0" fmla="*/ 9 w 61"/>
                  <a:gd name="T1" fmla="*/ 2 h 89"/>
                  <a:gd name="T2" fmla="*/ 1 w 61"/>
                  <a:gd name="T3" fmla="*/ 8 h 89"/>
                  <a:gd name="T4" fmla="*/ 2 w 61"/>
                  <a:gd name="T5" fmla="*/ 15 h 89"/>
                  <a:gd name="T6" fmla="*/ 7 w 61"/>
                  <a:gd name="T7" fmla="*/ 14 h 89"/>
                  <a:gd name="T8" fmla="*/ 9 w 61"/>
                  <a:gd name="T9" fmla="*/ 2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89">
                    <a:moveTo>
                      <a:pt x="46" y="11"/>
                    </a:moveTo>
                    <a:cubicBezTo>
                      <a:pt x="26" y="0"/>
                      <a:pt x="12" y="28"/>
                      <a:pt x="7" y="43"/>
                    </a:cubicBezTo>
                    <a:cubicBezTo>
                      <a:pt x="3" y="53"/>
                      <a:pt x="0" y="70"/>
                      <a:pt x="9" y="80"/>
                    </a:cubicBezTo>
                    <a:cubicBezTo>
                      <a:pt x="19" y="89"/>
                      <a:pt x="33" y="82"/>
                      <a:pt x="40" y="74"/>
                    </a:cubicBezTo>
                    <a:cubicBezTo>
                      <a:pt x="51" y="60"/>
                      <a:pt x="61" y="24"/>
                      <a:pt x="45" y="12"/>
                    </a:cubicBezTo>
                  </a:path>
                </a:pathLst>
              </a:custGeom>
              <a:solidFill>
                <a:srgbClr val="E8CE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04" name="Freeform 1514"/>
              <p:cNvSpPr>
                <a:spLocks/>
              </p:cNvSpPr>
              <p:nvPr/>
            </p:nvSpPr>
            <p:spPr bwMode="auto">
              <a:xfrm>
                <a:off x="956" y="1453"/>
                <a:ext cx="154" cy="347"/>
              </a:xfrm>
              <a:custGeom>
                <a:avLst/>
                <a:gdLst>
                  <a:gd name="T0" fmla="*/ 8 w 268"/>
                  <a:gd name="T1" fmla="*/ 21 h 602"/>
                  <a:gd name="T2" fmla="*/ 21 w 268"/>
                  <a:gd name="T3" fmla="*/ 14 h 602"/>
                  <a:gd name="T4" fmla="*/ 33 w 268"/>
                  <a:gd name="T5" fmla="*/ 4 h 602"/>
                  <a:gd name="T6" fmla="*/ 32 w 268"/>
                  <a:gd name="T7" fmla="*/ 14 h 602"/>
                  <a:gd name="T8" fmla="*/ 37 w 268"/>
                  <a:gd name="T9" fmla="*/ 7 h 602"/>
                  <a:gd name="T10" fmla="*/ 44 w 268"/>
                  <a:gd name="T11" fmla="*/ 3 h 602"/>
                  <a:gd name="T12" fmla="*/ 38 w 268"/>
                  <a:gd name="T13" fmla="*/ 16 h 602"/>
                  <a:gd name="T14" fmla="*/ 51 w 268"/>
                  <a:gd name="T15" fmla="*/ 7 h 602"/>
                  <a:gd name="T16" fmla="*/ 43 w 268"/>
                  <a:gd name="T17" fmla="*/ 20 h 602"/>
                  <a:gd name="T18" fmla="*/ 36 w 268"/>
                  <a:gd name="T19" fmla="*/ 27 h 602"/>
                  <a:gd name="T20" fmla="*/ 35 w 268"/>
                  <a:gd name="T21" fmla="*/ 30 h 602"/>
                  <a:gd name="T22" fmla="*/ 40 w 268"/>
                  <a:gd name="T23" fmla="*/ 28 h 602"/>
                  <a:gd name="T24" fmla="*/ 36 w 268"/>
                  <a:gd name="T25" fmla="*/ 41 h 602"/>
                  <a:gd name="T26" fmla="*/ 34 w 268"/>
                  <a:gd name="T27" fmla="*/ 60 h 602"/>
                  <a:gd name="T28" fmla="*/ 35 w 268"/>
                  <a:gd name="T29" fmla="*/ 76 h 602"/>
                  <a:gd name="T30" fmla="*/ 32 w 268"/>
                  <a:gd name="T31" fmla="*/ 81 h 602"/>
                  <a:gd name="T32" fmla="*/ 29 w 268"/>
                  <a:gd name="T33" fmla="*/ 82 h 602"/>
                  <a:gd name="T34" fmla="*/ 30 w 268"/>
                  <a:gd name="T35" fmla="*/ 88 h 602"/>
                  <a:gd name="T36" fmla="*/ 31 w 268"/>
                  <a:gd name="T37" fmla="*/ 97 h 602"/>
                  <a:gd name="T38" fmla="*/ 28 w 268"/>
                  <a:gd name="T39" fmla="*/ 96 h 602"/>
                  <a:gd name="T40" fmla="*/ 22 w 268"/>
                  <a:gd name="T41" fmla="*/ 85 h 602"/>
                  <a:gd name="T42" fmla="*/ 20 w 268"/>
                  <a:gd name="T43" fmla="*/ 95 h 602"/>
                  <a:gd name="T44" fmla="*/ 20 w 268"/>
                  <a:gd name="T45" fmla="*/ 103 h 602"/>
                  <a:gd name="T46" fmla="*/ 20 w 268"/>
                  <a:gd name="T47" fmla="*/ 111 h 602"/>
                  <a:gd name="T48" fmla="*/ 14 w 268"/>
                  <a:gd name="T49" fmla="*/ 106 h 602"/>
                  <a:gd name="T50" fmla="*/ 8 w 268"/>
                  <a:gd name="T51" fmla="*/ 90 h 602"/>
                  <a:gd name="T52" fmla="*/ 5 w 268"/>
                  <a:gd name="T53" fmla="*/ 99 h 602"/>
                  <a:gd name="T54" fmla="*/ 2 w 268"/>
                  <a:gd name="T55" fmla="*/ 105 h 602"/>
                  <a:gd name="T56" fmla="*/ 1 w 268"/>
                  <a:gd name="T57" fmla="*/ 99 h 602"/>
                  <a:gd name="T58" fmla="*/ 0 w 268"/>
                  <a:gd name="T59" fmla="*/ 88 h 602"/>
                  <a:gd name="T60" fmla="*/ 3 w 268"/>
                  <a:gd name="T61" fmla="*/ 72 h 602"/>
                  <a:gd name="T62" fmla="*/ 10 w 268"/>
                  <a:gd name="T63" fmla="*/ 50 h 602"/>
                  <a:gd name="T64" fmla="*/ 9 w 268"/>
                  <a:gd name="T65" fmla="*/ 47 h 602"/>
                  <a:gd name="T66" fmla="*/ 12 w 268"/>
                  <a:gd name="T67" fmla="*/ 41 h 602"/>
                  <a:gd name="T68" fmla="*/ 14 w 268"/>
                  <a:gd name="T69" fmla="*/ 36 h 602"/>
                  <a:gd name="T70" fmla="*/ 9 w 268"/>
                  <a:gd name="T71" fmla="*/ 36 h 602"/>
                  <a:gd name="T72" fmla="*/ 5 w 268"/>
                  <a:gd name="T73" fmla="*/ 32 h 602"/>
                  <a:gd name="T74" fmla="*/ 8 w 268"/>
                  <a:gd name="T75" fmla="*/ 21 h 602"/>
                  <a:gd name="T76" fmla="*/ 9 w 268"/>
                  <a:gd name="T77" fmla="*/ 22 h 60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68" h="602">
                    <a:moveTo>
                      <a:pt x="42" y="112"/>
                    </a:moveTo>
                    <a:cubicBezTo>
                      <a:pt x="63" y="121"/>
                      <a:pt x="94" y="87"/>
                      <a:pt x="109" y="75"/>
                    </a:cubicBezTo>
                    <a:cubicBezTo>
                      <a:pt x="121" y="65"/>
                      <a:pt x="157" y="14"/>
                      <a:pt x="175" y="21"/>
                    </a:cubicBezTo>
                    <a:cubicBezTo>
                      <a:pt x="192" y="27"/>
                      <a:pt x="149" y="79"/>
                      <a:pt x="167" y="77"/>
                    </a:cubicBezTo>
                    <a:cubicBezTo>
                      <a:pt x="176" y="77"/>
                      <a:pt x="189" y="45"/>
                      <a:pt x="195" y="38"/>
                    </a:cubicBezTo>
                    <a:cubicBezTo>
                      <a:pt x="202" y="31"/>
                      <a:pt x="218" y="16"/>
                      <a:pt x="229" y="18"/>
                    </a:cubicBezTo>
                    <a:cubicBezTo>
                      <a:pt x="223" y="37"/>
                      <a:pt x="196" y="64"/>
                      <a:pt x="200" y="85"/>
                    </a:cubicBezTo>
                    <a:cubicBezTo>
                      <a:pt x="206" y="84"/>
                      <a:pt x="268" y="0"/>
                      <a:pt x="268" y="37"/>
                    </a:cubicBezTo>
                    <a:cubicBezTo>
                      <a:pt x="268" y="61"/>
                      <a:pt x="238" y="89"/>
                      <a:pt x="224" y="105"/>
                    </a:cubicBezTo>
                    <a:cubicBezTo>
                      <a:pt x="214" y="116"/>
                      <a:pt x="200" y="126"/>
                      <a:pt x="192" y="138"/>
                    </a:cubicBezTo>
                    <a:cubicBezTo>
                      <a:pt x="190" y="141"/>
                      <a:pt x="183" y="152"/>
                      <a:pt x="187" y="156"/>
                    </a:cubicBezTo>
                    <a:cubicBezTo>
                      <a:pt x="192" y="162"/>
                      <a:pt x="202" y="143"/>
                      <a:pt x="210" y="147"/>
                    </a:cubicBezTo>
                    <a:cubicBezTo>
                      <a:pt x="228" y="155"/>
                      <a:pt x="193" y="202"/>
                      <a:pt x="189" y="213"/>
                    </a:cubicBezTo>
                    <a:cubicBezTo>
                      <a:pt x="177" y="246"/>
                      <a:pt x="179" y="279"/>
                      <a:pt x="180" y="314"/>
                    </a:cubicBezTo>
                    <a:cubicBezTo>
                      <a:pt x="181" y="340"/>
                      <a:pt x="188" y="371"/>
                      <a:pt x="184" y="398"/>
                    </a:cubicBezTo>
                    <a:cubicBezTo>
                      <a:pt x="182" y="408"/>
                      <a:pt x="179" y="420"/>
                      <a:pt x="168" y="424"/>
                    </a:cubicBezTo>
                    <a:cubicBezTo>
                      <a:pt x="160" y="427"/>
                      <a:pt x="158" y="418"/>
                      <a:pt x="154" y="428"/>
                    </a:cubicBezTo>
                    <a:cubicBezTo>
                      <a:pt x="152" y="434"/>
                      <a:pt x="159" y="449"/>
                      <a:pt x="160" y="456"/>
                    </a:cubicBezTo>
                    <a:cubicBezTo>
                      <a:pt x="162" y="470"/>
                      <a:pt x="170" y="493"/>
                      <a:pt x="164" y="507"/>
                    </a:cubicBezTo>
                    <a:cubicBezTo>
                      <a:pt x="156" y="523"/>
                      <a:pt x="149" y="511"/>
                      <a:pt x="144" y="500"/>
                    </a:cubicBezTo>
                    <a:cubicBezTo>
                      <a:pt x="136" y="482"/>
                      <a:pt x="129" y="460"/>
                      <a:pt x="115" y="446"/>
                    </a:cubicBezTo>
                    <a:cubicBezTo>
                      <a:pt x="106" y="461"/>
                      <a:pt x="105" y="481"/>
                      <a:pt x="104" y="498"/>
                    </a:cubicBezTo>
                    <a:cubicBezTo>
                      <a:pt x="103" y="510"/>
                      <a:pt x="103" y="523"/>
                      <a:pt x="103" y="535"/>
                    </a:cubicBezTo>
                    <a:cubicBezTo>
                      <a:pt x="102" y="547"/>
                      <a:pt x="109" y="566"/>
                      <a:pt x="104" y="577"/>
                    </a:cubicBezTo>
                    <a:cubicBezTo>
                      <a:pt x="94" y="602"/>
                      <a:pt x="79" y="565"/>
                      <a:pt x="74" y="555"/>
                    </a:cubicBezTo>
                    <a:cubicBezTo>
                      <a:pt x="61" y="530"/>
                      <a:pt x="59" y="497"/>
                      <a:pt x="42" y="474"/>
                    </a:cubicBezTo>
                    <a:cubicBezTo>
                      <a:pt x="31" y="484"/>
                      <a:pt x="29" y="504"/>
                      <a:pt x="26" y="518"/>
                    </a:cubicBezTo>
                    <a:cubicBezTo>
                      <a:pt x="25" y="529"/>
                      <a:pt x="24" y="557"/>
                      <a:pt x="9" y="546"/>
                    </a:cubicBezTo>
                    <a:cubicBezTo>
                      <a:pt x="4" y="542"/>
                      <a:pt x="4" y="521"/>
                      <a:pt x="3" y="516"/>
                    </a:cubicBezTo>
                    <a:cubicBezTo>
                      <a:pt x="1" y="498"/>
                      <a:pt x="0" y="480"/>
                      <a:pt x="0" y="462"/>
                    </a:cubicBezTo>
                    <a:cubicBezTo>
                      <a:pt x="0" y="432"/>
                      <a:pt x="7" y="404"/>
                      <a:pt x="20" y="377"/>
                    </a:cubicBezTo>
                    <a:cubicBezTo>
                      <a:pt x="36" y="344"/>
                      <a:pt x="63" y="298"/>
                      <a:pt x="54" y="260"/>
                    </a:cubicBezTo>
                    <a:cubicBezTo>
                      <a:pt x="53" y="256"/>
                      <a:pt x="47" y="250"/>
                      <a:pt x="47" y="247"/>
                    </a:cubicBezTo>
                    <a:cubicBezTo>
                      <a:pt x="47" y="236"/>
                      <a:pt x="58" y="223"/>
                      <a:pt x="63" y="214"/>
                    </a:cubicBezTo>
                    <a:cubicBezTo>
                      <a:pt x="66" y="208"/>
                      <a:pt x="76" y="194"/>
                      <a:pt x="71" y="187"/>
                    </a:cubicBezTo>
                    <a:cubicBezTo>
                      <a:pt x="63" y="178"/>
                      <a:pt x="57" y="190"/>
                      <a:pt x="48" y="191"/>
                    </a:cubicBezTo>
                    <a:cubicBezTo>
                      <a:pt x="31" y="194"/>
                      <a:pt x="27" y="178"/>
                      <a:pt x="25" y="164"/>
                    </a:cubicBezTo>
                    <a:cubicBezTo>
                      <a:pt x="24" y="150"/>
                      <a:pt x="17" y="103"/>
                      <a:pt x="43" y="107"/>
                    </a:cubicBezTo>
                    <a:cubicBezTo>
                      <a:pt x="44" y="110"/>
                      <a:pt x="45" y="112"/>
                      <a:pt x="45" y="115"/>
                    </a:cubicBezTo>
                  </a:path>
                </a:pathLst>
              </a:custGeom>
              <a:solidFill>
                <a:srgbClr val="F1B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05" name="Freeform 1515"/>
              <p:cNvSpPr>
                <a:spLocks/>
              </p:cNvSpPr>
              <p:nvPr/>
            </p:nvSpPr>
            <p:spPr bwMode="auto">
              <a:xfrm>
                <a:off x="941" y="1388"/>
                <a:ext cx="262" cy="483"/>
              </a:xfrm>
              <a:custGeom>
                <a:avLst/>
                <a:gdLst>
                  <a:gd name="T0" fmla="*/ 87 w 454"/>
                  <a:gd name="T1" fmla="*/ 4 h 838"/>
                  <a:gd name="T2" fmla="*/ 52 w 454"/>
                  <a:gd name="T3" fmla="*/ 7 h 838"/>
                  <a:gd name="T4" fmla="*/ 31 w 454"/>
                  <a:gd name="T5" fmla="*/ 38 h 838"/>
                  <a:gd name="T6" fmla="*/ 17 w 454"/>
                  <a:gd name="T7" fmla="*/ 52 h 838"/>
                  <a:gd name="T8" fmla="*/ 13 w 454"/>
                  <a:gd name="T9" fmla="*/ 69 h 838"/>
                  <a:gd name="T10" fmla="*/ 2 w 454"/>
                  <a:gd name="T11" fmla="*/ 107 h 838"/>
                  <a:gd name="T12" fmla="*/ 12 w 454"/>
                  <a:gd name="T13" fmla="*/ 140 h 838"/>
                  <a:gd name="T14" fmla="*/ 23 w 454"/>
                  <a:gd name="T15" fmla="*/ 150 h 838"/>
                  <a:gd name="T16" fmla="*/ 35 w 454"/>
                  <a:gd name="T17" fmla="*/ 160 h 838"/>
                  <a:gd name="T18" fmla="*/ 14 w 454"/>
                  <a:gd name="T19" fmla="*/ 105 h 838"/>
                  <a:gd name="T20" fmla="*/ 23 w 454"/>
                  <a:gd name="T21" fmla="*/ 78 h 838"/>
                  <a:gd name="T22" fmla="*/ 29 w 454"/>
                  <a:gd name="T23" fmla="*/ 54 h 838"/>
                  <a:gd name="T24" fmla="*/ 48 w 454"/>
                  <a:gd name="T25" fmla="*/ 32 h 838"/>
                  <a:gd name="T26" fmla="*/ 62 w 454"/>
                  <a:gd name="T27" fmla="*/ 12 h 838"/>
                  <a:gd name="T28" fmla="*/ 75 w 454"/>
                  <a:gd name="T29" fmla="*/ 4 h 838"/>
                  <a:gd name="T30" fmla="*/ 87 w 454"/>
                  <a:gd name="T31" fmla="*/ 5 h 8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54" h="838">
                    <a:moveTo>
                      <a:pt x="454" y="23"/>
                    </a:moveTo>
                    <a:cubicBezTo>
                      <a:pt x="391" y="0"/>
                      <a:pt x="329" y="2"/>
                      <a:pt x="270" y="39"/>
                    </a:cubicBezTo>
                    <a:cubicBezTo>
                      <a:pt x="220" y="70"/>
                      <a:pt x="192" y="149"/>
                      <a:pt x="160" y="198"/>
                    </a:cubicBezTo>
                    <a:cubicBezTo>
                      <a:pt x="139" y="229"/>
                      <a:pt x="110" y="246"/>
                      <a:pt x="88" y="274"/>
                    </a:cubicBezTo>
                    <a:cubicBezTo>
                      <a:pt x="70" y="298"/>
                      <a:pt x="71" y="334"/>
                      <a:pt x="67" y="362"/>
                    </a:cubicBezTo>
                    <a:cubicBezTo>
                      <a:pt x="57" y="429"/>
                      <a:pt x="24" y="492"/>
                      <a:pt x="11" y="559"/>
                    </a:cubicBezTo>
                    <a:cubicBezTo>
                      <a:pt x="0" y="618"/>
                      <a:pt x="26" y="684"/>
                      <a:pt x="62" y="731"/>
                    </a:cubicBezTo>
                    <a:cubicBezTo>
                      <a:pt x="77" y="752"/>
                      <a:pt x="97" y="768"/>
                      <a:pt x="118" y="783"/>
                    </a:cubicBezTo>
                    <a:cubicBezTo>
                      <a:pt x="140" y="801"/>
                      <a:pt x="159" y="824"/>
                      <a:pt x="184" y="838"/>
                    </a:cubicBezTo>
                    <a:cubicBezTo>
                      <a:pt x="118" y="764"/>
                      <a:pt x="53" y="654"/>
                      <a:pt x="77" y="551"/>
                    </a:cubicBezTo>
                    <a:cubicBezTo>
                      <a:pt x="89" y="503"/>
                      <a:pt x="105" y="455"/>
                      <a:pt x="117" y="407"/>
                    </a:cubicBezTo>
                    <a:cubicBezTo>
                      <a:pt x="128" y="365"/>
                      <a:pt x="132" y="321"/>
                      <a:pt x="155" y="283"/>
                    </a:cubicBezTo>
                    <a:cubicBezTo>
                      <a:pt x="180" y="242"/>
                      <a:pt x="220" y="207"/>
                      <a:pt x="249" y="169"/>
                    </a:cubicBezTo>
                    <a:cubicBezTo>
                      <a:pt x="275" y="134"/>
                      <a:pt x="297" y="94"/>
                      <a:pt x="323" y="60"/>
                    </a:cubicBezTo>
                    <a:cubicBezTo>
                      <a:pt x="338" y="41"/>
                      <a:pt x="365" y="23"/>
                      <a:pt x="390" y="20"/>
                    </a:cubicBezTo>
                    <a:cubicBezTo>
                      <a:pt x="406" y="18"/>
                      <a:pt x="441" y="17"/>
                      <a:pt x="451" y="25"/>
                    </a:cubicBezTo>
                  </a:path>
                </a:pathLst>
              </a:custGeom>
              <a:solidFill>
                <a:srgbClr val="FBE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06" name="Freeform 1516"/>
              <p:cNvSpPr>
                <a:spLocks/>
              </p:cNvSpPr>
              <p:nvPr/>
            </p:nvSpPr>
            <p:spPr bwMode="auto">
              <a:xfrm>
                <a:off x="956" y="1463"/>
                <a:ext cx="132" cy="311"/>
              </a:xfrm>
              <a:custGeom>
                <a:avLst/>
                <a:gdLst>
                  <a:gd name="T0" fmla="*/ 44 w 229"/>
                  <a:gd name="T1" fmla="*/ 1 h 540"/>
                  <a:gd name="T2" fmla="*/ 37 w 229"/>
                  <a:gd name="T3" fmla="*/ 4 h 540"/>
                  <a:gd name="T4" fmla="*/ 32 w 229"/>
                  <a:gd name="T5" fmla="*/ 12 h 540"/>
                  <a:gd name="T6" fmla="*/ 33 w 229"/>
                  <a:gd name="T7" fmla="*/ 1 h 540"/>
                  <a:gd name="T8" fmla="*/ 33 w 229"/>
                  <a:gd name="T9" fmla="*/ 1 h 540"/>
                  <a:gd name="T10" fmla="*/ 26 w 229"/>
                  <a:gd name="T11" fmla="*/ 13 h 540"/>
                  <a:gd name="T12" fmla="*/ 12 w 229"/>
                  <a:gd name="T13" fmla="*/ 28 h 540"/>
                  <a:gd name="T14" fmla="*/ 10 w 229"/>
                  <a:gd name="T15" fmla="*/ 33 h 540"/>
                  <a:gd name="T16" fmla="*/ 13 w 229"/>
                  <a:gd name="T17" fmla="*/ 32 h 540"/>
                  <a:gd name="T18" fmla="*/ 12 w 229"/>
                  <a:gd name="T19" fmla="*/ 37 h 540"/>
                  <a:gd name="T20" fmla="*/ 9 w 229"/>
                  <a:gd name="T21" fmla="*/ 44 h 540"/>
                  <a:gd name="T22" fmla="*/ 10 w 229"/>
                  <a:gd name="T23" fmla="*/ 47 h 540"/>
                  <a:gd name="T24" fmla="*/ 4 w 229"/>
                  <a:gd name="T25" fmla="*/ 69 h 540"/>
                  <a:gd name="T26" fmla="*/ 0 w 229"/>
                  <a:gd name="T27" fmla="*/ 85 h 540"/>
                  <a:gd name="T28" fmla="*/ 1 w 229"/>
                  <a:gd name="T29" fmla="*/ 95 h 540"/>
                  <a:gd name="T30" fmla="*/ 2 w 229"/>
                  <a:gd name="T31" fmla="*/ 101 h 540"/>
                  <a:gd name="T32" fmla="*/ 5 w 229"/>
                  <a:gd name="T33" fmla="*/ 96 h 540"/>
                  <a:gd name="T34" fmla="*/ 8 w 229"/>
                  <a:gd name="T35" fmla="*/ 87 h 540"/>
                  <a:gd name="T36" fmla="*/ 9 w 229"/>
                  <a:gd name="T37" fmla="*/ 89 h 540"/>
                  <a:gd name="T38" fmla="*/ 10 w 229"/>
                  <a:gd name="T39" fmla="*/ 80 h 540"/>
                  <a:gd name="T40" fmla="*/ 18 w 229"/>
                  <a:gd name="T41" fmla="*/ 53 h 540"/>
                  <a:gd name="T42" fmla="*/ 25 w 229"/>
                  <a:gd name="T43" fmla="*/ 29 h 540"/>
                  <a:gd name="T44" fmla="*/ 38 w 229"/>
                  <a:gd name="T45" fmla="*/ 13 h 540"/>
                  <a:gd name="T46" fmla="*/ 44 w 229"/>
                  <a:gd name="T47" fmla="*/ 1 h 54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29" h="540">
                    <a:moveTo>
                      <a:pt x="229" y="1"/>
                    </a:moveTo>
                    <a:cubicBezTo>
                      <a:pt x="217" y="0"/>
                      <a:pt x="202" y="14"/>
                      <a:pt x="195" y="22"/>
                    </a:cubicBezTo>
                    <a:cubicBezTo>
                      <a:pt x="189" y="28"/>
                      <a:pt x="175" y="60"/>
                      <a:pt x="167" y="60"/>
                    </a:cubicBezTo>
                    <a:cubicBezTo>
                      <a:pt x="149" y="62"/>
                      <a:pt x="192" y="10"/>
                      <a:pt x="175" y="4"/>
                    </a:cubicBezTo>
                    <a:cubicBezTo>
                      <a:pt x="174" y="3"/>
                      <a:pt x="173" y="3"/>
                      <a:pt x="171" y="3"/>
                    </a:cubicBezTo>
                    <a:cubicBezTo>
                      <a:pt x="159" y="26"/>
                      <a:pt x="147" y="50"/>
                      <a:pt x="135" y="68"/>
                    </a:cubicBezTo>
                    <a:cubicBezTo>
                      <a:pt x="114" y="100"/>
                      <a:pt x="85" y="116"/>
                      <a:pt x="63" y="144"/>
                    </a:cubicBezTo>
                    <a:cubicBezTo>
                      <a:pt x="57" y="153"/>
                      <a:pt x="53" y="163"/>
                      <a:pt x="50" y="174"/>
                    </a:cubicBezTo>
                    <a:cubicBezTo>
                      <a:pt x="57" y="171"/>
                      <a:pt x="64" y="161"/>
                      <a:pt x="70" y="170"/>
                    </a:cubicBezTo>
                    <a:cubicBezTo>
                      <a:pt x="76" y="177"/>
                      <a:pt x="66" y="191"/>
                      <a:pt x="63" y="197"/>
                    </a:cubicBezTo>
                    <a:cubicBezTo>
                      <a:pt x="57" y="206"/>
                      <a:pt x="47" y="219"/>
                      <a:pt x="47" y="230"/>
                    </a:cubicBezTo>
                    <a:cubicBezTo>
                      <a:pt x="47" y="233"/>
                      <a:pt x="53" y="239"/>
                      <a:pt x="54" y="243"/>
                    </a:cubicBezTo>
                    <a:cubicBezTo>
                      <a:pt x="63" y="281"/>
                      <a:pt x="36" y="327"/>
                      <a:pt x="20" y="360"/>
                    </a:cubicBezTo>
                    <a:cubicBezTo>
                      <a:pt x="6" y="387"/>
                      <a:pt x="0" y="415"/>
                      <a:pt x="0" y="445"/>
                    </a:cubicBezTo>
                    <a:cubicBezTo>
                      <a:pt x="0" y="463"/>
                      <a:pt x="1" y="481"/>
                      <a:pt x="3" y="499"/>
                    </a:cubicBezTo>
                    <a:cubicBezTo>
                      <a:pt x="4" y="505"/>
                      <a:pt x="4" y="525"/>
                      <a:pt x="9" y="529"/>
                    </a:cubicBezTo>
                    <a:cubicBezTo>
                      <a:pt x="24" y="540"/>
                      <a:pt x="25" y="512"/>
                      <a:pt x="26" y="501"/>
                    </a:cubicBezTo>
                    <a:cubicBezTo>
                      <a:pt x="29" y="487"/>
                      <a:pt x="31" y="467"/>
                      <a:pt x="42" y="457"/>
                    </a:cubicBezTo>
                    <a:cubicBezTo>
                      <a:pt x="44" y="460"/>
                      <a:pt x="45" y="462"/>
                      <a:pt x="47" y="465"/>
                    </a:cubicBezTo>
                    <a:cubicBezTo>
                      <a:pt x="47" y="450"/>
                      <a:pt x="49" y="435"/>
                      <a:pt x="52" y="421"/>
                    </a:cubicBezTo>
                    <a:cubicBezTo>
                      <a:pt x="64" y="373"/>
                      <a:pt x="80" y="325"/>
                      <a:pt x="92" y="277"/>
                    </a:cubicBezTo>
                    <a:cubicBezTo>
                      <a:pt x="103" y="235"/>
                      <a:pt x="107" y="191"/>
                      <a:pt x="130" y="153"/>
                    </a:cubicBezTo>
                    <a:cubicBezTo>
                      <a:pt x="148" y="123"/>
                      <a:pt x="176" y="96"/>
                      <a:pt x="200" y="68"/>
                    </a:cubicBezTo>
                    <a:cubicBezTo>
                      <a:pt x="196" y="47"/>
                      <a:pt x="223" y="20"/>
                      <a:pt x="229" y="1"/>
                    </a:cubicBezTo>
                    <a:close/>
                  </a:path>
                </a:pathLst>
              </a:custGeom>
              <a:solidFill>
                <a:srgbClr val="F0C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07" name="Freeform 1517"/>
              <p:cNvSpPr>
                <a:spLocks/>
              </p:cNvSpPr>
              <p:nvPr/>
            </p:nvSpPr>
            <p:spPr bwMode="auto">
              <a:xfrm>
                <a:off x="957" y="1396"/>
                <a:ext cx="188" cy="440"/>
              </a:xfrm>
              <a:custGeom>
                <a:avLst/>
                <a:gdLst>
                  <a:gd name="T0" fmla="*/ 63 w 325"/>
                  <a:gd name="T1" fmla="*/ 2 h 763"/>
                  <a:gd name="T2" fmla="*/ 37 w 325"/>
                  <a:gd name="T3" fmla="*/ 19 h 763"/>
                  <a:gd name="T4" fmla="*/ 20 w 325"/>
                  <a:gd name="T5" fmla="*/ 45 h 763"/>
                  <a:gd name="T6" fmla="*/ 12 w 325"/>
                  <a:gd name="T7" fmla="*/ 55 h 763"/>
                  <a:gd name="T8" fmla="*/ 9 w 325"/>
                  <a:gd name="T9" fmla="*/ 69 h 763"/>
                  <a:gd name="T10" fmla="*/ 2 w 325"/>
                  <a:gd name="T11" fmla="*/ 101 h 763"/>
                  <a:gd name="T12" fmla="*/ 5 w 325"/>
                  <a:gd name="T13" fmla="*/ 125 h 763"/>
                  <a:gd name="T14" fmla="*/ 12 w 325"/>
                  <a:gd name="T15" fmla="*/ 135 h 763"/>
                  <a:gd name="T16" fmla="*/ 20 w 325"/>
                  <a:gd name="T17" fmla="*/ 146 h 763"/>
                  <a:gd name="T18" fmla="*/ 8 w 325"/>
                  <a:gd name="T19" fmla="*/ 123 h 763"/>
                  <a:gd name="T20" fmla="*/ 3 w 325"/>
                  <a:gd name="T21" fmla="*/ 101 h 763"/>
                  <a:gd name="T22" fmla="*/ 10 w 325"/>
                  <a:gd name="T23" fmla="*/ 78 h 763"/>
                  <a:gd name="T24" fmla="*/ 16 w 325"/>
                  <a:gd name="T25" fmla="*/ 59 h 763"/>
                  <a:gd name="T26" fmla="*/ 24 w 325"/>
                  <a:gd name="T27" fmla="*/ 43 h 763"/>
                  <a:gd name="T28" fmla="*/ 35 w 325"/>
                  <a:gd name="T29" fmla="*/ 25 h 763"/>
                  <a:gd name="T30" fmla="*/ 54 w 325"/>
                  <a:gd name="T31" fmla="*/ 6 h 763"/>
                  <a:gd name="T32" fmla="*/ 62 w 325"/>
                  <a:gd name="T33" fmla="*/ 3 h 76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25" h="763">
                    <a:moveTo>
                      <a:pt x="325" y="9"/>
                    </a:moveTo>
                    <a:cubicBezTo>
                      <a:pt x="272" y="0"/>
                      <a:pt x="218" y="62"/>
                      <a:pt x="192" y="99"/>
                    </a:cubicBezTo>
                    <a:cubicBezTo>
                      <a:pt x="161" y="143"/>
                      <a:pt x="138" y="193"/>
                      <a:pt x="106" y="235"/>
                    </a:cubicBezTo>
                    <a:cubicBezTo>
                      <a:pt x="93" y="254"/>
                      <a:pt x="73" y="269"/>
                      <a:pt x="63" y="289"/>
                    </a:cubicBezTo>
                    <a:cubicBezTo>
                      <a:pt x="51" y="311"/>
                      <a:pt x="53" y="336"/>
                      <a:pt x="47" y="361"/>
                    </a:cubicBezTo>
                    <a:cubicBezTo>
                      <a:pt x="34" y="416"/>
                      <a:pt x="21" y="471"/>
                      <a:pt x="10" y="526"/>
                    </a:cubicBezTo>
                    <a:cubicBezTo>
                      <a:pt x="2" y="570"/>
                      <a:pt x="0" y="613"/>
                      <a:pt x="22" y="651"/>
                    </a:cubicBezTo>
                    <a:cubicBezTo>
                      <a:pt x="33" y="670"/>
                      <a:pt x="47" y="686"/>
                      <a:pt x="58" y="704"/>
                    </a:cubicBezTo>
                    <a:cubicBezTo>
                      <a:pt x="71" y="727"/>
                      <a:pt x="88" y="741"/>
                      <a:pt x="101" y="763"/>
                    </a:cubicBezTo>
                    <a:cubicBezTo>
                      <a:pt x="80" y="721"/>
                      <a:pt x="50" y="688"/>
                      <a:pt x="39" y="643"/>
                    </a:cubicBezTo>
                    <a:cubicBezTo>
                      <a:pt x="29" y="607"/>
                      <a:pt x="16" y="563"/>
                      <a:pt x="18" y="526"/>
                    </a:cubicBezTo>
                    <a:cubicBezTo>
                      <a:pt x="20" y="486"/>
                      <a:pt x="41" y="443"/>
                      <a:pt x="54" y="406"/>
                    </a:cubicBezTo>
                    <a:cubicBezTo>
                      <a:pt x="66" y="373"/>
                      <a:pt x="69" y="339"/>
                      <a:pt x="79" y="307"/>
                    </a:cubicBezTo>
                    <a:cubicBezTo>
                      <a:pt x="89" y="276"/>
                      <a:pt x="110" y="253"/>
                      <a:pt x="125" y="225"/>
                    </a:cubicBezTo>
                    <a:cubicBezTo>
                      <a:pt x="142" y="193"/>
                      <a:pt x="157" y="164"/>
                      <a:pt x="178" y="134"/>
                    </a:cubicBezTo>
                    <a:cubicBezTo>
                      <a:pt x="203" y="98"/>
                      <a:pt x="241" y="54"/>
                      <a:pt x="280" y="31"/>
                    </a:cubicBezTo>
                    <a:cubicBezTo>
                      <a:pt x="292" y="23"/>
                      <a:pt x="304" y="13"/>
                      <a:pt x="319" y="14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08" name="Freeform 1518"/>
              <p:cNvSpPr>
                <a:spLocks/>
              </p:cNvSpPr>
              <p:nvPr/>
            </p:nvSpPr>
            <p:spPr bwMode="auto">
              <a:xfrm>
                <a:off x="976" y="1482"/>
                <a:ext cx="75" cy="169"/>
              </a:xfrm>
              <a:custGeom>
                <a:avLst/>
                <a:gdLst>
                  <a:gd name="T0" fmla="*/ 25 w 130"/>
                  <a:gd name="T1" fmla="*/ 0 h 293"/>
                  <a:gd name="T2" fmla="*/ 16 w 130"/>
                  <a:gd name="T3" fmla="*/ 16 h 293"/>
                  <a:gd name="T4" fmla="*/ 7 w 130"/>
                  <a:gd name="T5" fmla="*/ 25 h 293"/>
                  <a:gd name="T6" fmla="*/ 3 w 130"/>
                  <a:gd name="T7" fmla="*/ 39 h 293"/>
                  <a:gd name="T8" fmla="*/ 0 w 130"/>
                  <a:gd name="T9" fmla="*/ 56 h 293"/>
                  <a:gd name="T10" fmla="*/ 6 w 130"/>
                  <a:gd name="T11" fmla="*/ 36 h 293"/>
                  <a:gd name="T12" fmla="*/ 13 w 130"/>
                  <a:gd name="T13" fmla="*/ 21 h 293"/>
                  <a:gd name="T14" fmla="*/ 19 w 130"/>
                  <a:gd name="T15" fmla="*/ 10 h 293"/>
                  <a:gd name="T16" fmla="*/ 22 w 130"/>
                  <a:gd name="T17" fmla="*/ 5 h 293"/>
                  <a:gd name="T18" fmla="*/ 24 w 130"/>
                  <a:gd name="T19" fmla="*/ 1 h 2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0" h="293">
                    <a:moveTo>
                      <a:pt x="130" y="0"/>
                    </a:moveTo>
                    <a:cubicBezTo>
                      <a:pt x="116" y="28"/>
                      <a:pt x="95" y="53"/>
                      <a:pt x="79" y="79"/>
                    </a:cubicBezTo>
                    <a:cubicBezTo>
                      <a:pt x="68" y="98"/>
                      <a:pt x="51" y="113"/>
                      <a:pt x="40" y="131"/>
                    </a:cubicBezTo>
                    <a:cubicBezTo>
                      <a:pt x="26" y="154"/>
                      <a:pt x="23" y="178"/>
                      <a:pt x="19" y="204"/>
                    </a:cubicBezTo>
                    <a:cubicBezTo>
                      <a:pt x="14" y="232"/>
                      <a:pt x="0" y="264"/>
                      <a:pt x="0" y="293"/>
                    </a:cubicBezTo>
                    <a:cubicBezTo>
                      <a:pt x="13" y="258"/>
                      <a:pt x="20" y="221"/>
                      <a:pt x="30" y="185"/>
                    </a:cubicBezTo>
                    <a:cubicBezTo>
                      <a:pt x="38" y="158"/>
                      <a:pt x="53" y="135"/>
                      <a:pt x="67" y="110"/>
                    </a:cubicBezTo>
                    <a:cubicBezTo>
                      <a:pt x="79" y="91"/>
                      <a:pt x="89" y="71"/>
                      <a:pt x="99" y="52"/>
                    </a:cubicBezTo>
                    <a:cubicBezTo>
                      <a:pt x="103" y="43"/>
                      <a:pt x="107" y="35"/>
                      <a:pt x="113" y="27"/>
                    </a:cubicBezTo>
                    <a:cubicBezTo>
                      <a:pt x="117" y="20"/>
                      <a:pt x="124" y="14"/>
                      <a:pt x="127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09" name="Oval 1519"/>
              <p:cNvSpPr>
                <a:spLocks noChangeArrowheads="1"/>
              </p:cNvSpPr>
              <p:nvPr/>
            </p:nvSpPr>
            <p:spPr bwMode="auto">
              <a:xfrm>
                <a:off x="1031" y="1504"/>
                <a:ext cx="11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10" name="Oval 1520"/>
              <p:cNvSpPr>
                <a:spLocks noChangeArrowheads="1"/>
              </p:cNvSpPr>
              <p:nvPr/>
            </p:nvSpPr>
            <p:spPr bwMode="auto">
              <a:xfrm>
                <a:off x="1039" y="149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11" name="Oval 1521"/>
              <p:cNvSpPr>
                <a:spLocks noChangeArrowheads="1"/>
              </p:cNvSpPr>
              <p:nvPr/>
            </p:nvSpPr>
            <p:spPr bwMode="auto">
              <a:xfrm>
                <a:off x="978" y="1630"/>
                <a:ext cx="8" cy="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12" name="Oval 1522"/>
              <p:cNvSpPr>
                <a:spLocks noChangeArrowheads="1"/>
              </p:cNvSpPr>
              <p:nvPr/>
            </p:nvSpPr>
            <p:spPr bwMode="auto">
              <a:xfrm>
                <a:off x="975" y="1645"/>
                <a:ext cx="7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13" name="Freeform 1523"/>
              <p:cNvSpPr>
                <a:spLocks/>
              </p:cNvSpPr>
              <p:nvPr/>
            </p:nvSpPr>
            <p:spPr bwMode="auto">
              <a:xfrm>
                <a:off x="1121" y="1563"/>
                <a:ext cx="251" cy="391"/>
              </a:xfrm>
              <a:custGeom>
                <a:avLst/>
                <a:gdLst>
                  <a:gd name="T0" fmla="*/ 56 w 436"/>
                  <a:gd name="T1" fmla="*/ 20 h 678"/>
                  <a:gd name="T2" fmla="*/ 43 w 436"/>
                  <a:gd name="T3" fmla="*/ 13 h 678"/>
                  <a:gd name="T4" fmla="*/ 47 w 436"/>
                  <a:gd name="T5" fmla="*/ 35 h 678"/>
                  <a:gd name="T6" fmla="*/ 29 w 436"/>
                  <a:gd name="T7" fmla="*/ 42 h 678"/>
                  <a:gd name="T8" fmla="*/ 33 w 436"/>
                  <a:gd name="T9" fmla="*/ 54 h 678"/>
                  <a:gd name="T10" fmla="*/ 14 w 436"/>
                  <a:gd name="T11" fmla="*/ 58 h 678"/>
                  <a:gd name="T12" fmla="*/ 10 w 436"/>
                  <a:gd name="T13" fmla="*/ 76 h 678"/>
                  <a:gd name="T14" fmla="*/ 29 w 436"/>
                  <a:gd name="T15" fmla="*/ 77 h 678"/>
                  <a:gd name="T16" fmla="*/ 13 w 436"/>
                  <a:gd name="T17" fmla="*/ 101 h 678"/>
                  <a:gd name="T18" fmla="*/ 36 w 436"/>
                  <a:gd name="T19" fmla="*/ 81 h 678"/>
                  <a:gd name="T20" fmla="*/ 40 w 436"/>
                  <a:gd name="T21" fmla="*/ 96 h 678"/>
                  <a:gd name="T22" fmla="*/ 25 w 436"/>
                  <a:gd name="T23" fmla="*/ 116 h 678"/>
                  <a:gd name="T24" fmla="*/ 48 w 436"/>
                  <a:gd name="T25" fmla="*/ 100 h 678"/>
                  <a:gd name="T26" fmla="*/ 61 w 436"/>
                  <a:gd name="T27" fmla="*/ 77 h 678"/>
                  <a:gd name="T28" fmla="*/ 69 w 436"/>
                  <a:gd name="T29" fmla="*/ 93 h 678"/>
                  <a:gd name="T30" fmla="*/ 69 w 436"/>
                  <a:gd name="T31" fmla="*/ 66 h 678"/>
                  <a:gd name="T32" fmla="*/ 81 w 436"/>
                  <a:gd name="T33" fmla="*/ 63 h 678"/>
                  <a:gd name="T34" fmla="*/ 81 w 436"/>
                  <a:gd name="T35" fmla="*/ 35 h 678"/>
                  <a:gd name="T36" fmla="*/ 71 w 436"/>
                  <a:gd name="T37" fmla="*/ 30 h 678"/>
                  <a:gd name="T38" fmla="*/ 63 w 436"/>
                  <a:gd name="T39" fmla="*/ 7 h 678"/>
                  <a:gd name="T40" fmla="*/ 55 w 436"/>
                  <a:gd name="T41" fmla="*/ 21 h 6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436" h="678">
                    <a:moveTo>
                      <a:pt x="293" y="106"/>
                    </a:moveTo>
                    <a:cubicBezTo>
                      <a:pt x="290" y="76"/>
                      <a:pt x="260" y="49"/>
                      <a:pt x="228" y="70"/>
                    </a:cubicBezTo>
                    <a:cubicBezTo>
                      <a:pt x="165" y="111"/>
                      <a:pt x="262" y="148"/>
                      <a:pt x="246" y="183"/>
                    </a:cubicBezTo>
                    <a:cubicBezTo>
                      <a:pt x="232" y="217"/>
                      <a:pt x="172" y="176"/>
                      <a:pt x="154" y="216"/>
                    </a:cubicBezTo>
                    <a:cubicBezTo>
                      <a:pt x="139" y="250"/>
                      <a:pt x="191" y="258"/>
                      <a:pt x="176" y="282"/>
                    </a:cubicBezTo>
                    <a:cubicBezTo>
                      <a:pt x="160" y="306"/>
                      <a:pt x="98" y="286"/>
                      <a:pt x="74" y="306"/>
                    </a:cubicBezTo>
                    <a:cubicBezTo>
                      <a:pt x="51" y="325"/>
                      <a:pt x="0" y="400"/>
                      <a:pt x="53" y="397"/>
                    </a:cubicBezTo>
                    <a:cubicBezTo>
                      <a:pt x="69" y="396"/>
                      <a:pt x="192" y="330"/>
                      <a:pt x="153" y="400"/>
                    </a:cubicBezTo>
                    <a:cubicBezTo>
                      <a:pt x="132" y="437"/>
                      <a:pt x="38" y="465"/>
                      <a:pt x="68" y="526"/>
                    </a:cubicBezTo>
                    <a:cubicBezTo>
                      <a:pt x="114" y="509"/>
                      <a:pt x="139" y="446"/>
                      <a:pt x="186" y="424"/>
                    </a:cubicBezTo>
                    <a:cubicBezTo>
                      <a:pt x="258" y="390"/>
                      <a:pt x="242" y="460"/>
                      <a:pt x="210" y="497"/>
                    </a:cubicBezTo>
                    <a:cubicBezTo>
                      <a:pt x="190" y="520"/>
                      <a:pt x="113" y="567"/>
                      <a:pt x="130" y="607"/>
                    </a:cubicBezTo>
                    <a:cubicBezTo>
                      <a:pt x="161" y="678"/>
                      <a:pt x="242" y="541"/>
                      <a:pt x="253" y="520"/>
                    </a:cubicBezTo>
                    <a:cubicBezTo>
                      <a:pt x="261" y="504"/>
                      <a:pt x="289" y="391"/>
                      <a:pt x="320" y="403"/>
                    </a:cubicBezTo>
                    <a:cubicBezTo>
                      <a:pt x="337" y="410"/>
                      <a:pt x="320" y="514"/>
                      <a:pt x="361" y="483"/>
                    </a:cubicBezTo>
                    <a:cubicBezTo>
                      <a:pt x="395" y="458"/>
                      <a:pt x="354" y="380"/>
                      <a:pt x="360" y="347"/>
                    </a:cubicBezTo>
                    <a:cubicBezTo>
                      <a:pt x="368" y="301"/>
                      <a:pt x="392" y="318"/>
                      <a:pt x="422" y="329"/>
                    </a:cubicBezTo>
                    <a:cubicBezTo>
                      <a:pt x="436" y="290"/>
                      <a:pt x="434" y="223"/>
                      <a:pt x="422" y="182"/>
                    </a:cubicBezTo>
                    <a:cubicBezTo>
                      <a:pt x="411" y="144"/>
                      <a:pt x="405" y="156"/>
                      <a:pt x="370" y="156"/>
                    </a:cubicBezTo>
                    <a:cubicBezTo>
                      <a:pt x="362" y="135"/>
                      <a:pt x="401" y="0"/>
                      <a:pt x="329" y="38"/>
                    </a:cubicBezTo>
                    <a:cubicBezTo>
                      <a:pt x="302" y="52"/>
                      <a:pt x="306" y="91"/>
                      <a:pt x="287" y="109"/>
                    </a:cubicBezTo>
                  </a:path>
                </a:pathLst>
              </a:custGeom>
              <a:solidFill>
                <a:srgbClr val="F3B5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14" name="Freeform 1524"/>
              <p:cNvSpPr>
                <a:spLocks/>
              </p:cNvSpPr>
              <p:nvPr/>
            </p:nvSpPr>
            <p:spPr bwMode="auto">
              <a:xfrm>
                <a:off x="1149" y="1492"/>
                <a:ext cx="224" cy="475"/>
              </a:xfrm>
              <a:custGeom>
                <a:avLst/>
                <a:gdLst>
                  <a:gd name="T0" fmla="*/ 43 w 388"/>
                  <a:gd name="T1" fmla="*/ 1 h 824"/>
                  <a:gd name="T2" fmla="*/ 66 w 388"/>
                  <a:gd name="T3" fmla="*/ 47 h 824"/>
                  <a:gd name="T4" fmla="*/ 68 w 388"/>
                  <a:gd name="T5" fmla="*/ 92 h 824"/>
                  <a:gd name="T6" fmla="*/ 54 w 388"/>
                  <a:gd name="T7" fmla="*/ 115 h 824"/>
                  <a:gd name="T8" fmla="*/ 35 w 388"/>
                  <a:gd name="T9" fmla="*/ 133 h 824"/>
                  <a:gd name="T10" fmla="*/ 17 w 388"/>
                  <a:gd name="T11" fmla="*/ 156 h 824"/>
                  <a:gd name="T12" fmla="*/ 0 w 388"/>
                  <a:gd name="T13" fmla="*/ 155 h 824"/>
                  <a:gd name="T14" fmla="*/ 10 w 388"/>
                  <a:gd name="T15" fmla="*/ 151 h 824"/>
                  <a:gd name="T16" fmla="*/ 23 w 388"/>
                  <a:gd name="T17" fmla="*/ 133 h 824"/>
                  <a:gd name="T18" fmla="*/ 53 w 388"/>
                  <a:gd name="T19" fmla="*/ 81 h 824"/>
                  <a:gd name="T20" fmla="*/ 54 w 388"/>
                  <a:gd name="T21" fmla="*/ 57 h 824"/>
                  <a:gd name="T22" fmla="*/ 50 w 388"/>
                  <a:gd name="T23" fmla="*/ 36 h 824"/>
                  <a:gd name="T24" fmla="*/ 47 w 388"/>
                  <a:gd name="T25" fmla="*/ 18 h 824"/>
                  <a:gd name="T26" fmla="*/ 43 w 388"/>
                  <a:gd name="T27" fmla="*/ 6 h 824"/>
                  <a:gd name="T28" fmla="*/ 43 w 388"/>
                  <a:gd name="T29" fmla="*/ 0 h 8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88" h="824">
                    <a:moveTo>
                      <a:pt x="224" y="3"/>
                    </a:moveTo>
                    <a:cubicBezTo>
                      <a:pt x="267" y="78"/>
                      <a:pt x="312" y="162"/>
                      <a:pt x="344" y="242"/>
                    </a:cubicBezTo>
                    <a:cubicBezTo>
                      <a:pt x="375" y="318"/>
                      <a:pt x="388" y="407"/>
                      <a:pt x="353" y="481"/>
                    </a:cubicBezTo>
                    <a:cubicBezTo>
                      <a:pt x="333" y="524"/>
                      <a:pt x="310" y="561"/>
                      <a:pt x="282" y="600"/>
                    </a:cubicBezTo>
                    <a:cubicBezTo>
                      <a:pt x="255" y="639"/>
                      <a:pt x="218" y="664"/>
                      <a:pt x="184" y="695"/>
                    </a:cubicBezTo>
                    <a:cubicBezTo>
                      <a:pt x="148" y="728"/>
                      <a:pt x="140" y="801"/>
                      <a:pt x="90" y="816"/>
                    </a:cubicBezTo>
                    <a:cubicBezTo>
                      <a:pt x="65" y="824"/>
                      <a:pt x="22" y="823"/>
                      <a:pt x="0" y="808"/>
                    </a:cubicBezTo>
                    <a:cubicBezTo>
                      <a:pt x="23" y="802"/>
                      <a:pt x="37" y="805"/>
                      <a:pt x="55" y="787"/>
                    </a:cubicBezTo>
                    <a:cubicBezTo>
                      <a:pt x="81" y="761"/>
                      <a:pt x="101" y="725"/>
                      <a:pt x="119" y="694"/>
                    </a:cubicBezTo>
                    <a:cubicBezTo>
                      <a:pt x="169" y="604"/>
                      <a:pt x="250" y="521"/>
                      <a:pt x="272" y="419"/>
                    </a:cubicBezTo>
                    <a:cubicBezTo>
                      <a:pt x="280" y="379"/>
                      <a:pt x="284" y="337"/>
                      <a:pt x="282" y="296"/>
                    </a:cubicBezTo>
                    <a:cubicBezTo>
                      <a:pt x="281" y="261"/>
                      <a:pt x="266" y="226"/>
                      <a:pt x="258" y="191"/>
                    </a:cubicBezTo>
                    <a:cubicBezTo>
                      <a:pt x="250" y="159"/>
                      <a:pt x="250" y="128"/>
                      <a:pt x="244" y="96"/>
                    </a:cubicBezTo>
                    <a:cubicBezTo>
                      <a:pt x="240" y="73"/>
                      <a:pt x="230" y="53"/>
                      <a:pt x="226" y="29"/>
                    </a:cubicBezTo>
                    <a:cubicBezTo>
                      <a:pt x="225" y="20"/>
                      <a:pt x="223" y="7"/>
                      <a:pt x="221" y="0"/>
                    </a:cubicBezTo>
                  </a:path>
                </a:pathLst>
              </a:custGeom>
              <a:solidFill>
                <a:srgbClr val="FBE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15" name="Freeform 1525"/>
              <p:cNvSpPr>
                <a:spLocks/>
              </p:cNvSpPr>
              <p:nvPr/>
            </p:nvSpPr>
            <p:spPr bwMode="auto">
              <a:xfrm>
                <a:off x="1201" y="1580"/>
                <a:ext cx="168" cy="361"/>
              </a:xfrm>
              <a:custGeom>
                <a:avLst/>
                <a:gdLst>
                  <a:gd name="T0" fmla="*/ 52 w 292"/>
                  <a:gd name="T1" fmla="*/ 57 h 626"/>
                  <a:gd name="T2" fmla="*/ 51 w 292"/>
                  <a:gd name="T3" fmla="*/ 24 h 626"/>
                  <a:gd name="T4" fmla="*/ 44 w 292"/>
                  <a:gd name="T5" fmla="*/ 24 h 626"/>
                  <a:gd name="T6" fmla="*/ 45 w 292"/>
                  <a:gd name="T7" fmla="*/ 7 h 626"/>
                  <a:gd name="T8" fmla="*/ 41 w 292"/>
                  <a:gd name="T9" fmla="*/ 1 h 626"/>
                  <a:gd name="T10" fmla="*/ 36 w 292"/>
                  <a:gd name="T11" fmla="*/ 2 h 626"/>
                  <a:gd name="T12" fmla="*/ 32 w 292"/>
                  <a:gd name="T13" fmla="*/ 7 h 626"/>
                  <a:gd name="T14" fmla="*/ 32 w 292"/>
                  <a:gd name="T15" fmla="*/ 7 h 626"/>
                  <a:gd name="T16" fmla="*/ 37 w 292"/>
                  <a:gd name="T17" fmla="*/ 27 h 626"/>
                  <a:gd name="T18" fmla="*/ 35 w 292"/>
                  <a:gd name="T19" fmla="*/ 51 h 626"/>
                  <a:gd name="T20" fmla="*/ 6 w 292"/>
                  <a:gd name="T21" fmla="*/ 103 h 626"/>
                  <a:gd name="T22" fmla="*/ 0 w 292"/>
                  <a:gd name="T23" fmla="*/ 114 h 626"/>
                  <a:gd name="T24" fmla="*/ 22 w 292"/>
                  <a:gd name="T25" fmla="*/ 94 h 626"/>
                  <a:gd name="T26" fmla="*/ 35 w 292"/>
                  <a:gd name="T27" fmla="*/ 72 h 626"/>
                  <a:gd name="T28" fmla="*/ 37 w 292"/>
                  <a:gd name="T29" fmla="*/ 85 h 626"/>
                  <a:gd name="T30" fmla="*/ 44 w 292"/>
                  <a:gd name="T31" fmla="*/ 74 h 626"/>
                  <a:gd name="T32" fmla="*/ 42 w 292"/>
                  <a:gd name="T33" fmla="*/ 61 h 626"/>
                  <a:gd name="T34" fmla="*/ 52 w 292"/>
                  <a:gd name="T35" fmla="*/ 57 h 62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92" h="626">
                    <a:moveTo>
                      <a:pt x="276" y="296"/>
                    </a:moveTo>
                    <a:cubicBezTo>
                      <a:pt x="292" y="242"/>
                      <a:pt x="285" y="181"/>
                      <a:pt x="268" y="126"/>
                    </a:cubicBezTo>
                    <a:cubicBezTo>
                      <a:pt x="261" y="122"/>
                      <a:pt x="250" y="126"/>
                      <a:pt x="231" y="126"/>
                    </a:cubicBezTo>
                    <a:cubicBezTo>
                      <a:pt x="227" y="115"/>
                      <a:pt x="236" y="73"/>
                      <a:pt x="234" y="40"/>
                    </a:cubicBezTo>
                    <a:cubicBezTo>
                      <a:pt x="229" y="27"/>
                      <a:pt x="222" y="15"/>
                      <a:pt x="216" y="2"/>
                    </a:cubicBezTo>
                    <a:cubicBezTo>
                      <a:pt x="210" y="0"/>
                      <a:pt x="201" y="2"/>
                      <a:pt x="190" y="8"/>
                    </a:cubicBezTo>
                    <a:cubicBezTo>
                      <a:pt x="179" y="14"/>
                      <a:pt x="173" y="24"/>
                      <a:pt x="168" y="36"/>
                    </a:cubicBezTo>
                    <a:cubicBezTo>
                      <a:pt x="168" y="37"/>
                      <a:pt x="169" y="37"/>
                      <a:pt x="169" y="38"/>
                    </a:cubicBezTo>
                    <a:cubicBezTo>
                      <a:pt x="177" y="73"/>
                      <a:pt x="192" y="108"/>
                      <a:pt x="193" y="143"/>
                    </a:cubicBezTo>
                    <a:cubicBezTo>
                      <a:pt x="195" y="184"/>
                      <a:pt x="191" y="226"/>
                      <a:pt x="183" y="266"/>
                    </a:cubicBezTo>
                    <a:cubicBezTo>
                      <a:pt x="161" y="368"/>
                      <a:pt x="80" y="451"/>
                      <a:pt x="30" y="540"/>
                    </a:cubicBezTo>
                    <a:cubicBezTo>
                      <a:pt x="21" y="557"/>
                      <a:pt x="11" y="574"/>
                      <a:pt x="0" y="591"/>
                    </a:cubicBezTo>
                    <a:cubicBezTo>
                      <a:pt x="35" y="626"/>
                      <a:pt x="104" y="509"/>
                      <a:pt x="114" y="490"/>
                    </a:cubicBezTo>
                    <a:cubicBezTo>
                      <a:pt x="122" y="474"/>
                      <a:pt x="151" y="361"/>
                      <a:pt x="181" y="373"/>
                    </a:cubicBezTo>
                    <a:cubicBezTo>
                      <a:pt x="192" y="377"/>
                      <a:pt x="189" y="420"/>
                      <a:pt x="196" y="443"/>
                    </a:cubicBezTo>
                    <a:cubicBezTo>
                      <a:pt x="209" y="425"/>
                      <a:pt x="221" y="407"/>
                      <a:pt x="232" y="388"/>
                    </a:cubicBezTo>
                    <a:cubicBezTo>
                      <a:pt x="227" y="361"/>
                      <a:pt x="218" y="334"/>
                      <a:pt x="221" y="317"/>
                    </a:cubicBezTo>
                    <a:cubicBezTo>
                      <a:pt x="229" y="275"/>
                      <a:pt x="250" y="286"/>
                      <a:pt x="276" y="296"/>
                    </a:cubicBezTo>
                    <a:close/>
                  </a:path>
                </a:pathLst>
              </a:custGeom>
              <a:solidFill>
                <a:srgbClr val="F4C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16" name="Freeform 1526"/>
              <p:cNvSpPr>
                <a:spLocks/>
              </p:cNvSpPr>
              <p:nvPr/>
            </p:nvSpPr>
            <p:spPr bwMode="auto">
              <a:xfrm>
                <a:off x="1213" y="1541"/>
                <a:ext cx="134" cy="409"/>
              </a:xfrm>
              <a:custGeom>
                <a:avLst/>
                <a:gdLst>
                  <a:gd name="T0" fmla="*/ 28 w 233"/>
                  <a:gd name="T1" fmla="*/ 0 h 709"/>
                  <a:gd name="T2" fmla="*/ 37 w 233"/>
                  <a:gd name="T3" fmla="*/ 20 h 709"/>
                  <a:gd name="T4" fmla="*/ 43 w 233"/>
                  <a:gd name="T5" fmla="*/ 40 h 709"/>
                  <a:gd name="T6" fmla="*/ 38 w 233"/>
                  <a:gd name="T7" fmla="*/ 79 h 709"/>
                  <a:gd name="T8" fmla="*/ 17 w 233"/>
                  <a:gd name="T9" fmla="*/ 114 h 709"/>
                  <a:gd name="T10" fmla="*/ 0 w 233"/>
                  <a:gd name="T11" fmla="*/ 136 h 709"/>
                  <a:gd name="T12" fmla="*/ 10 w 233"/>
                  <a:gd name="T13" fmla="*/ 117 h 709"/>
                  <a:gd name="T14" fmla="*/ 24 w 233"/>
                  <a:gd name="T15" fmla="*/ 95 h 709"/>
                  <a:gd name="T16" fmla="*/ 40 w 233"/>
                  <a:gd name="T17" fmla="*/ 51 h 709"/>
                  <a:gd name="T18" fmla="*/ 37 w 233"/>
                  <a:gd name="T19" fmla="*/ 22 h 709"/>
                  <a:gd name="T20" fmla="*/ 29 w 233"/>
                  <a:gd name="T21" fmla="*/ 3 h 70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33" h="709">
                    <a:moveTo>
                      <a:pt x="147" y="0"/>
                    </a:moveTo>
                    <a:cubicBezTo>
                      <a:pt x="153" y="33"/>
                      <a:pt x="184" y="70"/>
                      <a:pt x="197" y="102"/>
                    </a:cubicBezTo>
                    <a:cubicBezTo>
                      <a:pt x="212" y="135"/>
                      <a:pt x="222" y="170"/>
                      <a:pt x="225" y="206"/>
                    </a:cubicBezTo>
                    <a:cubicBezTo>
                      <a:pt x="233" y="279"/>
                      <a:pt x="222" y="341"/>
                      <a:pt x="199" y="410"/>
                    </a:cubicBezTo>
                    <a:cubicBezTo>
                      <a:pt x="175" y="481"/>
                      <a:pt x="139" y="535"/>
                      <a:pt x="91" y="592"/>
                    </a:cubicBezTo>
                    <a:cubicBezTo>
                      <a:pt x="60" y="628"/>
                      <a:pt x="23" y="666"/>
                      <a:pt x="0" y="709"/>
                    </a:cubicBezTo>
                    <a:cubicBezTo>
                      <a:pt x="6" y="675"/>
                      <a:pt x="30" y="637"/>
                      <a:pt x="51" y="610"/>
                    </a:cubicBezTo>
                    <a:cubicBezTo>
                      <a:pt x="79" y="574"/>
                      <a:pt x="102" y="536"/>
                      <a:pt x="125" y="496"/>
                    </a:cubicBezTo>
                    <a:cubicBezTo>
                      <a:pt x="164" y="430"/>
                      <a:pt x="199" y="344"/>
                      <a:pt x="208" y="267"/>
                    </a:cubicBezTo>
                    <a:cubicBezTo>
                      <a:pt x="215" y="214"/>
                      <a:pt x="209" y="168"/>
                      <a:pt x="196" y="118"/>
                    </a:cubicBezTo>
                    <a:cubicBezTo>
                      <a:pt x="188" y="86"/>
                      <a:pt x="176" y="31"/>
                      <a:pt x="153" y="14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17" name="Freeform 1527"/>
              <p:cNvSpPr>
                <a:spLocks/>
              </p:cNvSpPr>
              <p:nvPr/>
            </p:nvSpPr>
            <p:spPr bwMode="auto">
              <a:xfrm>
                <a:off x="1066" y="1515"/>
                <a:ext cx="53" cy="205"/>
              </a:xfrm>
              <a:custGeom>
                <a:avLst/>
                <a:gdLst>
                  <a:gd name="T0" fmla="*/ 11 w 93"/>
                  <a:gd name="T1" fmla="*/ 16 h 357"/>
                  <a:gd name="T2" fmla="*/ 17 w 93"/>
                  <a:gd name="T3" fmla="*/ 0 h 357"/>
                  <a:gd name="T4" fmla="*/ 11 w 93"/>
                  <a:gd name="T5" fmla="*/ 3 h 357"/>
                  <a:gd name="T6" fmla="*/ 3 w 93"/>
                  <a:gd name="T7" fmla="*/ 25 h 357"/>
                  <a:gd name="T8" fmla="*/ 2 w 93"/>
                  <a:gd name="T9" fmla="*/ 61 h 357"/>
                  <a:gd name="T10" fmla="*/ 2 w 93"/>
                  <a:gd name="T11" fmla="*/ 64 h 357"/>
                  <a:gd name="T12" fmla="*/ 6 w 93"/>
                  <a:gd name="T13" fmla="*/ 68 h 357"/>
                  <a:gd name="T14" fmla="*/ 6 w 93"/>
                  <a:gd name="T15" fmla="*/ 54 h 357"/>
                  <a:gd name="T16" fmla="*/ 11 w 93"/>
                  <a:gd name="T17" fmla="*/ 16 h 3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3" h="357">
                    <a:moveTo>
                      <a:pt x="61" y="86"/>
                    </a:moveTo>
                    <a:cubicBezTo>
                      <a:pt x="69" y="60"/>
                      <a:pt x="79" y="29"/>
                      <a:pt x="93" y="0"/>
                    </a:cubicBezTo>
                    <a:cubicBezTo>
                      <a:pt x="82" y="4"/>
                      <a:pt x="71" y="9"/>
                      <a:pt x="61" y="15"/>
                    </a:cubicBezTo>
                    <a:cubicBezTo>
                      <a:pt x="39" y="51"/>
                      <a:pt x="25" y="92"/>
                      <a:pt x="17" y="130"/>
                    </a:cubicBezTo>
                    <a:cubicBezTo>
                      <a:pt x="4" y="189"/>
                      <a:pt x="0" y="260"/>
                      <a:pt x="10" y="321"/>
                    </a:cubicBezTo>
                    <a:cubicBezTo>
                      <a:pt x="10" y="327"/>
                      <a:pt x="12" y="333"/>
                      <a:pt x="13" y="339"/>
                    </a:cubicBezTo>
                    <a:cubicBezTo>
                      <a:pt x="19" y="345"/>
                      <a:pt x="26" y="352"/>
                      <a:pt x="33" y="357"/>
                    </a:cubicBezTo>
                    <a:cubicBezTo>
                      <a:pt x="31" y="331"/>
                      <a:pt x="31" y="306"/>
                      <a:pt x="31" y="284"/>
                    </a:cubicBezTo>
                    <a:cubicBezTo>
                      <a:pt x="32" y="218"/>
                      <a:pt x="43" y="150"/>
                      <a:pt x="61" y="86"/>
                    </a:cubicBezTo>
                    <a:close/>
                  </a:path>
                </a:pathLst>
              </a:custGeom>
              <a:solidFill>
                <a:srgbClr val="EFC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18" name="Freeform 1528"/>
              <p:cNvSpPr>
                <a:spLocks/>
              </p:cNvSpPr>
              <p:nvPr/>
            </p:nvSpPr>
            <p:spPr bwMode="auto">
              <a:xfrm>
                <a:off x="1068" y="1492"/>
                <a:ext cx="59" cy="219"/>
              </a:xfrm>
              <a:custGeom>
                <a:avLst/>
                <a:gdLst>
                  <a:gd name="T0" fmla="*/ 19 w 103"/>
                  <a:gd name="T1" fmla="*/ 0 h 380"/>
                  <a:gd name="T2" fmla="*/ 14 w 103"/>
                  <a:gd name="T3" fmla="*/ 6 h 380"/>
                  <a:gd name="T4" fmla="*/ 10 w 103"/>
                  <a:gd name="T5" fmla="*/ 14 h 380"/>
                  <a:gd name="T6" fmla="*/ 4 w 103"/>
                  <a:gd name="T7" fmla="*/ 33 h 380"/>
                  <a:gd name="T8" fmla="*/ 3 w 103"/>
                  <a:gd name="T9" fmla="*/ 73 h 380"/>
                  <a:gd name="T10" fmla="*/ 8 w 103"/>
                  <a:gd name="T11" fmla="*/ 28 h 380"/>
                  <a:gd name="T12" fmla="*/ 13 w 103"/>
                  <a:gd name="T13" fmla="*/ 12 h 380"/>
                  <a:gd name="T14" fmla="*/ 18 w 103"/>
                  <a:gd name="T15" fmla="*/ 2 h 3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3" h="380">
                    <a:moveTo>
                      <a:pt x="103" y="0"/>
                    </a:moveTo>
                    <a:cubicBezTo>
                      <a:pt x="97" y="11"/>
                      <a:pt x="84" y="20"/>
                      <a:pt x="76" y="30"/>
                    </a:cubicBezTo>
                    <a:cubicBezTo>
                      <a:pt x="65" y="44"/>
                      <a:pt x="57" y="61"/>
                      <a:pt x="50" y="77"/>
                    </a:cubicBezTo>
                    <a:cubicBezTo>
                      <a:pt x="36" y="107"/>
                      <a:pt x="27" y="139"/>
                      <a:pt x="21" y="171"/>
                    </a:cubicBezTo>
                    <a:cubicBezTo>
                      <a:pt x="8" y="240"/>
                      <a:pt x="0" y="312"/>
                      <a:pt x="17" y="380"/>
                    </a:cubicBezTo>
                    <a:cubicBezTo>
                      <a:pt x="3" y="307"/>
                      <a:pt x="18" y="215"/>
                      <a:pt x="42" y="145"/>
                    </a:cubicBezTo>
                    <a:cubicBezTo>
                      <a:pt x="51" y="118"/>
                      <a:pt x="57" y="90"/>
                      <a:pt x="68" y="63"/>
                    </a:cubicBezTo>
                    <a:cubicBezTo>
                      <a:pt x="75" y="45"/>
                      <a:pt x="80" y="25"/>
                      <a:pt x="95" y="1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19" name="Freeform 1529"/>
              <p:cNvSpPr>
                <a:spLocks/>
              </p:cNvSpPr>
              <p:nvPr/>
            </p:nvSpPr>
            <p:spPr bwMode="auto">
              <a:xfrm>
                <a:off x="1213" y="1532"/>
                <a:ext cx="35" cy="124"/>
              </a:xfrm>
              <a:custGeom>
                <a:avLst/>
                <a:gdLst>
                  <a:gd name="T0" fmla="*/ 9 w 61"/>
                  <a:gd name="T1" fmla="*/ 2 h 214"/>
                  <a:gd name="T2" fmla="*/ 6 w 61"/>
                  <a:gd name="T3" fmla="*/ 0 h 214"/>
                  <a:gd name="T4" fmla="*/ 8 w 61"/>
                  <a:gd name="T5" fmla="*/ 9 h 214"/>
                  <a:gd name="T6" fmla="*/ 5 w 61"/>
                  <a:gd name="T7" fmla="*/ 28 h 214"/>
                  <a:gd name="T8" fmla="*/ 0 w 61"/>
                  <a:gd name="T9" fmla="*/ 42 h 214"/>
                  <a:gd name="T10" fmla="*/ 7 w 61"/>
                  <a:gd name="T11" fmla="*/ 30 h 214"/>
                  <a:gd name="T12" fmla="*/ 11 w 61"/>
                  <a:gd name="T13" fmla="*/ 20 h 214"/>
                  <a:gd name="T14" fmla="*/ 9 w 61"/>
                  <a:gd name="T15" fmla="*/ 2 h 21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1" h="214">
                    <a:moveTo>
                      <a:pt x="49" y="12"/>
                    </a:moveTo>
                    <a:cubicBezTo>
                      <a:pt x="44" y="8"/>
                      <a:pt x="40" y="4"/>
                      <a:pt x="35" y="0"/>
                    </a:cubicBezTo>
                    <a:cubicBezTo>
                      <a:pt x="38" y="15"/>
                      <a:pt x="40" y="30"/>
                      <a:pt x="41" y="45"/>
                    </a:cubicBezTo>
                    <a:cubicBezTo>
                      <a:pt x="41" y="80"/>
                      <a:pt x="38" y="114"/>
                      <a:pt x="26" y="146"/>
                    </a:cubicBezTo>
                    <a:cubicBezTo>
                      <a:pt x="18" y="168"/>
                      <a:pt x="12" y="195"/>
                      <a:pt x="0" y="214"/>
                    </a:cubicBezTo>
                    <a:cubicBezTo>
                      <a:pt x="18" y="201"/>
                      <a:pt x="28" y="175"/>
                      <a:pt x="39" y="156"/>
                    </a:cubicBezTo>
                    <a:cubicBezTo>
                      <a:pt x="49" y="139"/>
                      <a:pt x="57" y="125"/>
                      <a:pt x="59" y="105"/>
                    </a:cubicBezTo>
                    <a:cubicBezTo>
                      <a:pt x="61" y="74"/>
                      <a:pt x="56" y="42"/>
                      <a:pt x="49" y="12"/>
                    </a:cubicBezTo>
                    <a:close/>
                  </a:path>
                </a:pathLst>
              </a:custGeom>
              <a:solidFill>
                <a:srgbClr val="EFC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20" name="Freeform 1530"/>
              <p:cNvSpPr>
                <a:spLocks/>
              </p:cNvSpPr>
              <p:nvPr/>
            </p:nvSpPr>
            <p:spPr bwMode="auto">
              <a:xfrm>
                <a:off x="1227" y="1512"/>
                <a:ext cx="21" cy="109"/>
              </a:xfrm>
              <a:custGeom>
                <a:avLst/>
                <a:gdLst>
                  <a:gd name="T0" fmla="*/ 0 w 38"/>
                  <a:gd name="T1" fmla="*/ 0 h 189"/>
                  <a:gd name="T2" fmla="*/ 1 w 38"/>
                  <a:gd name="T3" fmla="*/ 36 h 189"/>
                  <a:gd name="T4" fmla="*/ 1 w 38"/>
                  <a:gd name="T5" fmla="*/ 2 h 18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" h="189">
                    <a:moveTo>
                      <a:pt x="0" y="0"/>
                    </a:moveTo>
                    <a:cubicBezTo>
                      <a:pt x="29" y="55"/>
                      <a:pt x="38" y="134"/>
                      <a:pt x="3" y="189"/>
                    </a:cubicBezTo>
                    <a:cubicBezTo>
                      <a:pt x="25" y="141"/>
                      <a:pt x="35" y="58"/>
                      <a:pt x="5" y="1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21" name="Oval 1531"/>
              <p:cNvSpPr>
                <a:spLocks noChangeArrowheads="1"/>
              </p:cNvSpPr>
              <p:nvPr/>
            </p:nvSpPr>
            <p:spPr bwMode="auto">
              <a:xfrm>
                <a:off x="1228" y="1614"/>
                <a:ext cx="5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22" name="Oval 1532"/>
              <p:cNvSpPr>
                <a:spLocks noChangeArrowheads="1"/>
              </p:cNvSpPr>
              <p:nvPr/>
            </p:nvSpPr>
            <p:spPr bwMode="auto">
              <a:xfrm>
                <a:off x="1222" y="1624"/>
                <a:ext cx="8" cy="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23" name="Oval 1533"/>
              <p:cNvSpPr>
                <a:spLocks noChangeArrowheads="1"/>
              </p:cNvSpPr>
              <p:nvPr/>
            </p:nvSpPr>
            <p:spPr bwMode="auto">
              <a:xfrm>
                <a:off x="1225" y="1484"/>
                <a:ext cx="8" cy="9"/>
              </a:xfrm>
              <a:prstGeom prst="ellipse">
                <a:avLst/>
              </a:prstGeom>
              <a:solidFill>
                <a:srgbClr val="ADC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24" name="Oval 1534"/>
              <p:cNvSpPr>
                <a:spLocks noChangeArrowheads="1"/>
              </p:cNvSpPr>
              <p:nvPr/>
            </p:nvSpPr>
            <p:spPr bwMode="auto">
              <a:xfrm>
                <a:off x="1232" y="1486"/>
                <a:ext cx="9" cy="9"/>
              </a:xfrm>
              <a:prstGeom prst="ellipse">
                <a:avLst/>
              </a:prstGeom>
              <a:solidFill>
                <a:srgbClr val="ADC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25" name="Oval 1535"/>
              <p:cNvSpPr>
                <a:spLocks noChangeArrowheads="1"/>
              </p:cNvSpPr>
              <p:nvPr/>
            </p:nvSpPr>
            <p:spPr bwMode="auto">
              <a:xfrm>
                <a:off x="1227" y="1491"/>
                <a:ext cx="9" cy="9"/>
              </a:xfrm>
              <a:prstGeom prst="ellipse">
                <a:avLst/>
              </a:prstGeom>
              <a:solidFill>
                <a:srgbClr val="ADC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26" name="Oval 1536"/>
              <p:cNvSpPr>
                <a:spLocks noChangeArrowheads="1"/>
              </p:cNvSpPr>
              <p:nvPr/>
            </p:nvSpPr>
            <p:spPr bwMode="auto">
              <a:xfrm>
                <a:off x="1330" y="1521"/>
                <a:ext cx="9" cy="9"/>
              </a:xfrm>
              <a:prstGeom prst="ellipse">
                <a:avLst/>
              </a:prstGeom>
              <a:solidFill>
                <a:srgbClr val="ADC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27" name="Oval 1537"/>
              <p:cNvSpPr>
                <a:spLocks noChangeArrowheads="1"/>
              </p:cNvSpPr>
              <p:nvPr/>
            </p:nvSpPr>
            <p:spPr bwMode="auto">
              <a:xfrm>
                <a:off x="1324" y="1527"/>
                <a:ext cx="9" cy="9"/>
              </a:xfrm>
              <a:prstGeom prst="ellipse">
                <a:avLst/>
              </a:prstGeom>
              <a:solidFill>
                <a:srgbClr val="ADC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28" name="Oval 1538"/>
              <p:cNvSpPr>
                <a:spLocks noChangeArrowheads="1"/>
              </p:cNvSpPr>
              <p:nvPr/>
            </p:nvSpPr>
            <p:spPr bwMode="auto">
              <a:xfrm>
                <a:off x="1333" y="1530"/>
                <a:ext cx="8" cy="8"/>
              </a:xfrm>
              <a:prstGeom prst="ellipse">
                <a:avLst/>
              </a:prstGeom>
              <a:solidFill>
                <a:srgbClr val="ADC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29" name="Oval 1539"/>
              <p:cNvSpPr>
                <a:spLocks noChangeArrowheads="1"/>
              </p:cNvSpPr>
              <p:nvPr/>
            </p:nvSpPr>
            <p:spPr bwMode="auto">
              <a:xfrm>
                <a:off x="1190" y="1868"/>
                <a:ext cx="9" cy="8"/>
              </a:xfrm>
              <a:prstGeom prst="ellipse">
                <a:avLst/>
              </a:prstGeom>
              <a:solidFill>
                <a:srgbClr val="ADC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30" name="Oval 1540"/>
              <p:cNvSpPr>
                <a:spLocks noChangeArrowheads="1"/>
              </p:cNvSpPr>
              <p:nvPr/>
            </p:nvSpPr>
            <p:spPr bwMode="auto">
              <a:xfrm>
                <a:off x="1191" y="1860"/>
                <a:ext cx="8" cy="8"/>
              </a:xfrm>
              <a:prstGeom prst="ellipse">
                <a:avLst/>
              </a:prstGeom>
              <a:solidFill>
                <a:srgbClr val="ADC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31" name="Oval 1541"/>
              <p:cNvSpPr>
                <a:spLocks noChangeArrowheads="1"/>
              </p:cNvSpPr>
              <p:nvPr/>
            </p:nvSpPr>
            <p:spPr bwMode="auto">
              <a:xfrm>
                <a:off x="1198" y="1864"/>
                <a:ext cx="8" cy="9"/>
              </a:xfrm>
              <a:prstGeom prst="ellipse">
                <a:avLst/>
              </a:prstGeom>
              <a:solidFill>
                <a:srgbClr val="ADC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32" name="Oval 1542"/>
              <p:cNvSpPr>
                <a:spLocks noChangeArrowheads="1"/>
              </p:cNvSpPr>
              <p:nvPr/>
            </p:nvSpPr>
            <p:spPr bwMode="auto">
              <a:xfrm>
                <a:off x="1096" y="1773"/>
                <a:ext cx="8" cy="9"/>
              </a:xfrm>
              <a:prstGeom prst="ellipse">
                <a:avLst/>
              </a:prstGeom>
              <a:solidFill>
                <a:srgbClr val="ADC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33" name="Oval 1543"/>
              <p:cNvSpPr>
                <a:spLocks noChangeArrowheads="1"/>
              </p:cNvSpPr>
              <p:nvPr/>
            </p:nvSpPr>
            <p:spPr bwMode="auto">
              <a:xfrm>
                <a:off x="1105" y="1773"/>
                <a:ext cx="9" cy="9"/>
              </a:xfrm>
              <a:prstGeom prst="ellipse">
                <a:avLst/>
              </a:prstGeom>
              <a:solidFill>
                <a:srgbClr val="ADC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34" name="Oval 1544"/>
              <p:cNvSpPr>
                <a:spLocks noChangeArrowheads="1"/>
              </p:cNvSpPr>
              <p:nvPr/>
            </p:nvSpPr>
            <p:spPr bwMode="auto">
              <a:xfrm>
                <a:off x="1100" y="1780"/>
                <a:ext cx="9" cy="9"/>
              </a:xfrm>
              <a:prstGeom prst="ellipse">
                <a:avLst/>
              </a:prstGeom>
              <a:solidFill>
                <a:srgbClr val="ADCC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35" name="Freeform 1545"/>
              <p:cNvSpPr>
                <a:spLocks/>
              </p:cNvSpPr>
              <p:nvPr/>
            </p:nvSpPr>
            <p:spPr bwMode="auto">
              <a:xfrm>
                <a:off x="1087" y="1138"/>
                <a:ext cx="123" cy="252"/>
              </a:xfrm>
              <a:custGeom>
                <a:avLst/>
                <a:gdLst>
                  <a:gd name="T0" fmla="*/ 18 w 215"/>
                  <a:gd name="T1" fmla="*/ 10 h 437"/>
                  <a:gd name="T2" fmla="*/ 26 w 215"/>
                  <a:gd name="T3" fmla="*/ 27 h 437"/>
                  <a:gd name="T4" fmla="*/ 29 w 215"/>
                  <a:gd name="T5" fmla="*/ 42 h 437"/>
                  <a:gd name="T6" fmla="*/ 12 w 215"/>
                  <a:gd name="T7" fmla="*/ 62 h 437"/>
                  <a:gd name="T8" fmla="*/ 10 w 215"/>
                  <a:gd name="T9" fmla="*/ 82 h 437"/>
                  <a:gd name="T10" fmla="*/ 26 w 215"/>
                  <a:gd name="T11" fmla="*/ 78 h 437"/>
                  <a:gd name="T12" fmla="*/ 35 w 215"/>
                  <a:gd name="T13" fmla="*/ 78 h 437"/>
                  <a:gd name="T14" fmla="*/ 31 w 215"/>
                  <a:gd name="T15" fmla="*/ 66 h 437"/>
                  <a:gd name="T16" fmla="*/ 37 w 215"/>
                  <a:gd name="T17" fmla="*/ 55 h 437"/>
                  <a:gd name="T18" fmla="*/ 39 w 215"/>
                  <a:gd name="T19" fmla="*/ 28 h 437"/>
                  <a:gd name="T20" fmla="*/ 15 w 215"/>
                  <a:gd name="T21" fmla="*/ 0 h 437"/>
                  <a:gd name="T22" fmla="*/ 19 w 215"/>
                  <a:gd name="T23" fmla="*/ 10 h 4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5" h="437">
                    <a:moveTo>
                      <a:pt x="97" y="55"/>
                    </a:moveTo>
                    <a:cubicBezTo>
                      <a:pt x="116" y="78"/>
                      <a:pt x="124" y="116"/>
                      <a:pt x="136" y="143"/>
                    </a:cubicBezTo>
                    <a:cubicBezTo>
                      <a:pt x="147" y="166"/>
                      <a:pt x="155" y="193"/>
                      <a:pt x="153" y="219"/>
                    </a:cubicBezTo>
                    <a:cubicBezTo>
                      <a:pt x="148" y="277"/>
                      <a:pt x="98" y="284"/>
                      <a:pt x="64" y="322"/>
                    </a:cubicBezTo>
                    <a:cubicBezTo>
                      <a:pt x="48" y="340"/>
                      <a:pt x="0" y="433"/>
                      <a:pt x="50" y="427"/>
                    </a:cubicBezTo>
                    <a:cubicBezTo>
                      <a:pt x="79" y="423"/>
                      <a:pt x="107" y="404"/>
                      <a:pt x="139" y="409"/>
                    </a:cubicBezTo>
                    <a:cubicBezTo>
                      <a:pt x="158" y="411"/>
                      <a:pt x="187" y="437"/>
                      <a:pt x="187" y="408"/>
                    </a:cubicBezTo>
                    <a:cubicBezTo>
                      <a:pt x="187" y="385"/>
                      <a:pt x="166" y="367"/>
                      <a:pt x="170" y="341"/>
                    </a:cubicBezTo>
                    <a:cubicBezTo>
                      <a:pt x="174" y="320"/>
                      <a:pt x="188" y="306"/>
                      <a:pt x="196" y="286"/>
                    </a:cubicBezTo>
                    <a:cubicBezTo>
                      <a:pt x="214" y="243"/>
                      <a:pt x="215" y="193"/>
                      <a:pt x="206" y="148"/>
                    </a:cubicBezTo>
                    <a:cubicBezTo>
                      <a:pt x="192" y="80"/>
                      <a:pt x="108" y="63"/>
                      <a:pt x="84" y="0"/>
                    </a:cubicBezTo>
                    <a:cubicBezTo>
                      <a:pt x="87" y="18"/>
                      <a:pt x="93" y="38"/>
                      <a:pt x="99" y="55"/>
                    </a:cubicBezTo>
                  </a:path>
                </a:pathLst>
              </a:custGeom>
              <a:solidFill>
                <a:srgbClr val="FBE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36" name="Freeform 1546"/>
              <p:cNvSpPr>
                <a:spLocks/>
              </p:cNvSpPr>
              <p:nvPr/>
            </p:nvSpPr>
            <p:spPr bwMode="auto">
              <a:xfrm>
                <a:off x="779" y="1509"/>
                <a:ext cx="178" cy="49"/>
              </a:xfrm>
              <a:custGeom>
                <a:avLst/>
                <a:gdLst>
                  <a:gd name="T0" fmla="*/ 0 w 309"/>
                  <a:gd name="T1" fmla="*/ 7 h 84"/>
                  <a:gd name="T2" fmla="*/ 19 w 309"/>
                  <a:gd name="T3" fmla="*/ 11 h 84"/>
                  <a:gd name="T4" fmla="*/ 36 w 309"/>
                  <a:gd name="T5" fmla="*/ 11 h 84"/>
                  <a:gd name="T6" fmla="*/ 48 w 309"/>
                  <a:gd name="T7" fmla="*/ 11 h 84"/>
                  <a:gd name="T8" fmla="*/ 58 w 309"/>
                  <a:gd name="T9" fmla="*/ 17 h 84"/>
                  <a:gd name="T10" fmla="*/ 58 w 309"/>
                  <a:gd name="T11" fmla="*/ 1 h 84"/>
                  <a:gd name="T12" fmla="*/ 27 w 309"/>
                  <a:gd name="T13" fmla="*/ 6 h 84"/>
                  <a:gd name="T14" fmla="*/ 1 w 309"/>
                  <a:gd name="T15" fmla="*/ 8 h 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09" h="84">
                    <a:moveTo>
                      <a:pt x="0" y="36"/>
                    </a:moveTo>
                    <a:cubicBezTo>
                      <a:pt x="33" y="38"/>
                      <a:pt x="66" y="52"/>
                      <a:pt x="99" y="54"/>
                    </a:cubicBezTo>
                    <a:cubicBezTo>
                      <a:pt x="128" y="57"/>
                      <a:pt x="156" y="52"/>
                      <a:pt x="185" y="51"/>
                    </a:cubicBezTo>
                    <a:cubicBezTo>
                      <a:pt x="208" y="50"/>
                      <a:pt x="228" y="44"/>
                      <a:pt x="251" y="51"/>
                    </a:cubicBezTo>
                    <a:cubicBezTo>
                      <a:pt x="272" y="57"/>
                      <a:pt x="283" y="78"/>
                      <a:pt x="302" y="84"/>
                    </a:cubicBezTo>
                    <a:cubicBezTo>
                      <a:pt x="278" y="59"/>
                      <a:pt x="309" y="32"/>
                      <a:pt x="304" y="3"/>
                    </a:cubicBezTo>
                    <a:cubicBezTo>
                      <a:pt x="246" y="0"/>
                      <a:pt x="198" y="27"/>
                      <a:pt x="142" y="32"/>
                    </a:cubicBezTo>
                    <a:cubicBezTo>
                      <a:pt x="96" y="37"/>
                      <a:pt x="49" y="42"/>
                      <a:pt x="2" y="38"/>
                    </a:cubicBezTo>
                  </a:path>
                </a:pathLst>
              </a:custGeom>
              <a:solidFill>
                <a:srgbClr val="FBE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37" name="Freeform 1547"/>
              <p:cNvSpPr>
                <a:spLocks/>
              </p:cNvSpPr>
              <p:nvPr/>
            </p:nvSpPr>
            <p:spPr bwMode="auto">
              <a:xfrm>
                <a:off x="1330" y="1433"/>
                <a:ext cx="154" cy="154"/>
              </a:xfrm>
              <a:custGeom>
                <a:avLst/>
                <a:gdLst>
                  <a:gd name="T0" fmla="*/ 51 w 267"/>
                  <a:gd name="T1" fmla="*/ 2 h 268"/>
                  <a:gd name="T2" fmla="*/ 42 w 267"/>
                  <a:gd name="T3" fmla="*/ 1 h 268"/>
                  <a:gd name="T4" fmla="*/ 35 w 267"/>
                  <a:gd name="T5" fmla="*/ 8 h 268"/>
                  <a:gd name="T6" fmla="*/ 18 w 267"/>
                  <a:gd name="T7" fmla="*/ 23 h 268"/>
                  <a:gd name="T8" fmla="*/ 9 w 267"/>
                  <a:gd name="T9" fmla="*/ 25 h 268"/>
                  <a:gd name="T10" fmla="*/ 7 w 267"/>
                  <a:gd name="T11" fmla="*/ 30 h 268"/>
                  <a:gd name="T12" fmla="*/ 4 w 267"/>
                  <a:gd name="T13" fmla="*/ 51 h 268"/>
                  <a:gd name="T14" fmla="*/ 10 w 267"/>
                  <a:gd name="T15" fmla="*/ 43 h 268"/>
                  <a:gd name="T16" fmla="*/ 18 w 267"/>
                  <a:gd name="T17" fmla="*/ 38 h 268"/>
                  <a:gd name="T18" fmla="*/ 33 w 267"/>
                  <a:gd name="T19" fmla="*/ 24 h 268"/>
                  <a:gd name="T20" fmla="*/ 51 w 267"/>
                  <a:gd name="T21" fmla="*/ 3 h 2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67" h="268">
                    <a:moveTo>
                      <a:pt x="267" y="11"/>
                    </a:moveTo>
                    <a:cubicBezTo>
                      <a:pt x="250" y="14"/>
                      <a:pt x="232" y="0"/>
                      <a:pt x="216" y="4"/>
                    </a:cubicBezTo>
                    <a:cubicBezTo>
                      <a:pt x="202" y="8"/>
                      <a:pt x="193" y="29"/>
                      <a:pt x="184" y="42"/>
                    </a:cubicBezTo>
                    <a:cubicBezTo>
                      <a:pt x="159" y="75"/>
                      <a:pt x="132" y="103"/>
                      <a:pt x="93" y="120"/>
                    </a:cubicBezTo>
                    <a:cubicBezTo>
                      <a:pt x="78" y="126"/>
                      <a:pt x="63" y="126"/>
                      <a:pt x="48" y="131"/>
                    </a:cubicBezTo>
                    <a:cubicBezTo>
                      <a:pt x="26" y="139"/>
                      <a:pt x="34" y="143"/>
                      <a:pt x="36" y="161"/>
                    </a:cubicBezTo>
                    <a:cubicBezTo>
                      <a:pt x="38" y="191"/>
                      <a:pt x="0" y="246"/>
                      <a:pt x="22" y="268"/>
                    </a:cubicBezTo>
                    <a:cubicBezTo>
                      <a:pt x="33" y="255"/>
                      <a:pt x="40" y="239"/>
                      <a:pt x="52" y="228"/>
                    </a:cubicBezTo>
                    <a:cubicBezTo>
                      <a:pt x="64" y="217"/>
                      <a:pt x="81" y="208"/>
                      <a:pt x="95" y="199"/>
                    </a:cubicBezTo>
                    <a:cubicBezTo>
                      <a:pt x="122" y="181"/>
                      <a:pt x="151" y="151"/>
                      <a:pt x="170" y="124"/>
                    </a:cubicBezTo>
                    <a:cubicBezTo>
                      <a:pt x="200" y="82"/>
                      <a:pt x="201" y="18"/>
                      <a:pt x="265" y="17"/>
                    </a:cubicBezTo>
                  </a:path>
                </a:pathLst>
              </a:custGeom>
              <a:solidFill>
                <a:srgbClr val="FBE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38" name="Freeform 1548"/>
              <p:cNvSpPr>
                <a:spLocks/>
              </p:cNvSpPr>
              <p:nvPr/>
            </p:nvSpPr>
            <p:spPr bwMode="auto">
              <a:xfrm>
                <a:off x="776" y="1743"/>
                <a:ext cx="221" cy="144"/>
              </a:xfrm>
              <a:custGeom>
                <a:avLst/>
                <a:gdLst>
                  <a:gd name="T0" fmla="*/ 51 w 384"/>
                  <a:gd name="T1" fmla="*/ 0 h 250"/>
                  <a:gd name="T2" fmla="*/ 28 w 384"/>
                  <a:gd name="T3" fmla="*/ 30 h 250"/>
                  <a:gd name="T4" fmla="*/ 0 w 384"/>
                  <a:gd name="T5" fmla="*/ 18 h 250"/>
                  <a:gd name="T6" fmla="*/ 14 w 384"/>
                  <a:gd name="T7" fmla="*/ 32 h 250"/>
                  <a:gd name="T8" fmla="*/ 11 w 384"/>
                  <a:gd name="T9" fmla="*/ 48 h 250"/>
                  <a:gd name="T10" fmla="*/ 26 w 384"/>
                  <a:gd name="T11" fmla="*/ 37 h 250"/>
                  <a:gd name="T12" fmla="*/ 40 w 384"/>
                  <a:gd name="T13" fmla="*/ 31 h 250"/>
                  <a:gd name="T14" fmla="*/ 73 w 384"/>
                  <a:gd name="T15" fmla="*/ 27 h 250"/>
                  <a:gd name="T16" fmla="*/ 54 w 384"/>
                  <a:gd name="T17" fmla="*/ 14 h 250"/>
                  <a:gd name="T18" fmla="*/ 52 w 384"/>
                  <a:gd name="T19" fmla="*/ 6 h 250"/>
                  <a:gd name="T20" fmla="*/ 51 w 384"/>
                  <a:gd name="T21" fmla="*/ 1 h 25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84" h="250">
                    <a:moveTo>
                      <a:pt x="269" y="0"/>
                    </a:moveTo>
                    <a:cubicBezTo>
                      <a:pt x="233" y="46"/>
                      <a:pt x="214" y="147"/>
                      <a:pt x="147" y="158"/>
                    </a:cubicBezTo>
                    <a:cubicBezTo>
                      <a:pt x="88" y="168"/>
                      <a:pt x="56" y="99"/>
                      <a:pt x="0" y="97"/>
                    </a:cubicBezTo>
                    <a:cubicBezTo>
                      <a:pt x="12" y="124"/>
                      <a:pt x="53" y="148"/>
                      <a:pt x="72" y="171"/>
                    </a:cubicBezTo>
                    <a:cubicBezTo>
                      <a:pt x="98" y="205"/>
                      <a:pt x="56" y="218"/>
                      <a:pt x="58" y="250"/>
                    </a:cubicBezTo>
                    <a:cubicBezTo>
                      <a:pt x="87" y="234"/>
                      <a:pt x="106" y="209"/>
                      <a:pt x="138" y="197"/>
                    </a:cubicBezTo>
                    <a:cubicBezTo>
                      <a:pt x="163" y="188"/>
                      <a:pt x="185" y="174"/>
                      <a:pt x="208" y="162"/>
                    </a:cubicBezTo>
                    <a:cubicBezTo>
                      <a:pt x="262" y="133"/>
                      <a:pt x="325" y="142"/>
                      <a:pt x="384" y="142"/>
                    </a:cubicBezTo>
                    <a:cubicBezTo>
                      <a:pt x="354" y="118"/>
                      <a:pt x="298" y="122"/>
                      <a:pt x="282" y="76"/>
                    </a:cubicBezTo>
                    <a:cubicBezTo>
                      <a:pt x="277" y="61"/>
                      <a:pt x="273" y="45"/>
                      <a:pt x="275" y="29"/>
                    </a:cubicBezTo>
                    <a:cubicBezTo>
                      <a:pt x="276" y="19"/>
                      <a:pt x="288" y="0"/>
                      <a:pt x="267" y="4"/>
                    </a:cubicBezTo>
                  </a:path>
                </a:pathLst>
              </a:custGeom>
              <a:solidFill>
                <a:srgbClr val="FBE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39" name="Freeform 1549"/>
              <p:cNvSpPr>
                <a:spLocks/>
              </p:cNvSpPr>
              <p:nvPr/>
            </p:nvSpPr>
            <p:spPr bwMode="auto">
              <a:xfrm>
                <a:off x="1096" y="1944"/>
                <a:ext cx="97" cy="220"/>
              </a:xfrm>
              <a:custGeom>
                <a:avLst/>
                <a:gdLst>
                  <a:gd name="T0" fmla="*/ 1 w 169"/>
                  <a:gd name="T1" fmla="*/ 4 h 381"/>
                  <a:gd name="T2" fmla="*/ 5 w 169"/>
                  <a:gd name="T3" fmla="*/ 13 h 381"/>
                  <a:gd name="T4" fmla="*/ 9 w 169"/>
                  <a:gd name="T5" fmla="*/ 24 h 381"/>
                  <a:gd name="T6" fmla="*/ 14 w 169"/>
                  <a:gd name="T7" fmla="*/ 44 h 381"/>
                  <a:gd name="T8" fmla="*/ 14 w 169"/>
                  <a:gd name="T9" fmla="*/ 72 h 381"/>
                  <a:gd name="T10" fmla="*/ 21 w 169"/>
                  <a:gd name="T11" fmla="*/ 73 h 381"/>
                  <a:gd name="T12" fmla="*/ 22 w 169"/>
                  <a:gd name="T13" fmla="*/ 63 h 381"/>
                  <a:gd name="T14" fmla="*/ 24 w 169"/>
                  <a:gd name="T15" fmla="*/ 49 h 381"/>
                  <a:gd name="T16" fmla="*/ 28 w 169"/>
                  <a:gd name="T17" fmla="*/ 23 h 381"/>
                  <a:gd name="T18" fmla="*/ 29 w 169"/>
                  <a:gd name="T19" fmla="*/ 15 h 381"/>
                  <a:gd name="T20" fmla="*/ 19 w 169"/>
                  <a:gd name="T21" fmla="*/ 13 h 381"/>
                  <a:gd name="T22" fmla="*/ 1 w 169"/>
                  <a:gd name="T23" fmla="*/ 1 h 381"/>
                  <a:gd name="T24" fmla="*/ 1 w 169"/>
                  <a:gd name="T25" fmla="*/ 5 h 38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9" h="381">
                    <a:moveTo>
                      <a:pt x="2" y="20"/>
                    </a:moveTo>
                    <a:cubicBezTo>
                      <a:pt x="4" y="36"/>
                      <a:pt x="20" y="52"/>
                      <a:pt x="26" y="68"/>
                    </a:cubicBezTo>
                    <a:cubicBezTo>
                      <a:pt x="34" y="86"/>
                      <a:pt x="41" y="106"/>
                      <a:pt x="47" y="124"/>
                    </a:cubicBezTo>
                    <a:cubicBezTo>
                      <a:pt x="60" y="159"/>
                      <a:pt x="65" y="196"/>
                      <a:pt x="72" y="232"/>
                    </a:cubicBezTo>
                    <a:cubicBezTo>
                      <a:pt x="80" y="281"/>
                      <a:pt x="69" y="328"/>
                      <a:pt x="72" y="376"/>
                    </a:cubicBezTo>
                    <a:cubicBezTo>
                      <a:pt x="86" y="376"/>
                      <a:pt x="99" y="381"/>
                      <a:pt x="113" y="381"/>
                    </a:cubicBezTo>
                    <a:cubicBezTo>
                      <a:pt x="120" y="367"/>
                      <a:pt x="118" y="345"/>
                      <a:pt x="119" y="328"/>
                    </a:cubicBezTo>
                    <a:cubicBezTo>
                      <a:pt x="121" y="303"/>
                      <a:pt x="123" y="279"/>
                      <a:pt x="126" y="253"/>
                    </a:cubicBezTo>
                    <a:cubicBezTo>
                      <a:pt x="132" y="209"/>
                      <a:pt x="134" y="161"/>
                      <a:pt x="149" y="119"/>
                    </a:cubicBezTo>
                    <a:cubicBezTo>
                      <a:pt x="154" y="105"/>
                      <a:pt x="169" y="90"/>
                      <a:pt x="153" y="78"/>
                    </a:cubicBezTo>
                    <a:cubicBezTo>
                      <a:pt x="141" y="70"/>
                      <a:pt x="114" y="71"/>
                      <a:pt x="100" y="65"/>
                    </a:cubicBezTo>
                    <a:cubicBezTo>
                      <a:pt x="69" y="50"/>
                      <a:pt x="41" y="0"/>
                      <a:pt x="5" y="7"/>
                    </a:cubicBezTo>
                    <a:cubicBezTo>
                      <a:pt x="1" y="13"/>
                      <a:pt x="0" y="19"/>
                      <a:pt x="2" y="26"/>
                    </a:cubicBezTo>
                  </a:path>
                </a:pathLst>
              </a:custGeom>
              <a:solidFill>
                <a:srgbClr val="FBE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40" name="Freeform 1550"/>
              <p:cNvSpPr>
                <a:spLocks/>
              </p:cNvSpPr>
              <p:nvPr/>
            </p:nvSpPr>
            <p:spPr bwMode="auto">
              <a:xfrm>
                <a:off x="1364" y="1679"/>
                <a:ext cx="223" cy="194"/>
              </a:xfrm>
              <a:custGeom>
                <a:avLst/>
                <a:gdLst>
                  <a:gd name="T0" fmla="*/ 61 w 388"/>
                  <a:gd name="T1" fmla="*/ 65 h 336"/>
                  <a:gd name="T2" fmla="*/ 45 w 388"/>
                  <a:gd name="T3" fmla="*/ 50 h 336"/>
                  <a:gd name="T4" fmla="*/ 26 w 388"/>
                  <a:gd name="T5" fmla="*/ 42 h 336"/>
                  <a:gd name="T6" fmla="*/ 6 w 388"/>
                  <a:gd name="T7" fmla="*/ 43 h 336"/>
                  <a:gd name="T8" fmla="*/ 1 w 388"/>
                  <a:gd name="T9" fmla="*/ 40 h 336"/>
                  <a:gd name="T10" fmla="*/ 6 w 388"/>
                  <a:gd name="T11" fmla="*/ 26 h 336"/>
                  <a:gd name="T12" fmla="*/ 6 w 388"/>
                  <a:gd name="T13" fmla="*/ 12 h 336"/>
                  <a:gd name="T14" fmla="*/ 6 w 388"/>
                  <a:gd name="T15" fmla="*/ 0 h 336"/>
                  <a:gd name="T16" fmla="*/ 13 w 388"/>
                  <a:gd name="T17" fmla="*/ 10 h 336"/>
                  <a:gd name="T18" fmla="*/ 23 w 388"/>
                  <a:gd name="T19" fmla="*/ 22 h 336"/>
                  <a:gd name="T20" fmla="*/ 43 w 388"/>
                  <a:gd name="T21" fmla="*/ 29 h 336"/>
                  <a:gd name="T22" fmla="*/ 59 w 388"/>
                  <a:gd name="T23" fmla="*/ 32 h 336"/>
                  <a:gd name="T24" fmla="*/ 74 w 388"/>
                  <a:gd name="T25" fmla="*/ 38 h 336"/>
                  <a:gd name="T26" fmla="*/ 50 w 388"/>
                  <a:gd name="T27" fmla="*/ 46 h 336"/>
                  <a:gd name="T28" fmla="*/ 61 w 388"/>
                  <a:gd name="T29" fmla="*/ 64 h 3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88" h="336">
                    <a:moveTo>
                      <a:pt x="324" y="336"/>
                    </a:moveTo>
                    <a:cubicBezTo>
                      <a:pt x="311" y="302"/>
                      <a:pt x="266" y="280"/>
                      <a:pt x="240" y="259"/>
                    </a:cubicBezTo>
                    <a:cubicBezTo>
                      <a:pt x="212" y="236"/>
                      <a:pt x="179" y="213"/>
                      <a:pt x="140" y="214"/>
                    </a:cubicBezTo>
                    <a:cubicBezTo>
                      <a:pt x="105" y="214"/>
                      <a:pt x="68" y="216"/>
                      <a:pt x="35" y="226"/>
                    </a:cubicBezTo>
                    <a:cubicBezTo>
                      <a:pt x="15" y="232"/>
                      <a:pt x="0" y="241"/>
                      <a:pt x="2" y="212"/>
                    </a:cubicBezTo>
                    <a:cubicBezTo>
                      <a:pt x="3" y="185"/>
                      <a:pt x="25" y="161"/>
                      <a:pt x="32" y="135"/>
                    </a:cubicBezTo>
                    <a:cubicBezTo>
                      <a:pt x="38" y="111"/>
                      <a:pt x="36" y="84"/>
                      <a:pt x="33" y="59"/>
                    </a:cubicBezTo>
                    <a:cubicBezTo>
                      <a:pt x="31" y="40"/>
                      <a:pt x="23" y="20"/>
                      <a:pt x="30" y="0"/>
                    </a:cubicBezTo>
                    <a:cubicBezTo>
                      <a:pt x="47" y="0"/>
                      <a:pt x="58" y="41"/>
                      <a:pt x="67" y="54"/>
                    </a:cubicBezTo>
                    <a:cubicBezTo>
                      <a:pt x="81" y="77"/>
                      <a:pt x="101" y="98"/>
                      <a:pt x="122" y="115"/>
                    </a:cubicBezTo>
                    <a:cubicBezTo>
                      <a:pt x="153" y="141"/>
                      <a:pt x="186" y="150"/>
                      <a:pt x="225" y="152"/>
                    </a:cubicBezTo>
                    <a:cubicBezTo>
                      <a:pt x="256" y="154"/>
                      <a:pt x="285" y="154"/>
                      <a:pt x="314" y="164"/>
                    </a:cubicBezTo>
                    <a:cubicBezTo>
                      <a:pt x="333" y="171"/>
                      <a:pt x="374" y="179"/>
                      <a:pt x="388" y="194"/>
                    </a:cubicBezTo>
                    <a:cubicBezTo>
                      <a:pt x="357" y="191"/>
                      <a:pt x="246" y="188"/>
                      <a:pt x="264" y="237"/>
                    </a:cubicBezTo>
                    <a:cubicBezTo>
                      <a:pt x="271" y="257"/>
                      <a:pt x="333" y="318"/>
                      <a:pt x="326" y="332"/>
                    </a:cubicBezTo>
                  </a:path>
                </a:pathLst>
              </a:custGeom>
              <a:solidFill>
                <a:srgbClr val="FBE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41" name="Freeform 1551"/>
              <p:cNvSpPr>
                <a:spLocks/>
              </p:cNvSpPr>
              <p:nvPr/>
            </p:nvSpPr>
            <p:spPr bwMode="auto">
              <a:xfrm>
                <a:off x="1125" y="1969"/>
                <a:ext cx="43" cy="181"/>
              </a:xfrm>
              <a:custGeom>
                <a:avLst/>
                <a:gdLst>
                  <a:gd name="T0" fmla="*/ 8 w 75"/>
                  <a:gd name="T1" fmla="*/ 60 h 315"/>
                  <a:gd name="T2" fmla="*/ 6 w 75"/>
                  <a:gd name="T3" fmla="*/ 22 h 315"/>
                  <a:gd name="T4" fmla="*/ 4 w 75"/>
                  <a:gd name="T5" fmla="*/ 9 h 315"/>
                  <a:gd name="T6" fmla="*/ 0 w 75"/>
                  <a:gd name="T7" fmla="*/ 0 h 315"/>
                  <a:gd name="T8" fmla="*/ 11 w 75"/>
                  <a:gd name="T9" fmla="*/ 7 h 315"/>
                  <a:gd name="T10" fmla="*/ 10 w 75"/>
                  <a:gd name="T11" fmla="*/ 28 h 315"/>
                  <a:gd name="T12" fmla="*/ 8 w 75"/>
                  <a:gd name="T13" fmla="*/ 48 h 315"/>
                  <a:gd name="T14" fmla="*/ 8 w 75"/>
                  <a:gd name="T15" fmla="*/ 60 h 3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5" h="315">
                    <a:moveTo>
                      <a:pt x="41" y="315"/>
                    </a:moveTo>
                    <a:cubicBezTo>
                      <a:pt x="21" y="252"/>
                      <a:pt x="36" y="179"/>
                      <a:pt x="34" y="114"/>
                    </a:cubicBezTo>
                    <a:cubicBezTo>
                      <a:pt x="33" y="91"/>
                      <a:pt x="31" y="70"/>
                      <a:pt x="23" y="49"/>
                    </a:cubicBezTo>
                    <a:cubicBezTo>
                      <a:pt x="17" y="33"/>
                      <a:pt x="1" y="17"/>
                      <a:pt x="0" y="0"/>
                    </a:cubicBezTo>
                    <a:cubicBezTo>
                      <a:pt x="14" y="3"/>
                      <a:pt x="49" y="24"/>
                      <a:pt x="58" y="37"/>
                    </a:cubicBezTo>
                    <a:cubicBezTo>
                      <a:pt x="75" y="62"/>
                      <a:pt x="54" y="121"/>
                      <a:pt x="52" y="150"/>
                    </a:cubicBezTo>
                    <a:cubicBezTo>
                      <a:pt x="50" y="185"/>
                      <a:pt x="48" y="220"/>
                      <a:pt x="44" y="255"/>
                    </a:cubicBezTo>
                    <a:cubicBezTo>
                      <a:pt x="43" y="266"/>
                      <a:pt x="51" y="315"/>
                      <a:pt x="41" y="315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42" name="Freeform 1552"/>
              <p:cNvSpPr>
                <a:spLocks/>
              </p:cNvSpPr>
              <p:nvPr/>
            </p:nvSpPr>
            <p:spPr bwMode="auto">
              <a:xfrm>
                <a:off x="851" y="1766"/>
                <a:ext cx="77" cy="79"/>
              </a:xfrm>
              <a:custGeom>
                <a:avLst/>
                <a:gdLst>
                  <a:gd name="T0" fmla="*/ 1 w 134"/>
                  <a:gd name="T1" fmla="*/ 25 h 137"/>
                  <a:gd name="T2" fmla="*/ 17 w 134"/>
                  <a:gd name="T3" fmla="*/ 14 h 137"/>
                  <a:gd name="T4" fmla="*/ 25 w 134"/>
                  <a:gd name="T5" fmla="*/ 0 h 137"/>
                  <a:gd name="T6" fmla="*/ 18 w 134"/>
                  <a:gd name="T7" fmla="*/ 17 h 137"/>
                  <a:gd name="T8" fmla="*/ 0 w 134"/>
                  <a:gd name="T9" fmla="*/ 27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137">
                    <a:moveTo>
                      <a:pt x="3" y="132"/>
                    </a:moveTo>
                    <a:cubicBezTo>
                      <a:pt x="34" y="131"/>
                      <a:pt x="73" y="93"/>
                      <a:pt x="93" y="72"/>
                    </a:cubicBezTo>
                    <a:cubicBezTo>
                      <a:pt x="110" y="53"/>
                      <a:pt x="113" y="11"/>
                      <a:pt x="133" y="0"/>
                    </a:cubicBezTo>
                    <a:cubicBezTo>
                      <a:pt x="128" y="38"/>
                      <a:pt x="134" y="70"/>
                      <a:pt x="96" y="89"/>
                    </a:cubicBezTo>
                    <a:cubicBezTo>
                      <a:pt x="64" y="105"/>
                      <a:pt x="32" y="126"/>
                      <a:pt x="0" y="137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43" name="Freeform 1553"/>
              <p:cNvSpPr>
                <a:spLocks/>
              </p:cNvSpPr>
              <p:nvPr/>
            </p:nvSpPr>
            <p:spPr bwMode="auto">
              <a:xfrm>
                <a:off x="1115" y="1214"/>
                <a:ext cx="85" cy="171"/>
              </a:xfrm>
              <a:custGeom>
                <a:avLst/>
                <a:gdLst>
                  <a:gd name="T0" fmla="*/ 20 w 147"/>
                  <a:gd name="T1" fmla="*/ 0 h 297"/>
                  <a:gd name="T2" fmla="*/ 17 w 147"/>
                  <a:gd name="T3" fmla="*/ 32 h 297"/>
                  <a:gd name="T4" fmla="*/ 6 w 147"/>
                  <a:gd name="T5" fmla="*/ 53 h 297"/>
                  <a:gd name="T6" fmla="*/ 15 w 147"/>
                  <a:gd name="T7" fmla="*/ 56 h 297"/>
                  <a:gd name="T8" fmla="*/ 17 w 147"/>
                  <a:gd name="T9" fmla="*/ 47 h 297"/>
                  <a:gd name="T10" fmla="*/ 27 w 147"/>
                  <a:gd name="T11" fmla="*/ 17 h 297"/>
                  <a:gd name="T12" fmla="*/ 25 w 147"/>
                  <a:gd name="T13" fmla="*/ 7 h 297"/>
                  <a:gd name="T14" fmla="*/ 20 w 147"/>
                  <a:gd name="T15" fmla="*/ 1 h 2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7" h="297">
                    <a:moveTo>
                      <a:pt x="103" y="0"/>
                    </a:moveTo>
                    <a:cubicBezTo>
                      <a:pt x="147" y="44"/>
                      <a:pt x="117" y="124"/>
                      <a:pt x="89" y="167"/>
                    </a:cubicBezTo>
                    <a:cubicBezTo>
                      <a:pt x="75" y="190"/>
                      <a:pt x="0" y="248"/>
                      <a:pt x="30" y="278"/>
                    </a:cubicBezTo>
                    <a:cubicBezTo>
                      <a:pt x="35" y="282"/>
                      <a:pt x="70" y="297"/>
                      <a:pt x="77" y="294"/>
                    </a:cubicBezTo>
                    <a:cubicBezTo>
                      <a:pt x="91" y="289"/>
                      <a:pt x="87" y="258"/>
                      <a:pt x="89" y="245"/>
                    </a:cubicBezTo>
                    <a:cubicBezTo>
                      <a:pt x="101" y="191"/>
                      <a:pt x="136" y="144"/>
                      <a:pt x="136" y="88"/>
                    </a:cubicBezTo>
                    <a:cubicBezTo>
                      <a:pt x="136" y="70"/>
                      <a:pt x="137" y="53"/>
                      <a:pt x="130" y="37"/>
                    </a:cubicBezTo>
                    <a:cubicBezTo>
                      <a:pt x="124" y="24"/>
                      <a:pt x="111" y="17"/>
                      <a:pt x="105" y="4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44" name="Freeform 1554"/>
              <p:cNvSpPr>
                <a:spLocks/>
              </p:cNvSpPr>
              <p:nvPr/>
            </p:nvSpPr>
            <p:spPr bwMode="auto">
              <a:xfrm>
                <a:off x="856" y="1521"/>
                <a:ext cx="103" cy="21"/>
              </a:xfrm>
              <a:custGeom>
                <a:avLst/>
                <a:gdLst>
                  <a:gd name="T0" fmla="*/ 0 w 179"/>
                  <a:gd name="T1" fmla="*/ 5 h 36"/>
                  <a:gd name="T2" fmla="*/ 20 w 179"/>
                  <a:gd name="T3" fmla="*/ 4 h 36"/>
                  <a:gd name="T4" fmla="*/ 33 w 179"/>
                  <a:gd name="T5" fmla="*/ 7 h 36"/>
                  <a:gd name="T6" fmla="*/ 18 w 179"/>
                  <a:gd name="T7" fmla="*/ 1 h 36"/>
                  <a:gd name="T8" fmla="*/ 1 w 179"/>
                  <a:gd name="T9" fmla="*/ 5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9" h="36">
                    <a:moveTo>
                      <a:pt x="0" y="25"/>
                    </a:moveTo>
                    <a:cubicBezTo>
                      <a:pt x="28" y="15"/>
                      <a:pt x="76" y="15"/>
                      <a:pt x="106" y="20"/>
                    </a:cubicBezTo>
                    <a:cubicBezTo>
                      <a:pt x="127" y="23"/>
                      <a:pt x="152" y="36"/>
                      <a:pt x="173" y="36"/>
                    </a:cubicBezTo>
                    <a:cubicBezTo>
                      <a:pt x="179" y="0"/>
                      <a:pt x="123" y="6"/>
                      <a:pt x="98" y="7"/>
                    </a:cubicBezTo>
                    <a:cubicBezTo>
                      <a:pt x="70" y="8"/>
                      <a:pt x="29" y="10"/>
                      <a:pt x="4" y="22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45" name="Freeform 1555"/>
              <p:cNvSpPr>
                <a:spLocks/>
              </p:cNvSpPr>
              <p:nvPr/>
            </p:nvSpPr>
            <p:spPr bwMode="auto">
              <a:xfrm>
                <a:off x="1346" y="1450"/>
                <a:ext cx="103" cy="118"/>
              </a:xfrm>
              <a:custGeom>
                <a:avLst/>
                <a:gdLst>
                  <a:gd name="T0" fmla="*/ 2 w 179"/>
                  <a:gd name="T1" fmla="*/ 25 h 204"/>
                  <a:gd name="T2" fmla="*/ 1 w 179"/>
                  <a:gd name="T3" fmla="*/ 39 h 204"/>
                  <a:gd name="T4" fmla="*/ 10 w 179"/>
                  <a:gd name="T5" fmla="*/ 31 h 204"/>
                  <a:gd name="T6" fmla="*/ 20 w 179"/>
                  <a:gd name="T7" fmla="*/ 23 h 204"/>
                  <a:gd name="T8" fmla="*/ 34 w 179"/>
                  <a:gd name="T9" fmla="*/ 0 h 204"/>
                  <a:gd name="T10" fmla="*/ 16 w 179"/>
                  <a:gd name="T11" fmla="*/ 23 h 204"/>
                  <a:gd name="T12" fmla="*/ 3 w 179"/>
                  <a:gd name="T13" fmla="*/ 26 h 2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9" h="204">
                    <a:moveTo>
                      <a:pt x="12" y="128"/>
                    </a:moveTo>
                    <a:cubicBezTo>
                      <a:pt x="24" y="152"/>
                      <a:pt x="0" y="177"/>
                      <a:pt x="3" y="202"/>
                    </a:cubicBezTo>
                    <a:cubicBezTo>
                      <a:pt x="19" y="204"/>
                      <a:pt x="43" y="167"/>
                      <a:pt x="56" y="157"/>
                    </a:cubicBezTo>
                    <a:cubicBezTo>
                      <a:pt x="74" y="143"/>
                      <a:pt x="90" y="134"/>
                      <a:pt x="105" y="115"/>
                    </a:cubicBezTo>
                    <a:cubicBezTo>
                      <a:pt x="134" y="79"/>
                      <a:pt x="158" y="41"/>
                      <a:pt x="179" y="0"/>
                    </a:cubicBezTo>
                    <a:cubicBezTo>
                      <a:pt x="153" y="42"/>
                      <a:pt x="120" y="84"/>
                      <a:pt x="82" y="115"/>
                    </a:cubicBezTo>
                    <a:cubicBezTo>
                      <a:pt x="70" y="124"/>
                      <a:pt x="27" y="154"/>
                      <a:pt x="14" y="135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46" name="Freeform 1556"/>
              <p:cNvSpPr>
                <a:spLocks/>
              </p:cNvSpPr>
              <p:nvPr/>
            </p:nvSpPr>
            <p:spPr bwMode="auto">
              <a:xfrm>
                <a:off x="1373" y="1723"/>
                <a:ext cx="164" cy="103"/>
              </a:xfrm>
              <a:custGeom>
                <a:avLst/>
                <a:gdLst>
                  <a:gd name="T0" fmla="*/ 3 w 284"/>
                  <a:gd name="T1" fmla="*/ 0 h 179"/>
                  <a:gd name="T2" fmla="*/ 3 w 284"/>
                  <a:gd name="T3" fmla="*/ 10 h 179"/>
                  <a:gd name="T4" fmla="*/ 1 w 284"/>
                  <a:gd name="T5" fmla="*/ 20 h 179"/>
                  <a:gd name="T6" fmla="*/ 10 w 284"/>
                  <a:gd name="T7" fmla="*/ 20 h 179"/>
                  <a:gd name="T8" fmla="*/ 21 w 284"/>
                  <a:gd name="T9" fmla="*/ 20 h 179"/>
                  <a:gd name="T10" fmla="*/ 35 w 284"/>
                  <a:gd name="T11" fmla="*/ 25 h 179"/>
                  <a:gd name="T12" fmla="*/ 47 w 284"/>
                  <a:gd name="T13" fmla="*/ 34 h 179"/>
                  <a:gd name="T14" fmla="*/ 38 w 284"/>
                  <a:gd name="T15" fmla="*/ 25 h 179"/>
                  <a:gd name="T16" fmla="*/ 29 w 284"/>
                  <a:gd name="T17" fmla="*/ 20 h 179"/>
                  <a:gd name="T18" fmla="*/ 43 w 284"/>
                  <a:gd name="T19" fmla="*/ 18 h 179"/>
                  <a:gd name="T20" fmla="*/ 55 w 284"/>
                  <a:gd name="T21" fmla="*/ 18 h 179"/>
                  <a:gd name="T22" fmla="*/ 38 w 284"/>
                  <a:gd name="T23" fmla="*/ 16 h 179"/>
                  <a:gd name="T24" fmla="*/ 22 w 284"/>
                  <a:gd name="T25" fmla="*/ 16 h 179"/>
                  <a:gd name="T26" fmla="*/ 10 w 284"/>
                  <a:gd name="T27" fmla="*/ 8 h 179"/>
                  <a:gd name="T28" fmla="*/ 3 w 284"/>
                  <a:gd name="T29" fmla="*/ 1 h 17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84" h="179">
                    <a:moveTo>
                      <a:pt x="16" y="0"/>
                    </a:moveTo>
                    <a:cubicBezTo>
                      <a:pt x="23" y="19"/>
                      <a:pt x="22" y="37"/>
                      <a:pt x="18" y="56"/>
                    </a:cubicBezTo>
                    <a:cubicBezTo>
                      <a:pt x="16" y="65"/>
                      <a:pt x="0" y="98"/>
                      <a:pt x="5" y="106"/>
                    </a:cubicBezTo>
                    <a:cubicBezTo>
                      <a:pt x="12" y="118"/>
                      <a:pt x="44" y="105"/>
                      <a:pt x="53" y="104"/>
                    </a:cubicBezTo>
                    <a:cubicBezTo>
                      <a:pt x="72" y="101"/>
                      <a:pt x="91" y="99"/>
                      <a:pt x="109" y="103"/>
                    </a:cubicBezTo>
                    <a:cubicBezTo>
                      <a:pt x="133" y="108"/>
                      <a:pt x="159" y="122"/>
                      <a:pt x="181" y="134"/>
                    </a:cubicBezTo>
                    <a:cubicBezTo>
                      <a:pt x="203" y="146"/>
                      <a:pt x="224" y="170"/>
                      <a:pt x="246" y="179"/>
                    </a:cubicBezTo>
                    <a:cubicBezTo>
                      <a:pt x="236" y="160"/>
                      <a:pt x="212" y="147"/>
                      <a:pt x="196" y="134"/>
                    </a:cubicBezTo>
                    <a:cubicBezTo>
                      <a:pt x="182" y="123"/>
                      <a:pt x="167" y="108"/>
                      <a:pt x="150" y="102"/>
                    </a:cubicBezTo>
                    <a:cubicBezTo>
                      <a:pt x="175" y="105"/>
                      <a:pt x="200" y="96"/>
                      <a:pt x="224" y="95"/>
                    </a:cubicBezTo>
                    <a:cubicBezTo>
                      <a:pt x="245" y="94"/>
                      <a:pt x="264" y="97"/>
                      <a:pt x="284" y="98"/>
                    </a:cubicBezTo>
                    <a:cubicBezTo>
                      <a:pt x="269" y="84"/>
                      <a:pt x="219" y="82"/>
                      <a:pt x="199" y="83"/>
                    </a:cubicBezTo>
                    <a:cubicBezTo>
                      <a:pt x="170" y="85"/>
                      <a:pt x="143" y="94"/>
                      <a:pt x="115" y="85"/>
                    </a:cubicBezTo>
                    <a:cubicBezTo>
                      <a:pt x="92" y="77"/>
                      <a:pt x="72" y="60"/>
                      <a:pt x="55" y="43"/>
                    </a:cubicBezTo>
                    <a:cubicBezTo>
                      <a:pt x="43" y="31"/>
                      <a:pt x="32" y="10"/>
                      <a:pt x="16" y="6"/>
                    </a:cubicBezTo>
                  </a:path>
                </a:pathLst>
              </a:custGeom>
              <a:solidFill>
                <a:srgbClr val="F8E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47" name="Freeform 1557"/>
              <p:cNvSpPr>
                <a:spLocks/>
              </p:cNvSpPr>
              <p:nvPr/>
            </p:nvSpPr>
            <p:spPr bwMode="auto">
              <a:xfrm>
                <a:off x="1151" y="1184"/>
                <a:ext cx="47" cy="192"/>
              </a:xfrm>
              <a:custGeom>
                <a:avLst/>
                <a:gdLst>
                  <a:gd name="T0" fmla="*/ 3 w 82"/>
                  <a:gd name="T1" fmla="*/ 0 h 332"/>
                  <a:gd name="T2" fmla="*/ 10 w 82"/>
                  <a:gd name="T3" fmla="*/ 38 h 332"/>
                  <a:gd name="T4" fmla="*/ 4 w 82"/>
                  <a:gd name="T5" fmla="*/ 64 h 332"/>
                  <a:gd name="T6" fmla="*/ 13 w 82"/>
                  <a:gd name="T7" fmla="*/ 29 h 332"/>
                  <a:gd name="T8" fmla="*/ 10 w 82"/>
                  <a:gd name="T9" fmla="*/ 12 h 332"/>
                  <a:gd name="T10" fmla="*/ 5 w 82"/>
                  <a:gd name="T11" fmla="*/ 1 h 3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2" h="332">
                    <a:moveTo>
                      <a:pt x="20" y="0"/>
                    </a:moveTo>
                    <a:cubicBezTo>
                      <a:pt x="63" y="55"/>
                      <a:pt x="82" y="132"/>
                      <a:pt x="51" y="197"/>
                    </a:cubicBezTo>
                    <a:cubicBezTo>
                      <a:pt x="32" y="236"/>
                      <a:pt x="0" y="288"/>
                      <a:pt x="23" y="332"/>
                    </a:cubicBezTo>
                    <a:cubicBezTo>
                      <a:pt x="22" y="267"/>
                      <a:pt x="72" y="215"/>
                      <a:pt x="70" y="149"/>
                    </a:cubicBezTo>
                    <a:cubicBezTo>
                      <a:pt x="70" y="121"/>
                      <a:pt x="65" y="89"/>
                      <a:pt x="55" y="63"/>
                    </a:cubicBezTo>
                    <a:cubicBezTo>
                      <a:pt x="48" y="43"/>
                      <a:pt x="33" y="25"/>
                      <a:pt x="26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48" name="Freeform 1558"/>
              <p:cNvSpPr>
                <a:spLocks/>
              </p:cNvSpPr>
              <p:nvPr/>
            </p:nvSpPr>
            <p:spPr bwMode="auto">
              <a:xfrm>
                <a:off x="1356" y="1437"/>
                <a:ext cx="132" cy="101"/>
              </a:xfrm>
              <a:custGeom>
                <a:avLst/>
                <a:gdLst>
                  <a:gd name="T0" fmla="*/ 44 w 230"/>
                  <a:gd name="T1" fmla="*/ 2 h 176"/>
                  <a:gd name="T2" fmla="*/ 34 w 230"/>
                  <a:gd name="T3" fmla="*/ 2 h 176"/>
                  <a:gd name="T4" fmla="*/ 24 w 230"/>
                  <a:gd name="T5" fmla="*/ 13 h 176"/>
                  <a:gd name="T6" fmla="*/ 0 w 230"/>
                  <a:gd name="T7" fmla="*/ 33 h 176"/>
                  <a:gd name="T8" fmla="*/ 26 w 230"/>
                  <a:gd name="T9" fmla="*/ 13 h 176"/>
                  <a:gd name="T10" fmla="*/ 33 w 230"/>
                  <a:gd name="T11" fmla="*/ 3 h 176"/>
                  <a:gd name="T12" fmla="*/ 43 w 230"/>
                  <a:gd name="T13" fmla="*/ 2 h 1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0" h="176">
                    <a:moveTo>
                      <a:pt x="230" y="11"/>
                    </a:moveTo>
                    <a:cubicBezTo>
                      <a:pt x="217" y="0"/>
                      <a:pt x="191" y="4"/>
                      <a:pt x="177" y="11"/>
                    </a:cubicBezTo>
                    <a:cubicBezTo>
                      <a:pt x="156" y="24"/>
                      <a:pt x="142" y="49"/>
                      <a:pt x="128" y="69"/>
                    </a:cubicBezTo>
                    <a:cubicBezTo>
                      <a:pt x="96" y="115"/>
                      <a:pt x="52" y="155"/>
                      <a:pt x="0" y="176"/>
                    </a:cubicBezTo>
                    <a:cubicBezTo>
                      <a:pt x="66" y="157"/>
                      <a:pt x="101" y="119"/>
                      <a:pt x="138" y="66"/>
                    </a:cubicBezTo>
                    <a:cubicBezTo>
                      <a:pt x="149" y="50"/>
                      <a:pt x="160" y="29"/>
                      <a:pt x="176" y="19"/>
                    </a:cubicBezTo>
                    <a:cubicBezTo>
                      <a:pt x="187" y="11"/>
                      <a:pt x="215" y="5"/>
                      <a:pt x="227" y="1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49" name="Freeform 1559"/>
              <p:cNvSpPr>
                <a:spLocks/>
              </p:cNvSpPr>
              <p:nvPr/>
            </p:nvSpPr>
            <p:spPr bwMode="auto">
              <a:xfrm>
                <a:off x="1388" y="1748"/>
                <a:ext cx="142" cy="36"/>
              </a:xfrm>
              <a:custGeom>
                <a:avLst/>
                <a:gdLst>
                  <a:gd name="T0" fmla="*/ 0 w 247"/>
                  <a:gd name="T1" fmla="*/ 0 h 61"/>
                  <a:gd name="T2" fmla="*/ 9 w 247"/>
                  <a:gd name="T3" fmla="*/ 6 h 61"/>
                  <a:gd name="T4" fmla="*/ 21 w 247"/>
                  <a:gd name="T5" fmla="*/ 9 h 61"/>
                  <a:gd name="T6" fmla="*/ 47 w 247"/>
                  <a:gd name="T7" fmla="*/ 12 h 61"/>
                  <a:gd name="T8" fmla="*/ 30 w 247"/>
                  <a:gd name="T9" fmla="*/ 9 h 61"/>
                  <a:gd name="T10" fmla="*/ 18 w 247"/>
                  <a:gd name="T11" fmla="*/ 11 h 61"/>
                  <a:gd name="T12" fmla="*/ 1 w 247"/>
                  <a:gd name="T13" fmla="*/ 1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7" h="61">
                    <a:moveTo>
                      <a:pt x="0" y="0"/>
                    </a:moveTo>
                    <a:cubicBezTo>
                      <a:pt x="17" y="6"/>
                      <a:pt x="32" y="20"/>
                      <a:pt x="49" y="28"/>
                    </a:cubicBezTo>
                    <a:cubicBezTo>
                      <a:pt x="68" y="37"/>
                      <a:pt x="92" y="43"/>
                      <a:pt x="113" y="43"/>
                    </a:cubicBezTo>
                    <a:cubicBezTo>
                      <a:pt x="161" y="45"/>
                      <a:pt x="204" y="35"/>
                      <a:pt x="247" y="61"/>
                    </a:cubicBezTo>
                    <a:cubicBezTo>
                      <a:pt x="217" y="57"/>
                      <a:pt x="193" y="43"/>
                      <a:pt x="162" y="45"/>
                    </a:cubicBezTo>
                    <a:cubicBezTo>
                      <a:pt x="141" y="46"/>
                      <a:pt x="118" y="52"/>
                      <a:pt x="97" y="50"/>
                    </a:cubicBezTo>
                    <a:cubicBezTo>
                      <a:pt x="69" y="47"/>
                      <a:pt x="23" y="27"/>
                      <a:pt x="5" y="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50" name="Freeform 1560"/>
              <p:cNvSpPr>
                <a:spLocks/>
              </p:cNvSpPr>
              <p:nvPr/>
            </p:nvSpPr>
            <p:spPr bwMode="auto">
              <a:xfrm>
                <a:off x="1137" y="1973"/>
                <a:ext cx="18" cy="164"/>
              </a:xfrm>
              <a:custGeom>
                <a:avLst/>
                <a:gdLst>
                  <a:gd name="T0" fmla="*/ 0 w 32"/>
                  <a:gd name="T1" fmla="*/ 0 h 285"/>
                  <a:gd name="T2" fmla="*/ 3 w 32"/>
                  <a:gd name="T3" fmla="*/ 10 h 285"/>
                  <a:gd name="T4" fmla="*/ 3 w 32"/>
                  <a:gd name="T5" fmla="*/ 25 h 285"/>
                  <a:gd name="T6" fmla="*/ 3 w 32"/>
                  <a:gd name="T7" fmla="*/ 54 h 285"/>
                  <a:gd name="T8" fmla="*/ 4 w 32"/>
                  <a:gd name="T9" fmla="*/ 32 h 285"/>
                  <a:gd name="T10" fmla="*/ 5 w 32"/>
                  <a:gd name="T11" fmla="*/ 16 h 285"/>
                  <a:gd name="T12" fmla="*/ 1 w 32"/>
                  <a:gd name="T13" fmla="*/ 2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285">
                    <a:moveTo>
                      <a:pt x="0" y="0"/>
                    </a:moveTo>
                    <a:cubicBezTo>
                      <a:pt x="4" y="16"/>
                      <a:pt x="14" y="32"/>
                      <a:pt x="16" y="52"/>
                    </a:cubicBezTo>
                    <a:cubicBezTo>
                      <a:pt x="18" y="78"/>
                      <a:pt x="18" y="105"/>
                      <a:pt x="16" y="131"/>
                    </a:cubicBezTo>
                    <a:cubicBezTo>
                      <a:pt x="12" y="183"/>
                      <a:pt x="18" y="234"/>
                      <a:pt x="18" y="285"/>
                    </a:cubicBezTo>
                    <a:cubicBezTo>
                      <a:pt x="25" y="247"/>
                      <a:pt x="16" y="206"/>
                      <a:pt x="21" y="168"/>
                    </a:cubicBezTo>
                    <a:cubicBezTo>
                      <a:pt x="25" y="140"/>
                      <a:pt x="32" y="112"/>
                      <a:pt x="29" y="84"/>
                    </a:cubicBezTo>
                    <a:cubicBezTo>
                      <a:pt x="26" y="59"/>
                      <a:pt x="15" y="31"/>
                      <a:pt x="3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51" name="Freeform 1561"/>
              <p:cNvSpPr>
                <a:spLocks/>
              </p:cNvSpPr>
              <p:nvPr/>
            </p:nvSpPr>
            <p:spPr bwMode="auto">
              <a:xfrm>
                <a:off x="832" y="1785"/>
                <a:ext cx="94" cy="78"/>
              </a:xfrm>
              <a:custGeom>
                <a:avLst/>
                <a:gdLst>
                  <a:gd name="T0" fmla="*/ 30 w 163"/>
                  <a:gd name="T1" fmla="*/ 0 h 136"/>
                  <a:gd name="T2" fmla="*/ 28 w 163"/>
                  <a:gd name="T3" fmla="*/ 5 h 136"/>
                  <a:gd name="T4" fmla="*/ 19 w 163"/>
                  <a:gd name="T5" fmla="*/ 12 h 136"/>
                  <a:gd name="T6" fmla="*/ 0 w 163"/>
                  <a:gd name="T7" fmla="*/ 26 h 136"/>
                  <a:gd name="T8" fmla="*/ 25 w 163"/>
                  <a:gd name="T9" fmla="*/ 10 h 136"/>
                  <a:gd name="T10" fmla="*/ 30 w 163"/>
                  <a:gd name="T11" fmla="*/ 1 h 1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3" h="136">
                    <a:moveTo>
                      <a:pt x="158" y="0"/>
                    </a:moveTo>
                    <a:cubicBezTo>
                      <a:pt x="163" y="0"/>
                      <a:pt x="149" y="20"/>
                      <a:pt x="145" y="26"/>
                    </a:cubicBezTo>
                    <a:cubicBezTo>
                      <a:pt x="132" y="42"/>
                      <a:pt x="115" y="50"/>
                      <a:pt x="98" y="62"/>
                    </a:cubicBezTo>
                    <a:cubicBezTo>
                      <a:pt x="67" y="83"/>
                      <a:pt x="24" y="105"/>
                      <a:pt x="0" y="136"/>
                    </a:cubicBezTo>
                    <a:cubicBezTo>
                      <a:pt x="45" y="112"/>
                      <a:pt x="91" y="84"/>
                      <a:pt x="129" y="50"/>
                    </a:cubicBezTo>
                    <a:cubicBezTo>
                      <a:pt x="146" y="36"/>
                      <a:pt x="152" y="23"/>
                      <a:pt x="156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52" name="Freeform 1562"/>
              <p:cNvSpPr>
                <a:spLocks/>
              </p:cNvSpPr>
              <p:nvPr/>
            </p:nvSpPr>
            <p:spPr bwMode="auto">
              <a:xfrm>
                <a:off x="849" y="1525"/>
                <a:ext cx="107" cy="13"/>
              </a:xfrm>
              <a:custGeom>
                <a:avLst/>
                <a:gdLst>
                  <a:gd name="T0" fmla="*/ 0 w 186"/>
                  <a:gd name="T1" fmla="*/ 4 h 23"/>
                  <a:gd name="T2" fmla="*/ 20 w 186"/>
                  <a:gd name="T3" fmla="*/ 2 h 23"/>
                  <a:gd name="T4" fmla="*/ 29 w 186"/>
                  <a:gd name="T5" fmla="*/ 3 h 23"/>
                  <a:gd name="T6" fmla="*/ 36 w 186"/>
                  <a:gd name="T7" fmla="*/ 4 h 23"/>
                  <a:gd name="T8" fmla="*/ 16 w 186"/>
                  <a:gd name="T9" fmla="*/ 1 h 23"/>
                  <a:gd name="T10" fmla="*/ 7 w 186"/>
                  <a:gd name="T11" fmla="*/ 1 h 23"/>
                  <a:gd name="T12" fmla="*/ 1 w 186"/>
                  <a:gd name="T13" fmla="*/ 3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6" h="23">
                    <a:moveTo>
                      <a:pt x="0" y="23"/>
                    </a:moveTo>
                    <a:cubicBezTo>
                      <a:pt x="25" y="3"/>
                      <a:pt x="74" y="8"/>
                      <a:pt x="104" y="10"/>
                    </a:cubicBezTo>
                    <a:cubicBezTo>
                      <a:pt x="121" y="11"/>
                      <a:pt x="135" y="13"/>
                      <a:pt x="152" y="15"/>
                    </a:cubicBezTo>
                    <a:cubicBezTo>
                      <a:pt x="164" y="16"/>
                      <a:pt x="174" y="20"/>
                      <a:pt x="186" y="22"/>
                    </a:cubicBezTo>
                    <a:cubicBezTo>
                      <a:pt x="156" y="4"/>
                      <a:pt x="118" y="0"/>
                      <a:pt x="84" y="3"/>
                    </a:cubicBezTo>
                    <a:cubicBezTo>
                      <a:pt x="69" y="5"/>
                      <a:pt x="54" y="3"/>
                      <a:pt x="40" y="7"/>
                    </a:cubicBezTo>
                    <a:cubicBezTo>
                      <a:pt x="27" y="10"/>
                      <a:pt x="14" y="19"/>
                      <a:pt x="1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53" name="Oval 1563"/>
              <p:cNvSpPr>
                <a:spLocks noChangeArrowheads="1"/>
              </p:cNvSpPr>
              <p:nvPr/>
            </p:nvSpPr>
            <p:spPr bwMode="auto">
              <a:xfrm>
                <a:off x="1156" y="1339"/>
                <a:ext cx="16" cy="1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54" name="Oval 1564"/>
              <p:cNvSpPr>
                <a:spLocks noChangeArrowheads="1"/>
              </p:cNvSpPr>
              <p:nvPr/>
            </p:nvSpPr>
            <p:spPr bwMode="auto">
              <a:xfrm>
                <a:off x="1159" y="1366"/>
                <a:ext cx="9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55" name="Oval 1565"/>
              <p:cNvSpPr>
                <a:spLocks noChangeArrowheads="1"/>
              </p:cNvSpPr>
              <p:nvPr/>
            </p:nvSpPr>
            <p:spPr bwMode="auto">
              <a:xfrm>
                <a:off x="1162" y="1381"/>
                <a:ext cx="6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56" name="Oval 1566"/>
              <p:cNvSpPr>
                <a:spLocks noChangeArrowheads="1"/>
              </p:cNvSpPr>
              <p:nvPr/>
            </p:nvSpPr>
            <p:spPr bwMode="auto">
              <a:xfrm>
                <a:off x="900" y="1524"/>
                <a:ext cx="11" cy="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57" name="Oval 1567"/>
              <p:cNvSpPr>
                <a:spLocks noChangeArrowheads="1"/>
              </p:cNvSpPr>
              <p:nvPr/>
            </p:nvSpPr>
            <p:spPr bwMode="auto">
              <a:xfrm>
                <a:off x="846" y="1534"/>
                <a:ext cx="8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58" name="Oval 1568"/>
              <p:cNvSpPr>
                <a:spLocks noChangeArrowheads="1"/>
              </p:cNvSpPr>
              <p:nvPr/>
            </p:nvSpPr>
            <p:spPr bwMode="auto">
              <a:xfrm>
                <a:off x="854" y="1534"/>
                <a:ext cx="4" cy="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59" name="Oval 1569"/>
              <p:cNvSpPr>
                <a:spLocks noChangeArrowheads="1"/>
              </p:cNvSpPr>
              <p:nvPr/>
            </p:nvSpPr>
            <p:spPr bwMode="auto">
              <a:xfrm>
                <a:off x="913" y="1797"/>
                <a:ext cx="8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60" name="Oval 1570"/>
              <p:cNvSpPr>
                <a:spLocks noChangeArrowheads="1"/>
              </p:cNvSpPr>
              <p:nvPr/>
            </p:nvSpPr>
            <p:spPr bwMode="auto">
              <a:xfrm>
                <a:off x="919" y="1790"/>
                <a:ext cx="6" cy="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61" name="Oval 1571"/>
              <p:cNvSpPr>
                <a:spLocks noChangeArrowheads="1"/>
              </p:cNvSpPr>
              <p:nvPr/>
            </p:nvSpPr>
            <p:spPr bwMode="auto">
              <a:xfrm>
                <a:off x="1141" y="1994"/>
                <a:ext cx="9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62" name="Oval 1572"/>
              <p:cNvSpPr>
                <a:spLocks noChangeArrowheads="1"/>
              </p:cNvSpPr>
              <p:nvPr/>
            </p:nvSpPr>
            <p:spPr bwMode="auto">
              <a:xfrm>
                <a:off x="1140" y="1983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63" name="Oval 1573"/>
              <p:cNvSpPr>
                <a:spLocks noChangeArrowheads="1"/>
              </p:cNvSpPr>
              <p:nvPr/>
            </p:nvSpPr>
            <p:spPr bwMode="auto">
              <a:xfrm>
                <a:off x="1398" y="1751"/>
                <a:ext cx="8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64" name="Oval 1574"/>
              <p:cNvSpPr>
                <a:spLocks noChangeArrowheads="1"/>
              </p:cNvSpPr>
              <p:nvPr/>
            </p:nvSpPr>
            <p:spPr bwMode="auto">
              <a:xfrm>
                <a:off x="1388" y="1748"/>
                <a:ext cx="6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65" name="Oval 1575"/>
              <p:cNvSpPr>
                <a:spLocks noChangeArrowheads="1"/>
              </p:cNvSpPr>
              <p:nvPr/>
            </p:nvSpPr>
            <p:spPr bwMode="auto">
              <a:xfrm>
                <a:off x="1373" y="1525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66" name="Oval 1576"/>
              <p:cNvSpPr>
                <a:spLocks noChangeArrowheads="1"/>
              </p:cNvSpPr>
              <p:nvPr/>
            </p:nvSpPr>
            <p:spPr bwMode="auto">
              <a:xfrm>
                <a:off x="1361" y="1534"/>
                <a:ext cx="5" cy="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67" name="Oval 1577"/>
              <p:cNvSpPr>
                <a:spLocks noChangeArrowheads="1"/>
              </p:cNvSpPr>
              <p:nvPr/>
            </p:nvSpPr>
            <p:spPr bwMode="auto">
              <a:xfrm>
                <a:off x="1455" y="1441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68" name="Freeform 1578"/>
              <p:cNvSpPr>
                <a:spLocks/>
              </p:cNvSpPr>
              <p:nvPr/>
            </p:nvSpPr>
            <p:spPr bwMode="auto">
              <a:xfrm>
                <a:off x="1084" y="2180"/>
                <a:ext cx="134" cy="1479"/>
              </a:xfrm>
              <a:custGeom>
                <a:avLst/>
                <a:gdLst>
                  <a:gd name="T0" fmla="*/ 0 w 234"/>
                  <a:gd name="T1" fmla="*/ 47 h 2568"/>
                  <a:gd name="T2" fmla="*/ 0 w 234"/>
                  <a:gd name="T3" fmla="*/ 19 h 2568"/>
                  <a:gd name="T4" fmla="*/ 18 w 234"/>
                  <a:gd name="T5" fmla="*/ 0 h 2568"/>
                  <a:gd name="T6" fmla="*/ 26 w 234"/>
                  <a:gd name="T7" fmla="*/ 0 h 2568"/>
                  <a:gd name="T8" fmla="*/ 44 w 234"/>
                  <a:gd name="T9" fmla="*/ 19 h 2568"/>
                  <a:gd name="T10" fmla="*/ 44 w 234"/>
                  <a:gd name="T11" fmla="*/ 47 h 2568"/>
                  <a:gd name="T12" fmla="*/ 32 w 234"/>
                  <a:gd name="T13" fmla="*/ 62 h 2568"/>
                  <a:gd name="T14" fmla="*/ 44 w 234"/>
                  <a:gd name="T15" fmla="*/ 80 h 2568"/>
                  <a:gd name="T16" fmla="*/ 44 w 234"/>
                  <a:gd name="T17" fmla="*/ 107 h 2568"/>
                  <a:gd name="T18" fmla="*/ 31 w 234"/>
                  <a:gd name="T19" fmla="*/ 123 h 2568"/>
                  <a:gd name="T20" fmla="*/ 44 w 234"/>
                  <a:gd name="T21" fmla="*/ 141 h 2568"/>
                  <a:gd name="T22" fmla="*/ 44 w 234"/>
                  <a:gd name="T23" fmla="*/ 168 h 2568"/>
                  <a:gd name="T24" fmla="*/ 32 w 234"/>
                  <a:gd name="T25" fmla="*/ 184 h 2568"/>
                  <a:gd name="T26" fmla="*/ 44 w 234"/>
                  <a:gd name="T27" fmla="*/ 202 h 2568"/>
                  <a:gd name="T28" fmla="*/ 44 w 234"/>
                  <a:gd name="T29" fmla="*/ 229 h 2568"/>
                  <a:gd name="T30" fmla="*/ 31 w 234"/>
                  <a:gd name="T31" fmla="*/ 245 h 2568"/>
                  <a:gd name="T32" fmla="*/ 44 w 234"/>
                  <a:gd name="T33" fmla="*/ 263 h 2568"/>
                  <a:gd name="T34" fmla="*/ 44 w 234"/>
                  <a:gd name="T35" fmla="*/ 290 h 2568"/>
                  <a:gd name="T36" fmla="*/ 31 w 234"/>
                  <a:gd name="T37" fmla="*/ 306 h 2568"/>
                  <a:gd name="T38" fmla="*/ 44 w 234"/>
                  <a:gd name="T39" fmla="*/ 324 h 2568"/>
                  <a:gd name="T40" fmla="*/ 44 w 234"/>
                  <a:gd name="T41" fmla="*/ 351 h 2568"/>
                  <a:gd name="T42" fmla="*/ 31 w 234"/>
                  <a:gd name="T43" fmla="*/ 367 h 2568"/>
                  <a:gd name="T44" fmla="*/ 44 w 234"/>
                  <a:gd name="T45" fmla="*/ 385 h 2568"/>
                  <a:gd name="T46" fmla="*/ 44 w 234"/>
                  <a:gd name="T47" fmla="*/ 413 h 2568"/>
                  <a:gd name="T48" fmla="*/ 31 w 234"/>
                  <a:gd name="T49" fmla="*/ 428 h 2568"/>
                  <a:gd name="T50" fmla="*/ 44 w 234"/>
                  <a:gd name="T51" fmla="*/ 447 h 2568"/>
                  <a:gd name="T52" fmla="*/ 44 w 234"/>
                  <a:gd name="T53" fmla="*/ 474 h 2568"/>
                  <a:gd name="T54" fmla="*/ 26 w 234"/>
                  <a:gd name="T55" fmla="*/ 491 h 2568"/>
                  <a:gd name="T56" fmla="*/ 18 w 234"/>
                  <a:gd name="T57" fmla="*/ 491 h 2568"/>
                  <a:gd name="T58" fmla="*/ 0 w 234"/>
                  <a:gd name="T59" fmla="*/ 474 h 2568"/>
                  <a:gd name="T60" fmla="*/ 0 w 234"/>
                  <a:gd name="T61" fmla="*/ 447 h 2568"/>
                  <a:gd name="T62" fmla="*/ 12 w 234"/>
                  <a:gd name="T63" fmla="*/ 428 h 2568"/>
                  <a:gd name="T64" fmla="*/ 0 w 234"/>
                  <a:gd name="T65" fmla="*/ 413 h 2568"/>
                  <a:gd name="T66" fmla="*/ 0 w 234"/>
                  <a:gd name="T67" fmla="*/ 385 h 2568"/>
                  <a:gd name="T68" fmla="*/ 12 w 234"/>
                  <a:gd name="T69" fmla="*/ 367 h 2568"/>
                  <a:gd name="T70" fmla="*/ 0 w 234"/>
                  <a:gd name="T71" fmla="*/ 351 h 2568"/>
                  <a:gd name="T72" fmla="*/ 0 w 234"/>
                  <a:gd name="T73" fmla="*/ 324 h 2568"/>
                  <a:gd name="T74" fmla="*/ 13 w 234"/>
                  <a:gd name="T75" fmla="*/ 306 h 2568"/>
                  <a:gd name="T76" fmla="*/ 0 w 234"/>
                  <a:gd name="T77" fmla="*/ 290 h 2568"/>
                  <a:gd name="T78" fmla="*/ 0 w 234"/>
                  <a:gd name="T79" fmla="*/ 263 h 2568"/>
                  <a:gd name="T80" fmla="*/ 13 w 234"/>
                  <a:gd name="T81" fmla="*/ 245 h 2568"/>
                  <a:gd name="T82" fmla="*/ 0 w 234"/>
                  <a:gd name="T83" fmla="*/ 229 h 2568"/>
                  <a:gd name="T84" fmla="*/ 0 w 234"/>
                  <a:gd name="T85" fmla="*/ 202 h 2568"/>
                  <a:gd name="T86" fmla="*/ 12 w 234"/>
                  <a:gd name="T87" fmla="*/ 184 h 2568"/>
                  <a:gd name="T88" fmla="*/ 0 w 234"/>
                  <a:gd name="T89" fmla="*/ 168 h 2568"/>
                  <a:gd name="T90" fmla="*/ 0 w 234"/>
                  <a:gd name="T91" fmla="*/ 141 h 2568"/>
                  <a:gd name="T92" fmla="*/ 12 w 234"/>
                  <a:gd name="T93" fmla="*/ 123 h 2568"/>
                  <a:gd name="T94" fmla="*/ 0 w 234"/>
                  <a:gd name="T95" fmla="*/ 107 h 2568"/>
                  <a:gd name="T96" fmla="*/ 0 w 234"/>
                  <a:gd name="T97" fmla="*/ 80 h 2568"/>
                  <a:gd name="T98" fmla="*/ 12 w 234"/>
                  <a:gd name="T99" fmla="*/ 62 h 2568"/>
                  <a:gd name="T100" fmla="*/ 0 w 234"/>
                  <a:gd name="T101" fmla="*/ 47 h 256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34" h="2568">
                    <a:moveTo>
                      <a:pt x="0" y="243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45"/>
                      <a:pt x="44" y="0"/>
                      <a:pt x="98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90" y="0"/>
                      <a:pt x="233" y="45"/>
                      <a:pt x="233" y="100"/>
                    </a:cubicBezTo>
                    <a:cubicBezTo>
                      <a:pt x="233" y="243"/>
                      <a:pt x="233" y="243"/>
                      <a:pt x="233" y="243"/>
                    </a:cubicBezTo>
                    <a:cubicBezTo>
                      <a:pt x="233" y="285"/>
                      <a:pt x="208" y="314"/>
                      <a:pt x="171" y="325"/>
                    </a:cubicBezTo>
                    <a:cubicBezTo>
                      <a:pt x="208" y="340"/>
                      <a:pt x="233" y="376"/>
                      <a:pt x="233" y="418"/>
                    </a:cubicBezTo>
                    <a:cubicBezTo>
                      <a:pt x="233" y="561"/>
                      <a:pt x="233" y="561"/>
                      <a:pt x="233" y="561"/>
                    </a:cubicBezTo>
                    <a:cubicBezTo>
                      <a:pt x="233" y="605"/>
                      <a:pt x="206" y="634"/>
                      <a:pt x="168" y="644"/>
                    </a:cubicBezTo>
                    <a:cubicBezTo>
                      <a:pt x="206" y="658"/>
                      <a:pt x="234" y="695"/>
                      <a:pt x="234" y="738"/>
                    </a:cubicBezTo>
                    <a:cubicBezTo>
                      <a:pt x="234" y="881"/>
                      <a:pt x="234" y="881"/>
                      <a:pt x="234" y="881"/>
                    </a:cubicBezTo>
                    <a:cubicBezTo>
                      <a:pt x="234" y="924"/>
                      <a:pt x="208" y="953"/>
                      <a:pt x="171" y="964"/>
                    </a:cubicBezTo>
                    <a:cubicBezTo>
                      <a:pt x="208" y="978"/>
                      <a:pt x="234" y="1014"/>
                      <a:pt x="234" y="1056"/>
                    </a:cubicBezTo>
                    <a:cubicBezTo>
                      <a:pt x="234" y="1200"/>
                      <a:pt x="234" y="1200"/>
                      <a:pt x="234" y="1200"/>
                    </a:cubicBezTo>
                    <a:cubicBezTo>
                      <a:pt x="234" y="1243"/>
                      <a:pt x="206" y="1273"/>
                      <a:pt x="168" y="1283"/>
                    </a:cubicBezTo>
                    <a:cubicBezTo>
                      <a:pt x="206" y="1296"/>
                      <a:pt x="234" y="1333"/>
                      <a:pt x="234" y="1377"/>
                    </a:cubicBezTo>
                    <a:cubicBezTo>
                      <a:pt x="234" y="1520"/>
                      <a:pt x="234" y="1520"/>
                      <a:pt x="234" y="1520"/>
                    </a:cubicBezTo>
                    <a:cubicBezTo>
                      <a:pt x="234" y="1564"/>
                      <a:pt x="206" y="1593"/>
                      <a:pt x="167" y="1604"/>
                    </a:cubicBezTo>
                    <a:cubicBezTo>
                      <a:pt x="206" y="1617"/>
                      <a:pt x="234" y="1654"/>
                      <a:pt x="234" y="1698"/>
                    </a:cubicBezTo>
                    <a:cubicBezTo>
                      <a:pt x="234" y="1841"/>
                      <a:pt x="234" y="1841"/>
                      <a:pt x="234" y="1841"/>
                    </a:cubicBezTo>
                    <a:cubicBezTo>
                      <a:pt x="234" y="1884"/>
                      <a:pt x="206" y="1914"/>
                      <a:pt x="168" y="1924"/>
                    </a:cubicBezTo>
                    <a:cubicBezTo>
                      <a:pt x="206" y="1938"/>
                      <a:pt x="234" y="1974"/>
                      <a:pt x="234" y="2018"/>
                    </a:cubicBezTo>
                    <a:cubicBezTo>
                      <a:pt x="234" y="2161"/>
                      <a:pt x="234" y="2161"/>
                      <a:pt x="234" y="2161"/>
                    </a:cubicBezTo>
                    <a:cubicBezTo>
                      <a:pt x="234" y="2204"/>
                      <a:pt x="206" y="2234"/>
                      <a:pt x="168" y="2244"/>
                    </a:cubicBezTo>
                    <a:cubicBezTo>
                      <a:pt x="206" y="2258"/>
                      <a:pt x="234" y="2294"/>
                      <a:pt x="234" y="2338"/>
                    </a:cubicBezTo>
                    <a:cubicBezTo>
                      <a:pt x="234" y="2481"/>
                      <a:pt x="234" y="2481"/>
                      <a:pt x="234" y="2481"/>
                    </a:cubicBezTo>
                    <a:cubicBezTo>
                      <a:pt x="234" y="2536"/>
                      <a:pt x="190" y="2568"/>
                      <a:pt x="136" y="2568"/>
                    </a:cubicBezTo>
                    <a:cubicBezTo>
                      <a:pt x="98" y="2568"/>
                      <a:pt x="98" y="2568"/>
                      <a:pt x="98" y="2568"/>
                    </a:cubicBezTo>
                    <a:cubicBezTo>
                      <a:pt x="44" y="2568"/>
                      <a:pt x="0" y="2536"/>
                      <a:pt x="0" y="2481"/>
                    </a:cubicBezTo>
                    <a:cubicBezTo>
                      <a:pt x="0" y="2338"/>
                      <a:pt x="0" y="2338"/>
                      <a:pt x="0" y="2338"/>
                    </a:cubicBezTo>
                    <a:cubicBezTo>
                      <a:pt x="0" y="2294"/>
                      <a:pt x="27" y="2258"/>
                      <a:pt x="65" y="2244"/>
                    </a:cubicBezTo>
                    <a:cubicBezTo>
                      <a:pt x="27" y="2234"/>
                      <a:pt x="0" y="2204"/>
                      <a:pt x="0" y="2161"/>
                    </a:cubicBezTo>
                    <a:cubicBezTo>
                      <a:pt x="0" y="2018"/>
                      <a:pt x="0" y="2018"/>
                      <a:pt x="0" y="2018"/>
                    </a:cubicBezTo>
                    <a:cubicBezTo>
                      <a:pt x="0" y="1974"/>
                      <a:pt x="27" y="1938"/>
                      <a:pt x="65" y="1924"/>
                    </a:cubicBezTo>
                    <a:cubicBezTo>
                      <a:pt x="27" y="1914"/>
                      <a:pt x="0" y="1884"/>
                      <a:pt x="0" y="1841"/>
                    </a:cubicBezTo>
                    <a:cubicBezTo>
                      <a:pt x="0" y="1698"/>
                      <a:pt x="0" y="1698"/>
                      <a:pt x="0" y="1698"/>
                    </a:cubicBezTo>
                    <a:cubicBezTo>
                      <a:pt x="0" y="1654"/>
                      <a:pt x="28" y="1617"/>
                      <a:pt x="66" y="1604"/>
                    </a:cubicBezTo>
                    <a:cubicBezTo>
                      <a:pt x="28" y="1593"/>
                      <a:pt x="0" y="1564"/>
                      <a:pt x="0" y="1520"/>
                    </a:cubicBezTo>
                    <a:cubicBezTo>
                      <a:pt x="0" y="1377"/>
                      <a:pt x="0" y="1377"/>
                      <a:pt x="0" y="1377"/>
                    </a:cubicBezTo>
                    <a:cubicBezTo>
                      <a:pt x="0" y="1333"/>
                      <a:pt x="28" y="1296"/>
                      <a:pt x="66" y="1283"/>
                    </a:cubicBezTo>
                    <a:cubicBezTo>
                      <a:pt x="28" y="1273"/>
                      <a:pt x="0" y="1243"/>
                      <a:pt x="0" y="1200"/>
                    </a:cubicBezTo>
                    <a:cubicBezTo>
                      <a:pt x="0" y="1056"/>
                      <a:pt x="0" y="1056"/>
                      <a:pt x="0" y="1056"/>
                    </a:cubicBezTo>
                    <a:cubicBezTo>
                      <a:pt x="0" y="1014"/>
                      <a:pt x="26" y="978"/>
                      <a:pt x="63" y="964"/>
                    </a:cubicBezTo>
                    <a:cubicBezTo>
                      <a:pt x="26" y="953"/>
                      <a:pt x="0" y="924"/>
                      <a:pt x="0" y="881"/>
                    </a:cubicBezTo>
                    <a:cubicBezTo>
                      <a:pt x="0" y="738"/>
                      <a:pt x="0" y="738"/>
                      <a:pt x="0" y="738"/>
                    </a:cubicBezTo>
                    <a:cubicBezTo>
                      <a:pt x="0" y="695"/>
                      <a:pt x="27" y="658"/>
                      <a:pt x="65" y="644"/>
                    </a:cubicBezTo>
                    <a:cubicBezTo>
                      <a:pt x="27" y="634"/>
                      <a:pt x="0" y="605"/>
                      <a:pt x="0" y="561"/>
                    </a:cubicBezTo>
                    <a:cubicBezTo>
                      <a:pt x="0" y="418"/>
                      <a:pt x="0" y="418"/>
                      <a:pt x="0" y="418"/>
                    </a:cubicBezTo>
                    <a:cubicBezTo>
                      <a:pt x="0" y="376"/>
                      <a:pt x="26" y="340"/>
                      <a:pt x="62" y="325"/>
                    </a:cubicBezTo>
                    <a:cubicBezTo>
                      <a:pt x="26" y="314"/>
                      <a:pt x="0" y="285"/>
                      <a:pt x="0" y="243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69" name="Oval 1579"/>
              <p:cNvSpPr>
                <a:spLocks noChangeArrowheads="1"/>
              </p:cNvSpPr>
              <p:nvPr/>
            </p:nvSpPr>
            <p:spPr bwMode="auto">
              <a:xfrm>
                <a:off x="1113" y="2248"/>
                <a:ext cx="8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70" name="Oval 1580"/>
              <p:cNvSpPr>
                <a:spLocks noChangeArrowheads="1"/>
              </p:cNvSpPr>
              <p:nvPr/>
            </p:nvSpPr>
            <p:spPr bwMode="auto">
              <a:xfrm>
                <a:off x="1115" y="2261"/>
                <a:ext cx="4" cy="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71" name="Freeform 1581"/>
              <p:cNvSpPr>
                <a:spLocks/>
              </p:cNvSpPr>
              <p:nvPr/>
            </p:nvSpPr>
            <p:spPr bwMode="auto">
              <a:xfrm>
                <a:off x="1098" y="2181"/>
                <a:ext cx="109" cy="190"/>
              </a:xfrm>
              <a:custGeom>
                <a:avLst/>
                <a:gdLst>
                  <a:gd name="T0" fmla="*/ 0 w 189"/>
                  <a:gd name="T1" fmla="*/ 47 h 330"/>
                  <a:gd name="T2" fmla="*/ 16 w 189"/>
                  <a:gd name="T3" fmla="*/ 63 h 330"/>
                  <a:gd name="T4" fmla="*/ 21 w 189"/>
                  <a:gd name="T5" fmla="*/ 63 h 330"/>
                  <a:gd name="T6" fmla="*/ 36 w 189"/>
                  <a:gd name="T7" fmla="*/ 47 h 330"/>
                  <a:gd name="T8" fmla="*/ 36 w 189"/>
                  <a:gd name="T9" fmla="*/ 19 h 330"/>
                  <a:gd name="T10" fmla="*/ 21 w 189"/>
                  <a:gd name="T11" fmla="*/ 0 h 330"/>
                  <a:gd name="T12" fmla="*/ 16 w 189"/>
                  <a:gd name="T13" fmla="*/ 0 h 330"/>
                  <a:gd name="T14" fmla="*/ 0 w 189"/>
                  <a:gd name="T15" fmla="*/ 19 h 330"/>
                  <a:gd name="T16" fmla="*/ 0 w 189"/>
                  <a:gd name="T17" fmla="*/ 47 h 3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9" h="330">
                    <a:moveTo>
                      <a:pt x="0" y="243"/>
                    </a:moveTo>
                    <a:cubicBezTo>
                      <a:pt x="0" y="298"/>
                      <a:pt x="35" y="330"/>
                      <a:pt x="79" y="330"/>
                    </a:cubicBezTo>
                    <a:cubicBezTo>
                      <a:pt x="110" y="330"/>
                      <a:pt x="110" y="330"/>
                      <a:pt x="110" y="330"/>
                    </a:cubicBezTo>
                    <a:cubicBezTo>
                      <a:pt x="154" y="330"/>
                      <a:pt x="189" y="298"/>
                      <a:pt x="189" y="243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189" y="45"/>
                      <a:pt x="154" y="0"/>
                      <a:pt x="11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45"/>
                      <a:pt x="0" y="100"/>
                    </a:cubicBezTo>
                    <a:lnTo>
                      <a:pt x="0" y="243"/>
                    </a:lnTo>
                    <a:close/>
                  </a:path>
                </a:pathLst>
              </a:custGeom>
              <a:solidFill>
                <a:srgbClr val="E3C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72" name="Freeform 1582"/>
              <p:cNvSpPr>
                <a:spLocks/>
              </p:cNvSpPr>
              <p:nvPr/>
            </p:nvSpPr>
            <p:spPr bwMode="auto">
              <a:xfrm>
                <a:off x="1100" y="2183"/>
                <a:ext cx="84" cy="161"/>
              </a:xfrm>
              <a:custGeom>
                <a:avLst/>
                <a:gdLst>
                  <a:gd name="T0" fmla="*/ 1 w 146"/>
                  <a:gd name="T1" fmla="*/ 54 h 279"/>
                  <a:gd name="T2" fmla="*/ 1 w 146"/>
                  <a:gd name="T3" fmla="*/ 47 h 279"/>
                  <a:gd name="T4" fmla="*/ 1 w 146"/>
                  <a:gd name="T5" fmla="*/ 19 h 279"/>
                  <a:gd name="T6" fmla="*/ 16 w 146"/>
                  <a:gd name="T7" fmla="*/ 0 h 279"/>
                  <a:gd name="T8" fmla="*/ 22 w 146"/>
                  <a:gd name="T9" fmla="*/ 0 h 279"/>
                  <a:gd name="T10" fmla="*/ 27 w 146"/>
                  <a:gd name="T11" fmla="*/ 10 h 279"/>
                  <a:gd name="T12" fmla="*/ 27 w 146"/>
                  <a:gd name="T13" fmla="*/ 42 h 279"/>
                  <a:gd name="T14" fmla="*/ 20 w 146"/>
                  <a:gd name="T15" fmla="*/ 51 h 279"/>
                  <a:gd name="T16" fmla="*/ 1 w 146"/>
                  <a:gd name="T17" fmla="*/ 54 h 2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6" h="279">
                    <a:moveTo>
                      <a:pt x="5" y="279"/>
                    </a:moveTo>
                    <a:cubicBezTo>
                      <a:pt x="0" y="266"/>
                      <a:pt x="6" y="258"/>
                      <a:pt x="6" y="243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45"/>
                      <a:pt x="42" y="0"/>
                      <a:pt x="8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42" y="1"/>
                      <a:pt x="142" y="56"/>
                    </a:cubicBezTo>
                    <a:cubicBezTo>
                      <a:pt x="142" y="110"/>
                      <a:pt x="142" y="215"/>
                      <a:pt x="142" y="215"/>
                    </a:cubicBezTo>
                    <a:cubicBezTo>
                      <a:pt x="142" y="215"/>
                      <a:pt x="146" y="255"/>
                      <a:pt x="104" y="266"/>
                    </a:cubicBezTo>
                    <a:cubicBezTo>
                      <a:pt x="62" y="276"/>
                      <a:pt x="14" y="256"/>
                      <a:pt x="5" y="279"/>
                    </a:cubicBezTo>
                    <a:close/>
                  </a:path>
                </a:pathLst>
              </a:custGeom>
              <a:solidFill>
                <a:srgbClr val="CDB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73" name="Freeform 1583"/>
              <p:cNvSpPr>
                <a:spLocks/>
              </p:cNvSpPr>
              <p:nvPr/>
            </p:nvSpPr>
            <p:spPr bwMode="auto">
              <a:xfrm>
                <a:off x="1098" y="2180"/>
                <a:ext cx="81" cy="164"/>
              </a:xfrm>
              <a:custGeom>
                <a:avLst/>
                <a:gdLst>
                  <a:gd name="T0" fmla="*/ 2 w 140"/>
                  <a:gd name="T1" fmla="*/ 54 h 285"/>
                  <a:gd name="T2" fmla="*/ 0 w 140"/>
                  <a:gd name="T3" fmla="*/ 47 h 285"/>
                  <a:gd name="T4" fmla="*/ 0 w 140"/>
                  <a:gd name="T5" fmla="*/ 19 h 285"/>
                  <a:gd name="T6" fmla="*/ 16 w 140"/>
                  <a:gd name="T7" fmla="*/ 0 h 285"/>
                  <a:gd name="T8" fmla="*/ 21 w 140"/>
                  <a:gd name="T9" fmla="*/ 0 h 285"/>
                  <a:gd name="T10" fmla="*/ 27 w 140"/>
                  <a:gd name="T11" fmla="*/ 10 h 285"/>
                  <a:gd name="T12" fmla="*/ 27 w 140"/>
                  <a:gd name="T13" fmla="*/ 41 h 285"/>
                  <a:gd name="T14" fmla="*/ 19 w 140"/>
                  <a:gd name="T15" fmla="*/ 51 h 285"/>
                  <a:gd name="T16" fmla="*/ 2 w 140"/>
                  <a:gd name="T17" fmla="*/ 54 h 2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0" h="285">
                    <a:moveTo>
                      <a:pt x="8" y="285"/>
                    </a:moveTo>
                    <a:cubicBezTo>
                      <a:pt x="3" y="272"/>
                      <a:pt x="0" y="258"/>
                      <a:pt x="0" y="24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45"/>
                      <a:pt x="36" y="0"/>
                      <a:pt x="80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136" y="1"/>
                      <a:pt x="136" y="56"/>
                    </a:cubicBezTo>
                    <a:cubicBezTo>
                      <a:pt x="136" y="110"/>
                      <a:pt x="136" y="215"/>
                      <a:pt x="136" y="215"/>
                    </a:cubicBezTo>
                    <a:cubicBezTo>
                      <a:pt x="136" y="215"/>
                      <a:pt x="140" y="255"/>
                      <a:pt x="98" y="266"/>
                    </a:cubicBezTo>
                    <a:cubicBezTo>
                      <a:pt x="56" y="276"/>
                      <a:pt x="17" y="262"/>
                      <a:pt x="8" y="285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74" name="Oval 1584"/>
              <p:cNvSpPr>
                <a:spLocks noChangeArrowheads="1"/>
              </p:cNvSpPr>
              <p:nvPr/>
            </p:nvSpPr>
            <p:spPr bwMode="auto">
              <a:xfrm>
                <a:off x="1115" y="2344"/>
                <a:ext cx="75" cy="26"/>
              </a:xfrm>
              <a:prstGeom prst="ellipse">
                <a:avLst/>
              </a:prstGeom>
              <a:solidFill>
                <a:srgbClr val="DABD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75" name="Freeform 1585"/>
              <p:cNvSpPr>
                <a:spLocks/>
              </p:cNvSpPr>
              <p:nvPr/>
            </p:nvSpPr>
            <p:spPr bwMode="auto">
              <a:xfrm>
                <a:off x="1149" y="2337"/>
                <a:ext cx="62" cy="19"/>
              </a:xfrm>
              <a:custGeom>
                <a:avLst/>
                <a:gdLst>
                  <a:gd name="T0" fmla="*/ 14 w 108"/>
                  <a:gd name="T1" fmla="*/ 6 h 33"/>
                  <a:gd name="T2" fmla="*/ 0 w 108"/>
                  <a:gd name="T3" fmla="*/ 2 h 33"/>
                  <a:gd name="T4" fmla="*/ 14 w 108"/>
                  <a:gd name="T5" fmla="*/ 6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8" h="33">
                    <a:moveTo>
                      <a:pt x="74" y="33"/>
                    </a:moveTo>
                    <a:cubicBezTo>
                      <a:pt x="74" y="33"/>
                      <a:pt x="74" y="9"/>
                      <a:pt x="0" y="9"/>
                    </a:cubicBezTo>
                    <a:cubicBezTo>
                      <a:pt x="0" y="9"/>
                      <a:pt x="108" y="0"/>
                      <a:pt x="74" y="33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76" name="Freeform 1586"/>
              <p:cNvSpPr>
                <a:spLocks/>
              </p:cNvSpPr>
              <p:nvPr/>
            </p:nvSpPr>
            <p:spPr bwMode="auto">
              <a:xfrm>
                <a:off x="1171" y="2343"/>
                <a:ext cx="39" cy="20"/>
              </a:xfrm>
              <a:custGeom>
                <a:avLst/>
                <a:gdLst>
                  <a:gd name="T0" fmla="*/ 6 w 68"/>
                  <a:gd name="T1" fmla="*/ 7 h 34"/>
                  <a:gd name="T2" fmla="*/ 0 w 68"/>
                  <a:gd name="T3" fmla="*/ 0 h 34"/>
                  <a:gd name="T4" fmla="*/ 6 w 68"/>
                  <a:gd name="T5" fmla="*/ 7 h 3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8" h="34">
                    <a:moveTo>
                      <a:pt x="33" y="34"/>
                    </a:moveTo>
                    <a:cubicBezTo>
                      <a:pt x="33" y="34"/>
                      <a:pt x="59" y="7"/>
                      <a:pt x="0" y="0"/>
                    </a:cubicBezTo>
                    <a:cubicBezTo>
                      <a:pt x="0" y="0"/>
                      <a:pt x="68" y="1"/>
                      <a:pt x="33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77" name="Freeform 1587"/>
              <p:cNvSpPr>
                <a:spLocks/>
              </p:cNvSpPr>
              <p:nvPr/>
            </p:nvSpPr>
            <p:spPr bwMode="auto">
              <a:xfrm>
                <a:off x="1148" y="2262"/>
                <a:ext cx="27" cy="71"/>
              </a:xfrm>
              <a:custGeom>
                <a:avLst/>
                <a:gdLst>
                  <a:gd name="T0" fmla="*/ 9 w 47"/>
                  <a:gd name="T1" fmla="*/ 0 h 124"/>
                  <a:gd name="T2" fmla="*/ 9 w 47"/>
                  <a:gd name="T3" fmla="*/ 15 h 124"/>
                  <a:gd name="T4" fmla="*/ 0 w 47"/>
                  <a:gd name="T5" fmla="*/ 23 h 124"/>
                  <a:gd name="T6" fmla="*/ 7 w 47"/>
                  <a:gd name="T7" fmla="*/ 14 h 124"/>
                  <a:gd name="T8" fmla="*/ 9 w 47"/>
                  <a:gd name="T9" fmla="*/ 0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124">
                    <a:moveTo>
                      <a:pt x="46" y="0"/>
                    </a:moveTo>
                    <a:cubicBezTo>
                      <a:pt x="46" y="2"/>
                      <a:pt x="46" y="78"/>
                      <a:pt x="46" y="78"/>
                    </a:cubicBezTo>
                    <a:cubicBezTo>
                      <a:pt x="46" y="78"/>
                      <a:pt x="47" y="118"/>
                      <a:pt x="0" y="124"/>
                    </a:cubicBezTo>
                    <a:cubicBezTo>
                      <a:pt x="0" y="124"/>
                      <a:pt x="39" y="113"/>
                      <a:pt x="37" y="75"/>
                    </a:cubicBezTo>
                    <a:cubicBezTo>
                      <a:pt x="36" y="38"/>
                      <a:pt x="46" y="0"/>
                      <a:pt x="46" y="0"/>
                    </a:cubicBezTo>
                    <a:close/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78" name="Freeform 1588"/>
              <p:cNvSpPr>
                <a:spLocks/>
              </p:cNvSpPr>
              <p:nvPr/>
            </p:nvSpPr>
            <p:spPr bwMode="auto">
              <a:xfrm>
                <a:off x="1152" y="2296"/>
                <a:ext cx="24" cy="36"/>
              </a:xfrm>
              <a:custGeom>
                <a:avLst/>
                <a:gdLst>
                  <a:gd name="T0" fmla="*/ 7 w 41"/>
                  <a:gd name="T1" fmla="*/ 0 h 62"/>
                  <a:gd name="T2" fmla="*/ 5 w 41"/>
                  <a:gd name="T3" fmla="*/ 9 h 62"/>
                  <a:gd name="T4" fmla="*/ 0 w 41"/>
                  <a:gd name="T5" fmla="*/ 12 h 62"/>
                  <a:gd name="T6" fmla="*/ 7 w 41"/>
                  <a:gd name="T7" fmla="*/ 0 h 6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1" h="62">
                    <a:moveTo>
                      <a:pt x="36" y="0"/>
                    </a:moveTo>
                    <a:cubicBezTo>
                      <a:pt x="36" y="0"/>
                      <a:pt x="41" y="33"/>
                      <a:pt x="24" y="47"/>
                    </a:cubicBezTo>
                    <a:cubicBezTo>
                      <a:pt x="8" y="61"/>
                      <a:pt x="0" y="62"/>
                      <a:pt x="0" y="62"/>
                    </a:cubicBezTo>
                    <a:cubicBezTo>
                      <a:pt x="0" y="62"/>
                      <a:pt x="39" y="49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79" name="Freeform 1589"/>
              <p:cNvSpPr>
                <a:spLocks/>
              </p:cNvSpPr>
              <p:nvPr/>
            </p:nvSpPr>
            <p:spPr bwMode="auto">
              <a:xfrm>
                <a:off x="1149" y="2181"/>
                <a:ext cx="27" cy="62"/>
              </a:xfrm>
              <a:custGeom>
                <a:avLst/>
                <a:gdLst>
                  <a:gd name="T0" fmla="*/ 1 w 47"/>
                  <a:gd name="T1" fmla="*/ 1 h 108"/>
                  <a:gd name="T2" fmla="*/ 8 w 47"/>
                  <a:gd name="T3" fmla="*/ 6 h 108"/>
                  <a:gd name="T4" fmla="*/ 9 w 47"/>
                  <a:gd name="T5" fmla="*/ 11 h 108"/>
                  <a:gd name="T6" fmla="*/ 8 w 47"/>
                  <a:gd name="T7" fmla="*/ 21 h 108"/>
                  <a:gd name="T8" fmla="*/ 7 w 47"/>
                  <a:gd name="T9" fmla="*/ 12 h 108"/>
                  <a:gd name="T10" fmla="*/ 5 w 47"/>
                  <a:gd name="T11" fmla="*/ 6 h 108"/>
                  <a:gd name="T12" fmla="*/ 0 w 47"/>
                  <a:gd name="T13" fmla="*/ 1 h 1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108">
                    <a:moveTo>
                      <a:pt x="1" y="3"/>
                    </a:moveTo>
                    <a:cubicBezTo>
                      <a:pt x="21" y="0"/>
                      <a:pt x="37" y="8"/>
                      <a:pt x="42" y="29"/>
                    </a:cubicBezTo>
                    <a:cubicBezTo>
                      <a:pt x="45" y="40"/>
                      <a:pt x="45" y="50"/>
                      <a:pt x="45" y="61"/>
                    </a:cubicBezTo>
                    <a:cubicBezTo>
                      <a:pt x="45" y="76"/>
                      <a:pt x="47" y="93"/>
                      <a:pt x="43" y="108"/>
                    </a:cubicBezTo>
                    <a:cubicBezTo>
                      <a:pt x="39" y="94"/>
                      <a:pt x="41" y="78"/>
                      <a:pt x="38" y="64"/>
                    </a:cubicBezTo>
                    <a:cubicBezTo>
                      <a:pt x="36" y="53"/>
                      <a:pt x="32" y="39"/>
                      <a:pt x="26" y="29"/>
                    </a:cubicBezTo>
                    <a:cubicBezTo>
                      <a:pt x="21" y="21"/>
                      <a:pt x="9" y="5"/>
                      <a:pt x="0" y="4"/>
                    </a:cubicBezTo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80" name="Freeform 1590"/>
              <p:cNvSpPr>
                <a:spLocks/>
              </p:cNvSpPr>
              <p:nvPr/>
            </p:nvSpPr>
            <p:spPr bwMode="auto">
              <a:xfrm>
                <a:off x="1156" y="2183"/>
                <a:ext cx="19" cy="44"/>
              </a:xfrm>
              <a:custGeom>
                <a:avLst/>
                <a:gdLst>
                  <a:gd name="T0" fmla="*/ 0 w 34"/>
                  <a:gd name="T1" fmla="*/ 0 h 76"/>
                  <a:gd name="T2" fmla="*/ 5 w 34"/>
                  <a:gd name="T3" fmla="*/ 5 h 76"/>
                  <a:gd name="T4" fmla="*/ 6 w 34"/>
                  <a:gd name="T5" fmla="*/ 10 h 76"/>
                  <a:gd name="T6" fmla="*/ 6 w 34"/>
                  <a:gd name="T7" fmla="*/ 14 h 76"/>
                  <a:gd name="T8" fmla="*/ 4 w 34"/>
                  <a:gd name="T9" fmla="*/ 5 h 76"/>
                  <a:gd name="T10" fmla="*/ 1 w 34"/>
                  <a:gd name="T11" fmla="*/ 1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76">
                    <a:moveTo>
                      <a:pt x="0" y="0"/>
                    </a:moveTo>
                    <a:cubicBezTo>
                      <a:pt x="14" y="7"/>
                      <a:pt x="23" y="12"/>
                      <a:pt x="28" y="28"/>
                    </a:cubicBezTo>
                    <a:cubicBezTo>
                      <a:pt x="30" y="35"/>
                      <a:pt x="30" y="42"/>
                      <a:pt x="31" y="51"/>
                    </a:cubicBezTo>
                    <a:cubicBezTo>
                      <a:pt x="32" y="58"/>
                      <a:pt x="34" y="68"/>
                      <a:pt x="31" y="76"/>
                    </a:cubicBezTo>
                    <a:cubicBezTo>
                      <a:pt x="31" y="59"/>
                      <a:pt x="31" y="38"/>
                      <a:pt x="23" y="22"/>
                    </a:cubicBezTo>
                    <a:cubicBezTo>
                      <a:pt x="19" y="16"/>
                      <a:pt x="9" y="3"/>
                      <a:pt x="1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81" name="Freeform 1591"/>
              <p:cNvSpPr>
                <a:spLocks/>
              </p:cNvSpPr>
              <p:nvPr/>
            </p:nvSpPr>
            <p:spPr bwMode="auto">
              <a:xfrm>
                <a:off x="1174" y="2278"/>
                <a:ext cx="34" cy="71"/>
              </a:xfrm>
              <a:custGeom>
                <a:avLst/>
                <a:gdLst>
                  <a:gd name="T0" fmla="*/ 10 w 60"/>
                  <a:gd name="T1" fmla="*/ 2 h 123"/>
                  <a:gd name="T2" fmla="*/ 7 w 60"/>
                  <a:gd name="T3" fmla="*/ 23 h 123"/>
                  <a:gd name="T4" fmla="*/ 0 w 60"/>
                  <a:gd name="T5" fmla="*/ 19 h 123"/>
                  <a:gd name="T6" fmla="*/ 4 w 60"/>
                  <a:gd name="T7" fmla="*/ 16 h 123"/>
                  <a:gd name="T8" fmla="*/ 6 w 60"/>
                  <a:gd name="T9" fmla="*/ 10 h 123"/>
                  <a:gd name="T10" fmla="*/ 10 w 60"/>
                  <a:gd name="T11" fmla="*/ 2 h 123"/>
                  <a:gd name="T12" fmla="*/ 10 w 60"/>
                  <a:gd name="T13" fmla="*/ 3 h 1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123">
                    <a:moveTo>
                      <a:pt x="55" y="11"/>
                    </a:moveTo>
                    <a:cubicBezTo>
                      <a:pt x="55" y="25"/>
                      <a:pt x="60" y="123"/>
                      <a:pt x="39" y="116"/>
                    </a:cubicBezTo>
                    <a:cubicBezTo>
                      <a:pt x="38" y="104"/>
                      <a:pt x="9" y="109"/>
                      <a:pt x="0" y="101"/>
                    </a:cubicBezTo>
                    <a:cubicBezTo>
                      <a:pt x="6" y="94"/>
                      <a:pt x="15" y="91"/>
                      <a:pt x="22" y="84"/>
                    </a:cubicBezTo>
                    <a:cubicBezTo>
                      <a:pt x="29" y="75"/>
                      <a:pt x="31" y="64"/>
                      <a:pt x="33" y="53"/>
                    </a:cubicBezTo>
                    <a:cubicBezTo>
                      <a:pt x="34" y="46"/>
                      <a:pt x="42" y="0"/>
                      <a:pt x="55" y="11"/>
                    </a:cubicBezTo>
                    <a:cubicBezTo>
                      <a:pt x="55" y="11"/>
                      <a:pt x="55" y="12"/>
                      <a:pt x="55" y="13"/>
                    </a:cubicBezTo>
                  </a:path>
                </a:pathLst>
              </a:custGeom>
              <a:solidFill>
                <a:srgbClr val="D8B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82" name="Freeform 1592"/>
              <p:cNvSpPr>
                <a:spLocks/>
              </p:cNvSpPr>
              <p:nvPr/>
            </p:nvSpPr>
            <p:spPr bwMode="auto">
              <a:xfrm>
                <a:off x="1098" y="2364"/>
                <a:ext cx="109" cy="190"/>
              </a:xfrm>
              <a:custGeom>
                <a:avLst/>
                <a:gdLst>
                  <a:gd name="T0" fmla="*/ 0 w 189"/>
                  <a:gd name="T1" fmla="*/ 47 h 330"/>
                  <a:gd name="T2" fmla="*/ 16 w 189"/>
                  <a:gd name="T3" fmla="*/ 63 h 330"/>
                  <a:gd name="T4" fmla="*/ 21 w 189"/>
                  <a:gd name="T5" fmla="*/ 63 h 330"/>
                  <a:gd name="T6" fmla="*/ 36 w 189"/>
                  <a:gd name="T7" fmla="*/ 47 h 330"/>
                  <a:gd name="T8" fmla="*/ 36 w 189"/>
                  <a:gd name="T9" fmla="*/ 19 h 330"/>
                  <a:gd name="T10" fmla="*/ 21 w 189"/>
                  <a:gd name="T11" fmla="*/ 0 h 330"/>
                  <a:gd name="T12" fmla="*/ 16 w 189"/>
                  <a:gd name="T13" fmla="*/ 0 h 330"/>
                  <a:gd name="T14" fmla="*/ 0 w 189"/>
                  <a:gd name="T15" fmla="*/ 19 h 330"/>
                  <a:gd name="T16" fmla="*/ 0 w 189"/>
                  <a:gd name="T17" fmla="*/ 47 h 3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9" h="330">
                    <a:moveTo>
                      <a:pt x="0" y="243"/>
                    </a:moveTo>
                    <a:cubicBezTo>
                      <a:pt x="0" y="298"/>
                      <a:pt x="35" y="330"/>
                      <a:pt x="79" y="330"/>
                    </a:cubicBezTo>
                    <a:cubicBezTo>
                      <a:pt x="110" y="330"/>
                      <a:pt x="110" y="330"/>
                      <a:pt x="110" y="330"/>
                    </a:cubicBezTo>
                    <a:cubicBezTo>
                      <a:pt x="154" y="330"/>
                      <a:pt x="189" y="298"/>
                      <a:pt x="189" y="243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189" y="45"/>
                      <a:pt x="154" y="0"/>
                      <a:pt x="11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45"/>
                      <a:pt x="0" y="100"/>
                    </a:cubicBezTo>
                    <a:lnTo>
                      <a:pt x="0" y="243"/>
                    </a:lnTo>
                    <a:close/>
                  </a:path>
                </a:pathLst>
              </a:custGeom>
              <a:solidFill>
                <a:srgbClr val="E3C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83" name="Freeform 1593"/>
              <p:cNvSpPr>
                <a:spLocks/>
              </p:cNvSpPr>
              <p:nvPr/>
            </p:nvSpPr>
            <p:spPr bwMode="auto">
              <a:xfrm>
                <a:off x="1100" y="2366"/>
                <a:ext cx="84" cy="161"/>
              </a:xfrm>
              <a:custGeom>
                <a:avLst/>
                <a:gdLst>
                  <a:gd name="T0" fmla="*/ 1 w 146"/>
                  <a:gd name="T1" fmla="*/ 54 h 279"/>
                  <a:gd name="T2" fmla="*/ 1 w 146"/>
                  <a:gd name="T3" fmla="*/ 47 h 279"/>
                  <a:gd name="T4" fmla="*/ 1 w 146"/>
                  <a:gd name="T5" fmla="*/ 19 h 279"/>
                  <a:gd name="T6" fmla="*/ 16 w 146"/>
                  <a:gd name="T7" fmla="*/ 0 h 279"/>
                  <a:gd name="T8" fmla="*/ 22 w 146"/>
                  <a:gd name="T9" fmla="*/ 0 h 279"/>
                  <a:gd name="T10" fmla="*/ 27 w 146"/>
                  <a:gd name="T11" fmla="*/ 10 h 279"/>
                  <a:gd name="T12" fmla="*/ 27 w 146"/>
                  <a:gd name="T13" fmla="*/ 42 h 279"/>
                  <a:gd name="T14" fmla="*/ 20 w 146"/>
                  <a:gd name="T15" fmla="*/ 51 h 279"/>
                  <a:gd name="T16" fmla="*/ 1 w 146"/>
                  <a:gd name="T17" fmla="*/ 54 h 2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6" h="279">
                    <a:moveTo>
                      <a:pt x="5" y="279"/>
                    </a:moveTo>
                    <a:cubicBezTo>
                      <a:pt x="0" y="266"/>
                      <a:pt x="6" y="258"/>
                      <a:pt x="6" y="243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45"/>
                      <a:pt x="42" y="0"/>
                      <a:pt x="8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42" y="1"/>
                      <a:pt x="142" y="56"/>
                    </a:cubicBezTo>
                    <a:cubicBezTo>
                      <a:pt x="142" y="110"/>
                      <a:pt x="142" y="215"/>
                      <a:pt x="142" y="215"/>
                    </a:cubicBezTo>
                    <a:cubicBezTo>
                      <a:pt x="142" y="215"/>
                      <a:pt x="146" y="255"/>
                      <a:pt x="104" y="266"/>
                    </a:cubicBezTo>
                    <a:cubicBezTo>
                      <a:pt x="62" y="276"/>
                      <a:pt x="14" y="256"/>
                      <a:pt x="5" y="279"/>
                    </a:cubicBezTo>
                    <a:close/>
                  </a:path>
                </a:pathLst>
              </a:custGeom>
              <a:solidFill>
                <a:srgbClr val="CDB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84" name="Freeform 1594"/>
              <p:cNvSpPr>
                <a:spLocks/>
              </p:cNvSpPr>
              <p:nvPr/>
            </p:nvSpPr>
            <p:spPr bwMode="auto">
              <a:xfrm>
                <a:off x="1098" y="2363"/>
                <a:ext cx="81" cy="164"/>
              </a:xfrm>
              <a:custGeom>
                <a:avLst/>
                <a:gdLst>
                  <a:gd name="T0" fmla="*/ 2 w 140"/>
                  <a:gd name="T1" fmla="*/ 54 h 285"/>
                  <a:gd name="T2" fmla="*/ 0 w 140"/>
                  <a:gd name="T3" fmla="*/ 47 h 285"/>
                  <a:gd name="T4" fmla="*/ 0 w 140"/>
                  <a:gd name="T5" fmla="*/ 19 h 285"/>
                  <a:gd name="T6" fmla="*/ 16 w 140"/>
                  <a:gd name="T7" fmla="*/ 0 h 285"/>
                  <a:gd name="T8" fmla="*/ 21 w 140"/>
                  <a:gd name="T9" fmla="*/ 0 h 285"/>
                  <a:gd name="T10" fmla="*/ 27 w 140"/>
                  <a:gd name="T11" fmla="*/ 10 h 285"/>
                  <a:gd name="T12" fmla="*/ 27 w 140"/>
                  <a:gd name="T13" fmla="*/ 41 h 285"/>
                  <a:gd name="T14" fmla="*/ 19 w 140"/>
                  <a:gd name="T15" fmla="*/ 51 h 285"/>
                  <a:gd name="T16" fmla="*/ 2 w 140"/>
                  <a:gd name="T17" fmla="*/ 54 h 2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0" h="285">
                    <a:moveTo>
                      <a:pt x="8" y="285"/>
                    </a:moveTo>
                    <a:cubicBezTo>
                      <a:pt x="3" y="272"/>
                      <a:pt x="0" y="258"/>
                      <a:pt x="0" y="24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45"/>
                      <a:pt x="36" y="0"/>
                      <a:pt x="80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136" y="1"/>
                      <a:pt x="136" y="56"/>
                    </a:cubicBezTo>
                    <a:cubicBezTo>
                      <a:pt x="136" y="110"/>
                      <a:pt x="136" y="215"/>
                      <a:pt x="136" y="215"/>
                    </a:cubicBezTo>
                    <a:cubicBezTo>
                      <a:pt x="136" y="215"/>
                      <a:pt x="140" y="255"/>
                      <a:pt x="98" y="266"/>
                    </a:cubicBezTo>
                    <a:cubicBezTo>
                      <a:pt x="56" y="276"/>
                      <a:pt x="17" y="262"/>
                      <a:pt x="8" y="285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85" name="Oval 1595"/>
              <p:cNvSpPr>
                <a:spLocks noChangeArrowheads="1"/>
              </p:cNvSpPr>
              <p:nvPr/>
            </p:nvSpPr>
            <p:spPr bwMode="auto">
              <a:xfrm>
                <a:off x="1115" y="2527"/>
                <a:ext cx="75" cy="26"/>
              </a:xfrm>
              <a:prstGeom prst="ellipse">
                <a:avLst/>
              </a:prstGeom>
              <a:solidFill>
                <a:srgbClr val="DABD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86" name="Freeform 1596"/>
              <p:cNvSpPr>
                <a:spLocks/>
              </p:cNvSpPr>
              <p:nvPr/>
            </p:nvSpPr>
            <p:spPr bwMode="auto">
              <a:xfrm>
                <a:off x="1149" y="2520"/>
                <a:ext cx="62" cy="19"/>
              </a:xfrm>
              <a:custGeom>
                <a:avLst/>
                <a:gdLst>
                  <a:gd name="T0" fmla="*/ 14 w 108"/>
                  <a:gd name="T1" fmla="*/ 6 h 33"/>
                  <a:gd name="T2" fmla="*/ 0 w 108"/>
                  <a:gd name="T3" fmla="*/ 2 h 33"/>
                  <a:gd name="T4" fmla="*/ 14 w 108"/>
                  <a:gd name="T5" fmla="*/ 6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8" h="33">
                    <a:moveTo>
                      <a:pt x="74" y="33"/>
                    </a:moveTo>
                    <a:cubicBezTo>
                      <a:pt x="74" y="33"/>
                      <a:pt x="74" y="9"/>
                      <a:pt x="0" y="9"/>
                    </a:cubicBezTo>
                    <a:cubicBezTo>
                      <a:pt x="0" y="9"/>
                      <a:pt x="108" y="0"/>
                      <a:pt x="74" y="33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87" name="Freeform 1597"/>
              <p:cNvSpPr>
                <a:spLocks/>
              </p:cNvSpPr>
              <p:nvPr/>
            </p:nvSpPr>
            <p:spPr bwMode="auto">
              <a:xfrm>
                <a:off x="1171" y="2526"/>
                <a:ext cx="39" cy="20"/>
              </a:xfrm>
              <a:custGeom>
                <a:avLst/>
                <a:gdLst>
                  <a:gd name="T0" fmla="*/ 6 w 69"/>
                  <a:gd name="T1" fmla="*/ 6 h 35"/>
                  <a:gd name="T2" fmla="*/ 0 w 69"/>
                  <a:gd name="T3" fmla="*/ 0 h 35"/>
                  <a:gd name="T4" fmla="*/ 6 w 69"/>
                  <a:gd name="T5" fmla="*/ 6 h 3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9" h="35">
                    <a:moveTo>
                      <a:pt x="34" y="35"/>
                    </a:moveTo>
                    <a:cubicBezTo>
                      <a:pt x="34" y="35"/>
                      <a:pt x="60" y="9"/>
                      <a:pt x="0" y="0"/>
                    </a:cubicBezTo>
                    <a:cubicBezTo>
                      <a:pt x="0" y="0"/>
                      <a:pt x="69" y="6"/>
                      <a:pt x="34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88" name="Freeform 1598"/>
              <p:cNvSpPr>
                <a:spLocks/>
              </p:cNvSpPr>
              <p:nvPr/>
            </p:nvSpPr>
            <p:spPr bwMode="auto">
              <a:xfrm>
                <a:off x="1148" y="2445"/>
                <a:ext cx="27" cy="71"/>
              </a:xfrm>
              <a:custGeom>
                <a:avLst/>
                <a:gdLst>
                  <a:gd name="T0" fmla="*/ 9 w 47"/>
                  <a:gd name="T1" fmla="*/ 0 h 124"/>
                  <a:gd name="T2" fmla="*/ 9 w 47"/>
                  <a:gd name="T3" fmla="*/ 15 h 124"/>
                  <a:gd name="T4" fmla="*/ 0 w 47"/>
                  <a:gd name="T5" fmla="*/ 23 h 124"/>
                  <a:gd name="T6" fmla="*/ 7 w 47"/>
                  <a:gd name="T7" fmla="*/ 14 h 124"/>
                  <a:gd name="T8" fmla="*/ 9 w 47"/>
                  <a:gd name="T9" fmla="*/ 0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124">
                    <a:moveTo>
                      <a:pt x="46" y="0"/>
                    </a:moveTo>
                    <a:cubicBezTo>
                      <a:pt x="46" y="2"/>
                      <a:pt x="46" y="78"/>
                      <a:pt x="46" y="78"/>
                    </a:cubicBezTo>
                    <a:cubicBezTo>
                      <a:pt x="46" y="78"/>
                      <a:pt x="47" y="118"/>
                      <a:pt x="0" y="124"/>
                    </a:cubicBezTo>
                    <a:cubicBezTo>
                      <a:pt x="0" y="124"/>
                      <a:pt x="39" y="113"/>
                      <a:pt x="37" y="75"/>
                    </a:cubicBezTo>
                    <a:cubicBezTo>
                      <a:pt x="36" y="38"/>
                      <a:pt x="46" y="0"/>
                      <a:pt x="46" y="0"/>
                    </a:cubicBezTo>
                    <a:close/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89" name="Freeform 1599"/>
              <p:cNvSpPr>
                <a:spLocks/>
              </p:cNvSpPr>
              <p:nvPr/>
            </p:nvSpPr>
            <p:spPr bwMode="auto">
              <a:xfrm>
                <a:off x="1152" y="2480"/>
                <a:ext cx="24" cy="35"/>
              </a:xfrm>
              <a:custGeom>
                <a:avLst/>
                <a:gdLst>
                  <a:gd name="T0" fmla="*/ 7 w 41"/>
                  <a:gd name="T1" fmla="*/ 0 h 62"/>
                  <a:gd name="T2" fmla="*/ 5 w 41"/>
                  <a:gd name="T3" fmla="*/ 8 h 62"/>
                  <a:gd name="T4" fmla="*/ 0 w 41"/>
                  <a:gd name="T5" fmla="*/ 11 h 62"/>
                  <a:gd name="T6" fmla="*/ 7 w 41"/>
                  <a:gd name="T7" fmla="*/ 0 h 6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1" h="62">
                    <a:moveTo>
                      <a:pt x="36" y="0"/>
                    </a:moveTo>
                    <a:cubicBezTo>
                      <a:pt x="36" y="0"/>
                      <a:pt x="41" y="33"/>
                      <a:pt x="24" y="47"/>
                    </a:cubicBezTo>
                    <a:cubicBezTo>
                      <a:pt x="8" y="61"/>
                      <a:pt x="0" y="62"/>
                      <a:pt x="0" y="62"/>
                    </a:cubicBezTo>
                    <a:cubicBezTo>
                      <a:pt x="0" y="62"/>
                      <a:pt x="39" y="49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90" name="Freeform 1600"/>
              <p:cNvSpPr>
                <a:spLocks/>
              </p:cNvSpPr>
              <p:nvPr/>
            </p:nvSpPr>
            <p:spPr bwMode="auto">
              <a:xfrm>
                <a:off x="1149" y="2364"/>
                <a:ext cx="27" cy="62"/>
              </a:xfrm>
              <a:custGeom>
                <a:avLst/>
                <a:gdLst>
                  <a:gd name="T0" fmla="*/ 1 w 47"/>
                  <a:gd name="T1" fmla="*/ 1 h 108"/>
                  <a:gd name="T2" fmla="*/ 8 w 47"/>
                  <a:gd name="T3" fmla="*/ 6 h 108"/>
                  <a:gd name="T4" fmla="*/ 9 w 47"/>
                  <a:gd name="T5" fmla="*/ 11 h 108"/>
                  <a:gd name="T6" fmla="*/ 8 w 47"/>
                  <a:gd name="T7" fmla="*/ 21 h 108"/>
                  <a:gd name="T8" fmla="*/ 7 w 47"/>
                  <a:gd name="T9" fmla="*/ 12 h 108"/>
                  <a:gd name="T10" fmla="*/ 5 w 47"/>
                  <a:gd name="T11" fmla="*/ 6 h 108"/>
                  <a:gd name="T12" fmla="*/ 0 w 47"/>
                  <a:gd name="T13" fmla="*/ 1 h 1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108">
                    <a:moveTo>
                      <a:pt x="1" y="3"/>
                    </a:moveTo>
                    <a:cubicBezTo>
                      <a:pt x="21" y="0"/>
                      <a:pt x="37" y="8"/>
                      <a:pt x="42" y="29"/>
                    </a:cubicBezTo>
                    <a:cubicBezTo>
                      <a:pt x="45" y="40"/>
                      <a:pt x="45" y="50"/>
                      <a:pt x="45" y="61"/>
                    </a:cubicBezTo>
                    <a:cubicBezTo>
                      <a:pt x="45" y="76"/>
                      <a:pt x="47" y="93"/>
                      <a:pt x="43" y="108"/>
                    </a:cubicBezTo>
                    <a:cubicBezTo>
                      <a:pt x="39" y="94"/>
                      <a:pt x="41" y="78"/>
                      <a:pt x="38" y="64"/>
                    </a:cubicBezTo>
                    <a:cubicBezTo>
                      <a:pt x="36" y="53"/>
                      <a:pt x="32" y="39"/>
                      <a:pt x="26" y="29"/>
                    </a:cubicBezTo>
                    <a:cubicBezTo>
                      <a:pt x="21" y="21"/>
                      <a:pt x="9" y="5"/>
                      <a:pt x="0" y="4"/>
                    </a:cubicBezTo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91" name="Freeform 1601"/>
              <p:cNvSpPr>
                <a:spLocks/>
              </p:cNvSpPr>
              <p:nvPr/>
            </p:nvSpPr>
            <p:spPr bwMode="auto">
              <a:xfrm>
                <a:off x="1156" y="2366"/>
                <a:ext cx="19" cy="44"/>
              </a:xfrm>
              <a:custGeom>
                <a:avLst/>
                <a:gdLst>
                  <a:gd name="T0" fmla="*/ 0 w 34"/>
                  <a:gd name="T1" fmla="*/ 0 h 76"/>
                  <a:gd name="T2" fmla="*/ 5 w 34"/>
                  <a:gd name="T3" fmla="*/ 5 h 76"/>
                  <a:gd name="T4" fmla="*/ 6 w 34"/>
                  <a:gd name="T5" fmla="*/ 10 h 76"/>
                  <a:gd name="T6" fmla="*/ 6 w 34"/>
                  <a:gd name="T7" fmla="*/ 14 h 76"/>
                  <a:gd name="T8" fmla="*/ 4 w 34"/>
                  <a:gd name="T9" fmla="*/ 5 h 76"/>
                  <a:gd name="T10" fmla="*/ 1 w 34"/>
                  <a:gd name="T11" fmla="*/ 1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76">
                    <a:moveTo>
                      <a:pt x="0" y="0"/>
                    </a:moveTo>
                    <a:cubicBezTo>
                      <a:pt x="14" y="7"/>
                      <a:pt x="23" y="12"/>
                      <a:pt x="28" y="28"/>
                    </a:cubicBezTo>
                    <a:cubicBezTo>
                      <a:pt x="30" y="35"/>
                      <a:pt x="30" y="42"/>
                      <a:pt x="31" y="51"/>
                    </a:cubicBezTo>
                    <a:cubicBezTo>
                      <a:pt x="32" y="58"/>
                      <a:pt x="34" y="68"/>
                      <a:pt x="31" y="76"/>
                    </a:cubicBezTo>
                    <a:cubicBezTo>
                      <a:pt x="31" y="59"/>
                      <a:pt x="31" y="38"/>
                      <a:pt x="23" y="22"/>
                    </a:cubicBezTo>
                    <a:cubicBezTo>
                      <a:pt x="19" y="16"/>
                      <a:pt x="9" y="3"/>
                      <a:pt x="1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92" name="Freeform 1602"/>
              <p:cNvSpPr>
                <a:spLocks/>
              </p:cNvSpPr>
              <p:nvPr/>
            </p:nvSpPr>
            <p:spPr bwMode="auto">
              <a:xfrm>
                <a:off x="1174" y="2462"/>
                <a:ext cx="34" cy="71"/>
              </a:xfrm>
              <a:custGeom>
                <a:avLst/>
                <a:gdLst>
                  <a:gd name="T0" fmla="*/ 10 w 60"/>
                  <a:gd name="T1" fmla="*/ 2 h 123"/>
                  <a:gd name="T2" fmla="*/ 7 w 60"/>
                  <a:gd name="T3" fmla="*/ 23 h 123"/>
                  <a:gd name="T4" fmla="*/ 0 w 60"/>
                  <a:gd name="T5" fmla="*/ 19 h 123"/>
                  <a:gd name="T6" fmla="*/ 4 w 60"/>
                  <a:gd name="T7" fmla="*/ 16 h 123"/>
                  <a:gd name="T8" fmla="*/ 6 w 60"/>
                  <a:gd name="T9" fmla="*/ 10 h 123"/>
                  <a:gd name="T10" fmla="*/ 10 w 60"/>
                  <a:gd name="T11" fmla="*/ 2 h 123"/>
                  <a:gd name="T12" fmla="*/ 10 w 60"/>
                  <a:gd name="T13" fmla="*/ 3 h 1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123">
                    <a:moveTo>
                      <a:pt x="55" y="11"/>
                    </a:moveTo>
                    <a:cubicBezTo>
                      <a:pt x="55" y="25"/>
                      <a:pt x="60" y="123"/>
                      <a:pt x="39" y="116"/>
                    </a:cubicBezTo>
                    <a:cubicBezTo>
                      <a:pt x="38" y="104"/>
                      <a:pt x="9" y="109"/>
                      <a:pt x="0" y="101"/>
                    </a:cubicBezTo>
                    <a:cubicBezTo>
                      <a:pt x="6" y="94"/>
                      <a:pt x="15" y="91"/>
                      <a:pt x="22" y="84"/>
                    </a:cubicBezTo>
                    <a:cubicBezTo>
                      <a:pt x="29" y="75"/>
                      <a:pt x="31" y="64"/>
                      <a:pt x="33" y="53"/>
                    </a:cubicBezTo>
                    <a:cubicBezTo>
                      <a:pt x="34" y="46"/>
                      <a:pt x="42" y="0"/>
                      <a:pt x="55" y="11"/>
                    </a:cubicBezTo>
                    <a:cubicBezTo>
                      <a:pt x="55" y="11"/>
                      <a:pt x="55" y="12"/>
                      <a:pt x="55" y="13"/>
                    </a:cubicBezTo>
                  </a:path>
                </a:pathLst>
              </a:custGeom>
              <a:solidFill>
                <a:srgbClr val="D8B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93" name="Freeform 1603"/>
              <p:cNvSpPr>
                <a:spLocks/>
              </p:cNvSpPr>
              <p:nvPr/>
            </p:nvSpPr>
            <p:spPr bwMode="auto">
              <a:xfrm>
                <a:off x="1160" y="2351"/>
                <a:ext cx="11" cy="12"/>
              </a:xfrm>
              <a:custGeom>
                <a:avLst/>
                <a:gdLst>
                  <a:gd name="T0" fmla="*/ 3 w 20"/>
                  <a:gd name="T1" fmla="*/ 0 h 22"/>
                  <a:gd name="T2" fmla="*/ 3 w 20"/>
                  <a:gd name="T3" fmla="*/ 4 h 22"/>
                  <a:gd name="T4" fmla="*/ 3 w 20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22">
                    <a:moveTo>
                      <a:pt x="20" y="0"/>
                    </a:moveTo>
                    <a:cubicBezTo>
                      <a:pt x="20" y="0"/>
                      <a:pt x="7" y="16"/>
                      <a:pt x="17" y="22"/>
                    </a:cubicBezTo>
                    <a:cubicBezTo>
                      <a:pt x="17" y="22"/>
                      <a:pt x="0" y="17"/>
                      <a:pt x="2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94" name="Freeform 1604"/>
              <p:cNvSpPr>
                <a:spLocks/>
              </p:cNvSpPr>
              <p:nvPr/>
            </p:nvSpPr>
            <p:spPr bwMode="auto">
              <a:xfrm>
                <a:off x="1132" y="2352"/>
                <a:ext cx="10" cy="11"/>
              </a:xfrm>
              <a:custGeom>
                <a:avLst/>
                <a:gdLst>
                  <a:gd name="T0" fmla="*/ 0 w 18"/>
                  <a:gd name="T1" fmla="*/ 0 h 18"/>
                  <a:gd name="T2" fmla="*/ 1 w 18"/>
                  <a:gd name="T3" fmla="*/ 4 h 18"/>
                  <a:gd name="T4" fmla="*/ 0 w 18"/>
                  <a:gd name="T5" fmla="*/ 0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8">
                    <a:moveTo>
                      <a:pt x="0" y="0"/>
                    </a:moveTo>
                    <a:cubicBezTo>
                      <a:pt x="0" y="0"/>
                      <a:pt x="10" y="12"/>
                      <a:pt x="2" y="18"/>
                    </a:cubicBezTo>
                    <a:cubicBezTo>
                      <a:pt x="2" y="18"/>
                      <a:pt x="18" y="14"/>
                      <a:pt x="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95" name="Oval 1605"/>
              <p:cNvSpPr>
                <a:spLocks noChangeArrowheads="1"/>
              </p:cNvSpPr>
              <p:nvPr/>
            </p:nvSpPr>
            <p:spPr bwMode="auto">
              <a:xfrm>
                <a:off x="1111" y="2382"/>
                <a:ext cx="10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96" name="Oval 1606"/>
              <p:cNvSpPr>
                <a:spLocks noChangeArrowheads="1"/>
              </p:cNvSpPr>
              <p:nvPr/>
            </p:nvSpPr>
            <p:spPr bwMode="auto">
              <a:xfrm>
                <a:off x="1110" y="2400"/>
                <a:ext cx="6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597" name="Line 1607"/>
              <p:cNvSpPr>
                <a:spLocks noChangeShapeType="1"/>
              </p:cNvSpPr>
              <p:nvPr/>
            </p:nvSpPr>
            <p:spPr bwMode="auto">
              <a:xfrm>
                <a:off x="1172" y="2551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98" name="Line 1608"/>
              <p:cNvSpPr>
                <a:spLocks noChangeShapeType="1"/>
              </p:cNvSpPr>
              <p:nvPr/>
            </p:nvSpPr>
            <p:spPr bwMode="auto">
              <a:xfrm>
                <a:off x="1172" y="2551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99" name="Freeform 1609"/>
              <p:cNvSpPr>
                <a:spLocks/>
              </p:cNvSpPr>
              <p:nvPr/>
            </p:nvSpPr>
            <p:spPr bwMode="auto">
              <a:xfrm>
                <a:off x="1095" y="2363"/>
                <a:ext cx="34" cy="109"/>
              </a:xfrm>
              <a:custGeom>
                <a:avLst/>
                <a:gdLst>
                  <a:gd name="T0" fmla="*/ 12 w 59"/>
                  <a:gd name="T1" fmla="*/ 0 h 189"/>
                  <a:gd name="T2" fmla="*/ 5 w 59"/>
                  <a:gd name="T3" fmla="*/ 36 h 189"/>
                  <a:gd name="T4" fmla="*/ 12 w 59"/>
                  <a:gd name="T5" fmla="*/ 0 h 18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189">
                    <a:moveTo>
                      <a:pt x="59" y="0"/>
                    </a:moveTo>
                    <a:cubicBezTo>
                      <a:pt x="59" y="0"/>
                      <a:pt x="15" y="13"/>
                      <a:pt x="27" y="189"/>
                    </a:cubicBezTo>
                    <a:cubicBezTo>
                      <a:pt x="27" y="189"/>
                      <a:pt x="0" y="3"/>
                      <a:pt x="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00" name="Freeform 1610"/>
              <p:cNvSpPr>
                <a:spLocks/>
              </p:cNvSpPr>
              <p:nvPr/>
            </p:nvSpPr>
            <p:spPr bwMode="auto">
              <a:xfrm>
                <a:off x="1102" y="2178"/>
                <a:ext cx="35" cy="109"/>
              </a:xfrm>
              <a:custGeom>
                <a:avLst/>
                <a:gdLst>
                  <a:gd name="T0" fmla="*/ 12 w 60"/>
                  <a:gd name="T1" fmla="*/ 0 h 189"/>
                  <a:gd name="T2" fmla="*/ 5 w 60"/>
                  <a:gd name="T3" fmla="*/ 36 h 189"/>
                  <a:gd name="T4" fmla="*/ 12 w 60"/>
                  <a:gd name="T5" fmla="*/ 0 h 18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0" h="189">
                    <a:moveTo>
                      <a:pt x="60" y="0"/>
                    </a:moveTo>
                    <a:cubicBezTo>
                      <a:pt x="60" y="0"/>
                      <a:pt x="16" y="13"/>
                      <a:pt x="27" y="189"/>
                    </a:cubicBezTo>
                    <a:cubicBezTo>
                      <a:pt x="27" y="189"/>
                      <a:pt x="0" y="2"/>
                      <a:pt x="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01" name="Freeform 1611"/>
              <p:cNvSpPr>
                <a:spLocks/>
              </p:cNvSpPr>
              <p:nvPr/>
            </p:nvSpPr>
            <p:spPr bwMode="auto">
              <a:xfrm>
                <a:off x="1169" y="2352"/>
                <a:ext cx="21" cy="14"/>
              </a:xfrm>
              <a:custGeom>
                <a:avLst/>
                <a:gdLst>
                  <a:gd name="T0" fmla="*/ 2 w 36"/>
                  <a:gd name="T1" fmla="*/ 5 h 24"/>
                  <a:gd name="T2" fmla="*/ 0 w 36"/>
                  <a:gd name="T3" fmla="*/ 2 h 24"/>
                  <a:gd name="T4" fmla="*/ 1 w 36"/>
                  <a:gd name="T5" fmla="*/ 1 h 24"/>
                  <a:gd name="T6" fmla="*/ 3 w 36"/>
                  <a:gd name="T7" fmla="*/ 1 h 24"/>
                  <a:gd name="T8" fmla="*/ 5 w 36"/>
                  <a:gd name="T9" fmla="*/ 3 h 24"/>
                  <a:gd name="T10" fmla="*/ 3 w 36"/>
                  <a:gd name="T11" fmla="*/ 5 h 24"/>
                  <a:gd name="T12" fmla="*/ 2 w 36"/>
                  <a:gd name="T13" fmla="*/ 5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24">
                    <a:moveTo>
                      <a:pt x="10" y="24"/>
                    </a:moveTo>
                    <a:cubicBezTo>
                      <a:pt x="5" y="23"/>
                      <a:pt x="0" y="17"/>
                      <a:pt x="0" y="12"/>
                    </a:cubicBezTo>
                    <a:cubicBezTo>
                      <a:pt x="0" y="9"/>
                      <a:pt x="0" y="5"/>
                      <a:pt x="2" y="3"/>
                    </a:cubicBezTo>
                    <a:cubicBezTo>
                      <a:pt x="5" y="0"/>
                      <a:pt x="10" y="1"/>
                      <a:pt x="13" y="2"/>
                    </a:cubicBezTo>
                    <a:cubicBezTo>
                      <a:pt x="20" y="3"/>
                      <a:pt x="36" y="5"/>
                      <a:pt x="28" y="16"/>
                    </a:cubicBezTo>
                    <a:cubicBezTo>
                      <a:pt x="25" y="20"/>
                      <a:pt x="18" y="23"/>
                      <a:pt x="13" y="24"/>
                    </a:cubicBezTo>
                    <a:cubicBezTo>
                      <a:pt x="12" y="24"/>
                      <a:pt x="11" y="23"/>
                      <a:pt x="10" y="23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02" name="Freeform 1612"/>
              <p:cNvSpPr>
                <a:spLocks/>
              </p:cNvSpPr>
              <p:nvPr/>
            </p:nvSpPr>
            <p:spPr bwMode="auto">
              <a:xfrm>
                <a:off x="1117" y="2351"/>
                <a:ext cx="18" cy="13"/>
              </a:xfrm>
              <a:custGeom>
                <a:avLst/>
                <a:gdLst>
                  <a:gd name="T0" fmla="*/ 5 w 31"/>
                  <a:gd name="T1" fmla="*/ 1 h 22"/>
                  <a:gd name="T2" fmla="*/ 6 w 31"/>
                  <a:gd name="T3" fmla="*/ 3 h 22"/>
                  <a:gd name="T4" fmla="*/ 3 w 31"/>
                  <a:gd name="T5" fmla="*/ 4 h 22"/>
                  <a:gd name="T6" fmla="*/ 2 w 31"/>
                  <a:gd name="T7" fmla="*/ 5 h 22"/>
                  <a:gd name="T8" fmla="*/ 1 w 31"/>
                  <a:gd name="T9" fmla="*/ 3 h 22"/>
                  <a:gd name="T10" fmla="*/ 1 w 31"/>
                  <a:gd name="T11" fmla="*/ 1 h 22"/>
                  <a:gd name="T12" fmla="*/ 2 w 31"/>
                  <a:gd name="T13" fmla="*/ 1 h 22"/>
                  <a:gd name="T14" fmla="*/ 5 w 31"/>
                  <a:gd name="T15" fmla="*/ 1 h 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1" h="22">
                    <a:moveTo>
                      <a:pt x="22" y="2"/>
                    </a:moveTo>
                    <a:cubicBezTo>
                      <a:pt x="26" y="4"/>
                      <a:pt x="31" y="10"/>
                      <a:pt x="30" y="15"/>
                    </a:cubicBezTo>
                    <a:cubicBezTo>
                      <a:pt x="29" y="20"/>
                      <a:pt x="22" y="20"/>
                      <a:pt x="18" y="21"/>
                    </a:cubicBezTo>
                    <a:cubicBezTo>
                      <a:pt x="15" y="21"/>
                      <a:pt x="13" y="22"/>
                      <a:pt x="10" y="22"/>
                    </a:cubicBezTo>
                    <a:cubicBezTo>
                      <a:pt x="7" y="22"/>
                      <a:pt x="5" y="19"/>
                      <a:pt x="3" y="16"/>
                    </a:cubicBezTo>
                    <a:cubicBezTo>
                      <a:pt x="1" y="13"/>
                      <a:pt x="0" y="10"/>
                      <a:pt x="3" y="7"/>
                    </a:cubicBezTo>
                    <a:cubicBezTo>
                      <a:pt x="5" y="5"/>
                      <a:pt x="8" y="3"/>
                      <a:pt x="11" y="2"/>
                    </a:cubicBezTo>
                    <a:cubicBezTo>
                      <a:pt x="15" y="0"/>
                      <a:pt x="18" y="1"/>
                      <a:pt x="22" y="2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03" name="Freeform 1613"/>
              <p:cNvSpPr>
                <a:spLocks/>
              </p:cNvSpPr>
              <p:nvPr/>
            </p:nvSpPr>
            <p:spPr bwMode="auto">
              <a:xfrm>
                <a:off x="1134" y="2163"/>
                <a:ext cx="34" cy="15"/>
              </a:xfrm>
              <a:custGeom>
                <a:avLst/>
                <a:gdLst>
                  <a:gd name="T0" fmla="*/ 12 w 58"/>
                  <a:gd name="T1" fmla="*/ 5 h 26"/>
                  <a:gd name="T2" fmla="*/ 0 w 58"/>
                  <a:gd name="T3" fmla="*/ 5 h 26"/>
                  <a:gd name="T4" fmla="*/ 12 w 58"/>
                  <a:gd name="T5" fmla="*/ 5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8" h="26">
                    <a:moveTo>
                      <a:pt x="58" y="24"/>
                    </a:moveTo>
                    <a:cubicBezTo>
                      <a:pt x="58" y="24"/>
                      <a:pt x="10" y="21"/>
                      <a:pt x="0" y="26"/>
                    </a:cubicBezTo>
                    <a:cubicBezTo>
                      <a:pt x="0" y="26"/>
                      <a:pt x="20" y="0"/>
                      <a:pt x="58" y="24"/>
                    </a:cubicBezTo>
                    <a:close/>
                  </a:path>
                </a:pathLst>
              </a:custGeom>
              <a:solidFill>
                <a:srgbClr val="F7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04" name="Freeform 1614"/>
              <p:cNvSpPr>
                <a:spLocks/>
              </p:cNvSpPr>
              <p:nvPr/>
            </p:nvSpPr>
            <p:spPr bwMode="auto">
              <a:xfrm>
                <a:off x="1098" y="2548"/>
                <a:ext cx="109" cy="190"/>
              </a:xfrm>
              <a:custGeom>
                <a:avLst/>
                <a:gdLst>
                  <a:gd name="T0" fmla="*/ 0 w 190"/>
                  <a:gd name="T1" fmla="*/ 47 h 330"/>
                  <a:gd name="T2" fmla="*/ 15 w 190"/>
                  <a:gd name="T3" fmla="*/ 63 h 330"/>
                  <a:gd name="T4" fmla="*/ 21 w 190"/>
                  <a:gd name="T5" fmla="*/ 63 h 330"/>
                  <a:gd name="T6" fmla="*/ 36 w 190"/>
                  <a:gd name="T7" fmla="*/ 47 h 330"/>
                  <a:gd name="T8" fmla="*/ 36 w 190"/>
                  <a:gd name="T9" fmla="*/ 19 h 330"/>
                  <a:gd name="T10" fmla="*/ 21 w 190"/>
                  <a:gd name="T11" fmla="*/ 0 h 330"/>
                  <a:gd name="T12" fmla="*/ 15 w 190"/>
                  <a:gd name="T13" fmla="*/ 0 h 330"/>
                  <a:gd name="T14" fmla="*/ 0 w 190"/>
                  <a:gd name="T15" fmla="*/ 19 h 330"/>
                  <a:gd name="T16" fmla="*/ 0 w 190"/>
                  <a:gd name="T17" fmla="*/ 47 h 3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0" h="330">
                    <a:moveTo>
                      <a:pt x="0" y="243"/>
                    </a:moveTo>
                    <a:cubicBezTo>
                      <a:pt x="0" y="298"/>
                      <a:pt x="35" y="330"/>
                      <a:pt x="79" y="330"/>
                    </a:cubicBezTo>
                    <a:cubicBezTo>
                      <a:pt x="110" y="330"/>
                      <a:pt x="110" y="330"/>
                      <a:pt x="110" y="330"/>
                    </a:cubicBezTo>
                    <a:cubicBezTo>
                      <a:pt x="154" y="330"/>
                      <a:pt x="190" y="298"/>
                      <a:pt x="190" y="243"/>
                    </a:cubicBezTo>
                    <a:cubicBezTo>
                      <a:pt x="190" y="100"/>
                      <a:pt x="190" y="100"/>
                      <a:pt x="190" y="100"/>
                    </a:cubicBezTo>
                    <a:cubicBezTo>
                      <a:pt x="190" y="45"/>
                      <a:pt x="154" y="0"/>
                      <a:pt x="11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45"/>
                      <a:pt x="0" y="100"/>
                    </a:cubicBezTo>
                    <a:lnTo>
                      <a:pt x="0" y="243"/>
                    </a:lnTo>
                    <a:close/>
                  </a:path>
                </a:pathLst>
              </a:custGeom>
              <a:solidFill>
                <a:srgbClr val="E3C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05" name="Freeform 1615"/>
              <p:cNvSpPr>
                <a:spLocks/>
              </p:cNvSpPr>
              <p:nvPr/>
            </p:nvSpPr>
            <p:spPr bwMode="auto">
              <a:xfrm>
                <a:off x="1100" y="2551"/>
                <a:ext cx="84" cy="160"/>
              </a:xfrm>
              <a:custGeom>
                <a:avLst/>
                <a:gdLst>
                  <a:gd name="T0" fmla="*/ 1 w 146"/>
                  <a:gd name="T1" fmla="*/ 53 h 278"/>
                  <a:gd name="T2" fmla="*/ 1 w 146"/>
                  <a:gd name="T3" fmla="*/ 46 h 278"/>
                  <a:gd name="T4" fmla="*/ 1 w 146"/>
                  <a:gd name="T5" fmla="*/ 19 h 278"/>
                  <a:gd name="T6" fmla="*/ 16 w 146"/>
                  <a:gd name="T7" fmla="*/ 0 h 278"/>
                  <a:gd name="T8" fmla="*/ 22 w 146"/>
                  <a:gd name="T9" fmla="*/ 0 h 278"/>
                  <a:gd name="T10" fmla="*/ 27 w 146"/>
                  <a:gd name="T11" fmla="*/ 10 h 278"/>
                  <a:gd name="T12" fmla="*/ 27 w 146"/>
                  <a:gd name="T13" fmla="*/ 41 h 278"/>
                  <a:gd name="T14" fmla="*/ 20 w 146"/>
                  <a:gd name="T15" fmla="*/ 51 h 278"/>
                  <a:gd name="T16" fmla="*/ 1 w 146"/>
                  <a:gd name="T17" fmla="*/ 53 h 2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6" h="278">
                    <a:moveTo>
                      <a:pt x="5" y="278"/>
                    </a:moveTo>
                    <a:cubicBezTo>
                      <a:pt x="0" y="265"/>
                      <a:pt x="6" y="257"/>
                      <a:pt x="6" y="242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44"/>
                      <a:pt x="42" y="0"/>
                      <a:pt x="8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42" y="0"/>
                      <a:pt x="142" y="55"/>
                    </a:cubicBezTo>
                    <a:cubicBezTo>
                      <a:pt x="142" y="110"/>
                      <a:pt x="142" y="215"/>
                      <a:pt x="142" y="215"/>
                    </a:cubicBezTo>
                    <a:cubicBezTo>
                      <a:pt x="142" y="215"/>
                      <a:pt x="146" y="255"/>
                      <a:pt x="104" y="265"/>
                    </a:cubicBezTo>
                    <a:cubicBezTo>
                      <a:pt x="62" y="275"/>
                      <a:pt x="14" y="255"/>
                      <a:pt x="5" y="278"/>
                    </a:cubicBezTo>
                    <a:close/>
                  </a:path>
                </a:pathLst>
              </a:custGeom>
              <a:solidFill>
                <a:srgbClr val="CDB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06" name="Freeform 1616"/>
              <p:cNvSpPr>
                <a:spLocks/>
              </p:cNvSpPr>
              <p:nvPr/>
            </p:nvSpPr>
            <p:spPr bwMode="auto">
              <a:xfrm>
                <a:off x="1098" y="2548"/>
                <a:ext cx="81" cy="164"/>
              </a:xfrm>
              <a:custGeom>
                <a:avLst/>
                <a:gdLst>
                  <a:gd name="T0" fmla="*/ 2 w 140"/>
                  <a:gd name="T1" fmla="*/ 55 h 284"/>
                  <a:gd name="T2" fmla="*/ 0 w 140"/>
                  <a:gd name="T3" fmla="*/ 47 h 284"/>
                  <a:gd name="T4" fmla="*/ 0 w 140"/>
                  <a:gd name="T5" fmla="*/ 19 h 284"/>
                  <a:gd name="T6" fmla="*/ 16 w 140"/>
                  <a:gd name="T7" fmla="*/ 0 h 284"/>
                  <a:gd name="T8" fmla="*/ 21 w 140"/>
                  <a:gd name="T9" fmla="*/ 0 h 284"/>
                  <a:gd name="T10" fmla="*/ 27 w 140"/>
                  <a:gd name="T11" fmla="*/ 10 h 284"/>
                  <a:gd name="T12" fmla="*/ 27 w 140"/>
                  <a:gd name="T13" fmla="*/ 42 h 284"/>
                  <a:gd name="T14" fmla="*/ 19 w 140"/>
                  <a:gd name="T15" fmla="*/ 51 h 284"/>
                  <a:gd name="T16" fmla="*/ 2 w 140"/>
                  <a:gd name="T17" fmla="*/ 55 h 2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0" h="284">
                    <a:moveTo>
                      <a:pt x="8" y="284"/>
                    </a:moveTo>
                    <a:cubicBezTo>
                      <a:pt x="3" y="272"/>
                      <a:pt x="0" y="257"/>
                      <a:pt x="0" y="242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44"/>
                      <a:pt x="36" y="0"/>
                      <a:pt x="80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136" y="0"/>
                      <a:pt x="136" y="55"/>
                    </a:cubicBezTo>
                    <a:cubicBezTo>
                      <a:pt x="136" y="110"/>
                      <a:pt x="136" y="215"/>
                      <a:pt x="136" y="215"/>
                    </a:cubicBezTo>
                    <a:cubicBezTo>
                      <a:pt x="136" y="215"/>
                      <a:pt x="140" y="255"/>
                      <a:pt x="98" y="265"/>
                    </a:cubicBezTo>
                    <a:cubicBezTo>
                      <a:pt x="56" y="275"/>
                      <a:pt x="17" y="261"/>
                      <a:pt x="8" y="284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07" name="Oval 1617"/>
              <p:cNvSpPr>
                <a:spLocks noChangeArrowheads="1"/>
              </p:cNvSpPr>
              <p:nvPr/>
            </p:nvSpPr>
            <p:spPr bwMode="auto">
              <a:xfrm>
                <a:off x="1115" y="2712"/>
                <a:ext cx="75" cy="26"/>
              </a:xfrm>
              <a:prstGeom prst="ellipse">
                <a:avLst/>
              </a:prstGeom>
              <a:solidFill>
                <a:srgbClr val="DABD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08" name="Freeform 1618"/>
              <p:cNvSpPr>
                <a:spLocks/>
              </p:cNvSpPr>
              <p:nvPr/>
            </p:nvSpPr>
            <p:spPr bwMode="auto">
              <a:xfrm>
                <a:off x="1149" y="2705"/>
                <a:ext cx="62" cy="18"/>
              </a:xfrm>
              <a:custGeom>
                <a:avLst/>
                <a:gdLst>
                  <a:gd name="T0" fmla="*/ 14 w 107"/>
                  <a:gd name="T1" fmla="*/ 6 h 32"/>
                  <a:gd name="T2" fmla="*/ 0 w 107"/>
                  <a:gd name="T3" fmla="*/ 2 h 32"/>
                  <a:gd name="T4" fmla="*/ 14 w 107"/>
                  <a:gd name="T5" fmla="*/ 6 h 3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7" h="32">
                    <a:moveTo>
                      <a:pt x="73" y="32"/>
                    </a:moveTo>
                    <a:cubicBezTo>
                      <a:pt x="73" y="32"/>
                      <a:pt x="73" y="9"/>
                      <a:pt x="0" y="8"/>
                    </a:cubicBezTo>
                    <a:cubicBezTo>
                      <a:pt x="0" y="8"/>
                      <a:pt x="107" y="0"/>
                      <a:pt x="73" y="32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09" name="Freeform 1619"/>
              <p:cNvSpPr>
                <a:spLocks/>
              </p:cNvSpPr>
              <p:nvPr/>
            </p:nvSpPr>
            <p:spPr bwMode="auto">
              <a:xfrm>
                <a:off x="1171" y="2711"/>
                <a:ext cx="39" cy="20"/>
              </a:xfrm>
              <a:custGeom>
                <a:avLst/>
                <a:gdLst>
                  <a:gd name="T0" fmla="*/ 6 w 69"/>
                  <a:gd name="T1" fmla="*/ 6 h 35"/>
                  <a:gd name="T2" fmla="*/ 0 w 69"/>
                  <a:gd name="T3" fmla="*/ 0 h 35"/>
                  <a:gd name="T4" fmla="*/ 6 w 69"/>
                  <a:gd name="T5" fmla="*/ 6 h 3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9" h="35">
                    <a:moveTo>
                      <a:pt x="34" y="35"/>
                    </a:moveTo>
                    <a:cubicBezTo>
                      <a:pt x="34" y="35"/>
                      <a:pt x="60" y="9"/>
                      <a:pt x="0" y="0"/>
                    </a:cubicBezTo>
                    <a:cubicBezTo>
                      <a:pt x="0" y="0"/>
                      <a:pt x="69" y="6"/>
                      <a:pt x="34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10" name="Freeform 1620"/>
              <p:cNvSpPr>
                <a:spLocks/>
              </p:cNvSpPr>
              <p:nvPr/>
            </p:nvSpPr>
            <p:spPr bwMode="auto">
              <a:xfrm>
                <a:off x="1148" y="2629"/>
                <a:ext cx="27" cy="72"/>
              </a:xfrm>
              <a:custGeom>
                <a:avLst/>
                <a:gdLst>
                  <a:gd name="T0" fmla="*/ 9 w 47"/>
                  <a:gd name="T1" fmla="*/ 0 h 125"/>
                  <a:gd name="T2" fmla="*/ 9 w 47"/>
                  <a:gd name="T3" fmla="*/ 15 h 125"/>
                  <a:gd name="T4" fmla="*/ 0 w 47"/>
                  <a:gd name="T5" fmla="*/ 24 h 125"/>
                  <a:gd name="T6" fmla="*/ 7 w 47"/>
                  <a:gd name="T7" fmla="*/ 14 h 125"/>
                  <a:gd name="T8" fmla="*/ 9 w 47"/>
                  <a:gd name="T9" fmla="*/ 0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125">
                    <a:moveTo>
                      <a:pt x="46" y="0"/>
                    </a:moveTo>
                    <a:cubicBezTo>
                      <a:pt x="46" y="2"/>
                      <a:pt x="46" y="78"/>
                      <a:pt x="46" y="78"/>
                    </a:cubicBezTo>
                    <a:cubicBezTo>
                      <a:pt x="46" y="78"/>
                      <a:pt x="47" y="118"/>
                      <a:pt x="0" y="125"/>
                    </a:cubicBezTo>
                    <a:cubicBezTo>
                      <a:pt x="0" y="125"/>
                      <a:pt x="39" y="113"/>
                      <a:pt x="37" y="76"/>
                    </a:cubicBezTo>
                    <a:cubicBezTo>
                      <a:pt x="36" y="38"/>
                      <a:pt x="46" y="0"/>
                      <a:pt x="46" y="0"/>
                    </a:cubicBezTo>
                    <a:close/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11" name="Freeform 1621"/>
              <p:cNvSpPr>
                <a:spLocks/>
              </p:cNvSpPr>
              <p:nvPr/>
            </p:nvSpPr>
            <p:spPr bwMode="auto">
              <a:xfrm>
                <a:off x="1152" y="2664"/>
                <a:ext cx="24" cy="36"/>
              </a:xfrm>
              <a:custGeom>
                <a:avLst/>
                <a:gdLst>
                  <a:gd name="T0" fmla="*/ 7 w 41"/>
                  <a:gd name="T1" fmla="*/ 0 h 61"/>
                  <a:gd name="T2" fmla="*/ 5 w 41"/>
                  <a:gd name="T3" fmla="*/ 9 h 61"/>
                  <a:gd name="T4" fmla="*/ 0 w 41"/>
                  <a:gd name="T5" fmla="*/ 12 h 61"/>
                  <a:gd name="T6" fmla="*/ 7 w 41"/>
                  <a:gd name="T7" fmla="*/ 0 h 6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1" h="61">
                    <a:moveTo>
                      <a:pt x="36" y="0"/>
                    </a:moveTo>
                    <a:cubicBezTo>
                      <a:pt x="36" y="0"/>
                      <a:pt x="41" y="32"/>
                      <a:pt x="24" y="46"/>
                    </a:cubicBezTo>
                    <a:cubicBezTo>
                      <a:pt x="8" y="61"/>
                      <a:pt x="0" y="61"/>
                      <a:pt x="0" y="61"/>
                    </a:cubicBezTo>
                    <a:cubicBezTo>
                      <a:pt x="0" y="61"/>
                      <a:pt x="39" y="48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12" name="Freeform 1622"/>
              <p:cNvSpPr>
                <a:spLocks/>
              </p:cNvSpPr>
              <p:nvPr/>
            </p:nvSpPr>
            <p:spPr bwMode="auto">
              <a:xfrm>
                <a:off x="1149" y="2548"/>
                <a:ext cx="27" cy="62"/>
              </a:xfrm>
              <a:custGeom>
                <a:avLst/>
                <a:gdLst>
                  <a:gd name="T0" fmla="*/ 1 w 47"/>
                  <a:gd name="T1" fmla="*/ 1 h 108"/>
                  <a:gd name="T2" fmla="*/ 8 w 47"/>
                  <a:gd name="T3" fmla="*/ 6 h 108"/>
                  <a:gd name="T4" fmla="*/ 9 w 47"/>
                  <a:gd name="T5" fmla="*/ 11 h 108"/>
                  <a:gd name="T6" fmla="*/ 8 w 47"/>
                  <a:gd name="T7" fmla="*/ 21 h 108"/>
                  <a:gd name="T8" fmla="*/ 7 w 47"/>
                  <a:gd name="T9" fmla="*/ 12 h 108"/>
                  <a:gd name="T10" fmla="*/ 5 w 47"/>
                  <a:gd name="T11" fmla="*/ 6 h 108"/>
                  <a:gd name="T12" fmla="*/ 0 w 47"/>
                  <a:gd name="T13" fmla="*/ 1 h 1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108">
                    <a:moveTo>
                      <a:pt x="1" y="3"/>
                    </a:moveTo>
                    <a:cubicBezTo>
                      <a:pt x="21" y="0"/>
                      <a:pt x="37" y="8"/>
                      <a:pt x="42" y="29"/>
                    </a:cubicBezTo>
                    <a:cubicBezTo>
                      <a:pt x="45" y="40"/>
                      <a:pt x="45" y="50"/>
                      <a:pt x="45" y="61"/>
                    </a:cubicBezTo>
                    <a:cubicBezTo>
                      <a:pt x="45" y="76"/>
                      <a:pt x="47" y="93"/>
                      <a:pt x="43" y="108"/>
                    </a:cubicBezTo>
                    <a:cubicBezTo>
                      <a:pt x="39" y="95"/>
                      <a:pt x="41" y="79"/>
                      <a:pt x="38" y="65"/>
                    </a:cubicBezTo>
                    <a:cubicBezTo>
                      <a:pt x="36" y="53"/>
                      <a:pt x="32" y="39"/>
                      <a:pt x="26" y="29"/>
                    </a:cubicBezTo>
                    <a:cubicBezTo>
                      <a:pt x="21" y="21"/>
                      <a:pt x="9" y="5"/>
                      <a:pt x="0" y="4"/>
                    </a:cubicBezTo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13" name="Freeform 1623"/>
              <p:cNvSpPr>
                <a:spLocks/>
              </p:cNvSpPr>
              <p:nvPr/>
            </p:nvSpPr>
            <p:spPr bwMode="auto">
              <a:xfrm>
                <a:off x="1156" y="2550"/>
                <a:ext cx="19" cy="44"/>
              </a:xfrm>
              <a:custGeom>
                <a:avLst/>
                <a:gdLst>
                  <a:gd name="T0" fmla="*/ 0 w 33"/>
                  <a:gd name="T1" fmla="*/ 0 h 76"/>
                  <a:gd name="T2" fmla="*/ 5 w 33"/>
                  <a:gd name="T3" fmla="*/ 5 h 76"/>
                  <a:gd name="T4" fmla="*/ 6 w 33"/>
                  <a:gd name="T5" fmla="*/ 10 h 76"/>
                  <a:gd name="T6" fmla="*/ 6 w 33"/>
                  <a:gd name="T7" fmla="*/ 14 h 76"/>
                  <a:gd name="T8" fmla="*/ 4 w 33"/>
                  <a:gd name="T9" fmla="*/ 5 h 76"/>
                  <a:gd name="T10" fmla="*/ 0 w 33"/>
                  <a:gd name="T11" fmla="*/ 1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3" h="76">
                    <a:moveTo>
                      <a:pt x="0" y="0"/>
                    </a:moveTo>
                    <a:cubicBezTo>
                      <a:pt x="13" y="8"/>
                      <a:pt x="22" y="12"/>
                      <a:pt x="27" y="28"/>
                    </a:cubicBezTo>
                    <a:cubicBezTo>
                      <a:pt x="29" y="36"/>
                      <a:pt x="29" y="43"/>
                      <a:pt x="30" y="51"/>
                    </a:cubicBezTo>
                    <a:cubicBezTo>
                      <a:pt x="31" y="59"/>
                      <a:pt x="33" y="69"/>
                      <a:pt x="30" y="76"/>
                    </a:cubicBezTo>
                    <a:cubicBezTo>
                      <a:pt x="30" y="59"/>
                      <a:pt x="30" y="38"/>
                      <a:pt x="22" y="23"/>
                    </a:cubicBezTo>
                    <a:cubicBezTo>
                      <a:pt x="18" y="16"/>
                      <a:pt x="8" y="3"/>
                      <a:pt x="0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14" name="Freeform 1624"/>
              <p:cNvSpPr>
                <a:spLocks/>
              </p:cNvSpPr>
              <p:nvPr/>
            </p:nvSpPr>
            <p:spPr bwMode="auto">
              <a:xfrm>
                <a:off x="1174" y="2646"/>
                <a:ext cx="34" cy="71"/>
              </a:xfrm>
              <a:custGeom>
                <a:avLst/>
                <a:gdLst>
                  <a:gd name="T0" fmla="*/ 10 w 60"/>
                  <a:gd name="T1" fmla="*/ 2 h 123"/>
                  <a:gd name="T2" fmla="*/ 7 w 60"/>
                  <a:gd name="T3" fmla="*/ 23 h 123"/>
                  <a:gd name="T4" fmla="*/ 0 w 60"/>
                  <a:gd name="T5" fmla="*/ 20 h 123"/>
                  <a:gd name="T6" fmla="*/ 4 w 60"/>
                  <a:gd name="T7" fmla="*/ 16 h 123"/>
                  <a:gd name="T8" fmla="*/ 6 w 60"/>
                  <a:gd name="T9" fmla="*/ 10 h 123"/>
                  <a:gd name="T10" fmla="*/ 10 w 60"/>
                  <a:gd name="T11" fmla="*/ 2 h 123"/>
                  <a:gd name="T12" fmla="*/ 10 w 60"/>
                  <a:gd name="T13" fmla="*/ 3 h 1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123">
                    <a:moveTo>
                      <a:pt x="55" y="11"/>
                    </a:moveTo>
                    <a:cubicBezTo>
                      <a:pt x="55" y="25"/>
                      <a:pt x="60" y="123"/>
                      <a:pt x="39" y="117"/>
                    </a:cubicBezTo>
                    <a:cubicBezTo>
                      <a:pt x="38" y="104"/>
                      <a:pt x="9" y="109"/>
                      <a:pt x="0" y="102"/>
                    </a:cubicBezTo>
                    <a:cubicBezTo>
                      <a:pt x="6" y="94"/>
                      <a:pt x="16" y="91"/>
                      <a:pt x="22" y="84"/>
                    </a:cubicBezTo>
                    <a:cubicBezTo>
                      <a:pt x="29" y="75"/>
                      <a:pt x="31" y="64"/>
                      <a:pt x="33" y="53"/>
                    </a:cubicBezTo>
                    <a:cubicBezTo>
                      <a:pt x="34" y="46"/>
                      <a:pt x="42" y="0"/>
                      <a:pt x="55" y="11"/>
                    </a:cubicBezTo>
                    <a:cubicBezTo>
                      <a:pt x="55" y="12"/>
                      <a:pt x="55" y="12"/>
                      <a:pt x="55" y="13"/>
                    </a:cubicBezTo>
                  </a:path>
                </a:pathLst>
              </a:custGeom>
              <a:solidFill>
                <a:srgbClr val="D8B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15" name="Freeform 1625"/>
              <p:cNvSpPr>
                <a:spLocks/>
              </p:cNvSpPr>
              <p:nvPr/>
            </p:nvSpPr>
            <p:spPr bwMode="auto">
              <a:xfrm>
                <a:off x="1160" y="2535"/>
                <a:ext cx="11" cy="13"/>
              </a:xfrm>
              <a:custGeom>
                <a:avLst/>
                <a:gdLst>
                  <a:gd name="T0" fmla="*/ 3 w 20"/>
                  <a:gd name="T1" fmla="*/ 0 h 22"/>
                  <a:gd name="T2" fmla="*/ 3 w 20"/>
                  <a:gd name="T3" fmla="*/ 5 h 22"/>
                  <a:gd name="T4" fmla="*/ 3 w 20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22">
                    <a:moveTo>
                      <a:pt x="20" y="0"/>
                    </a:moveTo>
                    <a:cubicBezTo>
                      <a:pt x="20" y="0"/>
                      <a:pt x="7" y="16"/>
                      <a:pt x="17" y="22"/>
                    </a:cubicBezTo>
                    <a:cubicBezTo>
                      <a:pt x="17" y="22"/>
                      <a:pt x="0" y="17"/>
                      <a:pt x="2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16" name="Freeform 1626"/>
              <p:cNvSpPr>
                <a:spLocks/>
              </p:cNvSpPr>
              <p:nvPr/>
            </p:nvSpPr>
            <p:spPr bwMode="auto">
              <a:xfrm>
                <a:off x="1132" y="2537"/>
                <a:ext cx="10" cy="10"/>
              </a:xfrm>
              <a:custGeom>
                <a:avLst/>
                <a:gdLst>
                  <a:gd name="T0" fmla="*/ 0 w 18"/>
                  <a:gd name="T1" fmla="*/ 0 h 18"/>
                  <a:gd name="T2" fmla="*/ 1 w 18"/>
                  <a:gd name="T3" fmla="*/ 3 h 18"/>
                  <a:gd name="T4" fmla="*/ 0 w 18"/>
                  <a:gd name="T5" fmla="*/ 0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8">
                    <a:moveTo>
                      <a:pt x="0" y="0"/>
                    </a:moveTo>
                    <a:cubicBezTo>
                      <a:pt x="0" y="0"/>
                      <a:pt x="10" y="12"/>
                      <a:pt x="2" y="18"/>
                    </a:cubicBezTo>
                    <a:cubicBezTo>
                      <a:pt x="2" y="18"/>
                      <a:pt x="18" y="14"/>
                      <a:pt x="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17" name="Oval 1627"/>
              <p:cNvSpPr>
                <a:spLocks noChangeArrowheads="1"/>
              </p:cNvSpPr>
              <p:nvPr/>
            </p:nvSpPr>
            <p:spPr bwMode="auto">
              <a:xfrm>
                <a:off x="1111" y="2567"/>
                <a:ext cx="11" cy="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18" name="Oval 1628"/>
              <p:cNvSpPr>
                <a:spLocks noChangeArrowheads="1"/>
              </p:cNvSpPr>
              <p:nvPr/>
            </p:nvSpPr>
            <p:spPr bwMode="auto">
              <a:xfrm>
                <a:off x="1110" y="2584"/>
                <a:ext cx="6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19" name="Freeform 1629"/>
              <p:cNvSpPr>
                <a:spLocks/>
              </p:cNvSpPr>
              <p:nvPr/>
            </p:nvSpPr>
            <p:spPr bwMode="auto">
              <a:xfrm>
                <a:off x="1095" y="2548"/>
                <a:ext cx="34" cy="109"/>
              </a:xfrm>
              <a:custGeom>
                <a:avLst/>
                <a:gdLst>
                  <a:gd name="T0" fmla="*/ 12 w 59"/>
                  <a:gd name="T1" fmla="*/ 0 h 189"/>
                  <a:gd name="T2" fmla="*/ 5 w 59"/>
                  <a:gd name="T3" fmla="*/ 36 h 189"/>
                  <a:gd name="T4" fmla="*/ 12 w 59"/>
                  <a:gd name="T5" fmla="*/ 0 h 18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189">
                    <a:moveTo>
                      <a:pt x="59" y="0"/>
                    </a:moveTo>
                    <a:cubicBezTo>
                      <a:pt x="59" y="0"/>
                      <a:pt x="16" y="12"/>
                      <a:pt x="27" y="189"/>
                    </a:cubicBezTo>
                    <a:cubicBezTo>
                      <a:pt x="27" y="189"/>
                      <a:pt x="0" y="2"/>
                      <a:pt x="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20" name="Freeform 1630"/>
              <p:cNvSpPr>
                <a:spLocks/>
              </p:cNvSpPr>
              <p:nvPr/>
            </p:nvSpPr>
            <p:spPr bwMode="auto">
              <a:xfrm>
                <a:off x="1169" y="2537"/>
                <a:ext cx="21" cy="13"/>
              </a:xfrm>
              <a:custGeom>
                <a:avLst/>
                <a:gdLst>
                  <a:gd name="T0" fmla="*/ 2 w 36"/>
                  <a:gd name="T1" fmla="*/ 4 h 24"/>
                  <a:gd name="T2" fmla="*/ 0 w 36"/>
                  <a:gd name="T3" fmla="*/ 2 h 24"/>
                  <a:gd name="T4" fmla="*/ 1 w 36"/>
                  <a:gd name="T5" fmla="*/ 1 h 24"/>
                  <a:gd name="T6" fmla="*/ 3 w 36"/>
                  <a:gd name="T7" fmla="*/ 1 h 24"/>
                  <a:gd name="T8" fmla="*/ 5 w 36"/>
                  <a:gd name="T9" fmla="*/ 3 h 24"/>
                  <a:gd name="T10" fmla="*/ 3 w 36"/>
                  <a:gd name="T11" fmla="*/ 4 h 24"/>
                  <a:gd name="T12" fmla="*/ 2 w 36"/>
                  <a:gd name="T13" fmla="*/ 4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24">
                    <a:moveTo>
                      <a:pt x="11" y="24"/>
                    </a:moveTo>
                    <a:cubicBezTo>
                      <a:pt x="5" y="23"/>
                      <a:pt x="0" y="17"/>
                      <a:pt x="0" y="12"/>
                    </a:cubicBezTo>
                    <a:cubicBezTo>
                      <a:pt x="0" y="9"/>
                      <a:pt x="0" y="6"/>
                      <a:pt x="2" y="3"/>
                    </a:cubicBezTo>
                    <a:cubicBezTo>
                      <a:pt x="5" y="0"/>
                      <a:pt x="10" y="1"/>
                      <a:pt x="13" y="2"/>
                    </a:cubicBezTo>
                    <a:cubicBezTo>
                      <a:pt x="20" y="3"/>
                      <a:pt x="36" y="5"/>
                      <a:pt x="28" y="16"/>
                    </a:cubicBezTo>
                    <a:cubicBezTo>
                      <a:pt x="25" y="20"/>
                      <a:pt x="18" y="24"/>
                      <a:pt x="13" y="24"/>
                    </a:cubicBezTo>
                    <a:cubicBezTo>
                      <a:pt x="12" y="24"/>
                      <a:pt x="11" y="23"/>
                      <a:pt x="10" y="23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21" name="Freeform 1631"/>
              <p:cNvSpPr>
                <a:spLocks/>
              </p:cNvSpPr>
              <p:nvPr/>
            </p:nvSpPr>
            <p:spPr bwMode="auto">
              <a:xfrm>
                <a:off x="1117" y="2536"/>
                <a:ext cx="18" cy="12"/>
              </a:xfrm>
              <a:custGeom>
                <a:avLst/>
                <a:gdLst>
                  <a:gd name="T0" fmla="*/ 5 w 31"/>
                  <a:gd name="T1" fmla="*/ 1 h 21"/>
                  <a:gd name="T2" fmla="*/ 6 w 31"/>
                  <a:gd name="T3" fmla="*/ 3 h 21"/>
                  <a:gd name="T4" fmla="*/ 3 w 31"/>
                  <a:gd name="T5" fmla="*/ 3 h 21"/>
                  <a:gd name="T6" fmla="*/ 2 w 31"/>
                  <a:gd name="T7" fmla="*/ 4 h 21"/>
                  <a:gd name="T8" fmla="*/ 1 w 31"/>
                  <a:gd name="T9" fmla="*/ 3 h 21"/>
                  <a:gd name="T10" fmla="*/ 1 w 31"/>
                  <a:gd name="T11" fmla="*/ 1 h 21"/>
                  <a:gd name="T12" fmla="*/ 2 w 31"/>
                  <a:gd name="T13" fmla="*/ 1 h 21"/>
                  <a:gd name="T14" fmla="*/ 5 w 31"/>
                  <a:gd name="T15" fmla="*/ 1 h 2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1" h="21">
                    <a:moveTo>
                      <a:pt x="22" y="1"/>
                    </a:moveTo>
                    <a:cubicBezTo>
                      <a:pt x="26" y="4"/>
                      <a:pt x="31" y="9"/>
                      <a:pt x="30" y="15"/>
                    </a:cubicBezTo>
                    <a:cubicBezTo>
                      <a:pt x="29" y="19"/>
                      <a:pt x="22" y="19"/>
                      <a:pt x="18" y="20"/>
                    </a:cubicBezTo>
                    <a:cubicBezTo>
                      <a:pt x="15" y="20"/>
                      <a:pt x="13" y="21"/>
                      <a:pt x="11" y="21"/>
                    </a:cubicBezTo>
                    <a:cubicBezTo>
                      <a:pt x="7" y="21"/>
                      <a:pt x="5" y="18"/>
                      <a:pt x="3" y="15"/>
                    </a:cubicBezTo>
                    <a:cubicBezTo>
                      <a:pt x="1" y="12"/>
                      <a:pt x="0" y="10"/>
                      <a:pt x="3" y="7"/>
                    </a:cubicBezTo>
                    <a:cubicBezTo>
                      <a:pt x="5" y="4"/>
                      <a:pt x="8" y="2"/>
                      <a:pt x="11" y="1"/>
                    </a:cubicBezTo>
                    <a:cubicBezTo>
                      <a:pt x="15" y="0"/>
                      <a:pt x="18" y="0"/>
                      <a:pt x="22" y="1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22" name="Freeform 1632"/>
              <p:cNvSpPr>
                <a:spLocks/>
              </p:cNvSpPr>
              <p:nvPr/>
            </p:nvSpPr>
            <p:spPr bwMode="auto">
              <a:xfrm>
                <a:off x="1098" y="2732"/>
                <a:ext cx="109" cy="190"/>
              </a:xfrm>
              <a:custGeom>
                <a:avLst/>
                <a:gdLst>
                  <a:gd name="T0" fmla="*/ 0 w 190"/>
                  <a:gd name="T1" fmla="*/ 46 h 330"/>
                  <a:gd name="T2" fmla="*/ 15 w 190"/>
                  <a:gd name="T3" fmla="*/ 63 h 330"/>
                  <a:gd name="T4" fmla="*/ 21 w 190"/>
                  <a:gd name="T5" fmla="*/ 63 h 330"/>
                  <a:gd name="T6" fmla="*/ 36 w 190"/>
                  <a:gd name="T7" fmla="*/ 46 h 330"/>
                  <a:gd name="T8" fmla="*/ 36 w 190"/>
                  <a:gd name="T9" fmla="*/ 19 h 330"/>
                  <a:gd name="T10" fmla="*/ 21 w 190"/>
                  <a:gd name="T11" fmla="*/ 0 h 330"/>
                  <a:gd name="T12" fmla="*/ 15 w 190"/>
                  <a:gd name="T13" fmla="*/ 0 h 330"/>
                  <a:gd name="T14" fmla="*/ 0 w 190"/>
                  <a:gd name="T15" fmla="*/ 19 h 330"/>
                  <a:gd name="T16" fmla="*/ 0 w 190"/>
                  <a:gd name="T17" fmla="*/ 46 h 3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0" h="330">
                    <a:moveTo>
                      <a:pt x="0" y="242"/>
                    </a:moveTo>
                    <a:cubicBezTo>
                      <a:pt x="0" y="297"/>
                      <a:pt x="35" y="330"/>
                      <a:pt x="79" y="330"/>
                    </a:cubicBezTo>
                    <a:cubicBezTo>
                      <a:pt x="110" y="330"/>
                      <a:pt x="110" y="330"/>
                      <a:pt x="110" y="330"/>
                    </a:cubicBezTo>
                    <a:cubicBezTo>
                      <a:pt x="154" y="330"/>
                      <a:pt x="190" y="297"/>
                      <a:pt x="190" y="242"/>
                    </a:cubicBezTo>
                    <a:cubicBezTo>
                      <a:pt x="190" y="99"/>
                      <a:pt x="190" y="99"/>
                      <a:pt x="190" y="99"/>
                    </a:cubicBezTo>
                    <a:cubicBezTo>
                      <a:pt x="190" y="44"/>
                      <a:pt x="154" y="0"/>
                      <a:pt x="11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44"/>
                      <a:pt x="0" y="99"/>
                    </a:cubicBezTo>
                    <a:lnTo>
                      <a:pt x="0" y="242"/>
                    </a:lnTo>
                    <a:close/>
                  </a:path>
                </a:pathLst>
              </a:custGeom>
              <a:solidFill>
                <a:srgbClr val="E3C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23" name="Freeform 1633"/>
              <p:cNvSpPr>
                <a:spLocks/>
              </p:cNvSpPr>
              <p:nvPr/>
            </p:nvSpPr>
            <p:spPr bwMode="auto">
              <a:xfrm>
                <a:off x="1100" y="2734"/>
                <a:ext cx="84" cy="160"/>
              </a:xfrm>
              <a:custGeom>
                <a:avLst/>
                <a:gdLst>
                  <a:gd name="T0" fmla="*/ 1 w 146"/>
                  <a:gd name="T1" fmla="*/ 53 h 278"/>
                  <a:gd name="T2" fmla="*/ 1 w 146"/>
                  <a:gd name="T3" fmla="*/ 47 h 278"/>
                  <a:gd name="T4" fmla="*/ 1 w 146"/>
                  <a:gd name="T5" fmla="*/ 19 h 278"/>
                  <a:gd name="T6" fmla="*/ 16 w 146"/>
                  <a:gd name="T7" fmla="*/ 0 h 278"/>
                  <a:gd name="T8" fmla="*/ 22 w 146"/>
                  <a:gd name="T9" fmla="*/ 0 h 278"/>
                  <a:gd name="T10" fmla="*/ 27 w 146"/>
                  <a:gd name="T11" fmla="*/ 10 h 278"/>
                  <a:gd name="T12" fmla="*/ 27 w 146"/>
                  <a:gd name="T13" fmla="*/ 41 h 278"/>
                  <a:gd name="T14" fmla="*/ 20 w 146"/>
                  <a:gd name="T15" fmla="*/ 51 h 278"/>
                  <a:gd name="T16" fmla="*/ 1 w 146"/>
                  <a:gd name="T17" fmla="*/ 53 h 2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6" h="278">
                    <a:moveTo>
                      <a:pt x="5" y="278"/>
                    </a:moveTo>
                    <a:cubicBezTo>
                      <a:pt x="0" y="266"/>
                      <a:pt x="6" y="258"/>
                      <a:pt x="6" y="243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44"/>
                      <a:pt x="42" y="0"/>
                      <a:pt x="8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42" y="1"/>
                      <a:pt x="142" y="55"/>
                    </a:cubicBezTo>
                    <a:cubicBezTo>
                      <a:pt x="142" y="110"/>
                      <a:pt x="142" y="215"/>
                      <a:pt x="142" y="215"/>
                    </a:cubicBezTo>
                    <a:cubicBezTo>
                      <a:pt x="142" y="215"/>
                      <a:pt x="146" y="255"/>
                      <a:pt x="104" y="265"/>
                    </a:cubicBezTo>
                    <a:cubicBezTo>
                      <a:pt x="62" y="276"/>
                      <a:pt x="14" y="255"/>
                      <a:pt x="5" y="278"/>
                    </a:cubicBezTo>
                    <a:close/>
                  </a:path>
                </a:pathLst>
              </a:custGeom>
              <a:solidFill>
                <a:srgbClr val="CDB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24" name="Freeform 1634"/>
              <p:cNvSpPr>
                <a:spLocks/>
              </p:cNvSpPr>
              <p:nvPr/>
            </p:nvSpPr>
            <p:spPr bwMode="auto">
              <a:xfrm>
                <a:off x="1098" y="2731"/>
                <a:ext cx="81" cy="165"/>
              </a:xfrm>
              <a:custGeom>
                <a:avLst/>
                <a:gdLst>
                  <a:gd name="T0" fmla="*/ 2 w 140"/>
                  <a:gd name="T1" fmla="*/ 56 h 285"/>
                  <a:gd name="T2" fmla="*/ 0 w 140"/>
                  <a:gd name="T3" fmla="*/ 47 h 285"/>
                  <a:gd name="T4" fmla="*/ 0 w 140"/>
                  <a:gd name="T5" fmla="*/ 19 h 285"/>
                  <a:gd name="T6" fmla="*/ 16 w 140"/>
                  <a:gd name="T7" fmla="*/ 0 h 285"/>
                  <a:gd name="T8" fmla="*/ 21 w 140"/>
                  <a:gd name="T9" fmla="*/ 0 h 285"/>
                  <a:gd name="T10" fmla="*/ 27 w 140"/>
                  <a:gd name="T11" fmla="*/ 11 h 285"/>
                  <a:gd name="T12" fmla="*/ 27 w 140"/>
                  <a:gd name="T13" fmla="*/ 42 h 285"/>
                  <a:gd name="T14" fmla="*/ 19 w 140"/>
                  <a:gd name="T15" fmla="*/ 52 h 285"/>
                  <a:gd name="T16" fmla="*/ 2 w 140"/>
                  <a:gd name="T17" fmla="*/ 56 h 2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0" h="285">
                    <a:moveTo>
                      <a:pt x="8" y="285"/>
                    </a:moveTo>
                    <a:cubicBezTo>
                      <a:pt x="3" y="272"/>
                      <a:pt x="0" y="258"/>
                      <a:pt x="0" y="243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44"/>
                      <a:pt x="36" y="0"/>
                      <a:pt x="80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136" y="1"/>
                      <a:pt x="136" y="55"/>
                    </a:cubicBezTo>
                    <a:cubicBezTo>
                      <a:pt x="136" y="110"/>
                      <a:pt x="136" y="215"/>
                      <a:pt x="136" y="215"/>
                    </a:cubicBezTo>
                    <a:cubicBezTo>
                      <a:pt x="136" y="215"/>
                      <a:pt x="140" y="255"/>
                      <a:pt x="98" y="265"/>
                    </a:cubicBezTo>
                    <a:cubicBezTo>
                      <a:pt x="56" y="276"/>
                      <a:pt x="17" y="262"/>
                      <a:pt x="8" y="285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25" name="Oval 1635"/>
              <p:cNvSpPr>
                <a:spLocks noChangeArrowheads="1"/>
              </p:cNvSpPr>
              <p:nvPr/>
            </p:nvSpPr>
            <p:spPr bwMode="auto">
              <a:xfrm>
                <a:off x="1115" y="2896"/>
                <a:ext cx="75" cy="25"/>
              </a:xfrm>
              <a:prstGeom prst="ellipse">
                <a:avLst/>
              </a:prstGeom>
              <a:solidFill>
                <a:srgbClr val="DABD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26" name="Freeform 1636"/>
              <p:cNvSpPr>
                <a:spLocks/>
              </p:cNvSpPr>
              <p:nvPr/>
            </p:nvSpPr>
            <p:spPr bwMode="auto">
              <a:xfrm>
                <a:off x="1149" y="2888"/>
                <a:ext cx="62" cy="19"/>
              </a:xfrm>
              <a:custGeom>
                <a:avLst/>
                <a:gdLst>
                  <a:gd name="T0" fmla="*/ 14 w 107"/>
                  <a:gd name="T1" fmla="*/ 6 h 33"/>
                  <a:gd name="T2" fmla="*/ 0 w 107"/>
                  <a:gd name="T3" fmla="*/ 2 h 33"/>
                  <a:gd name="T4" fmla="*/ 14 w 107"/>
                  <a:gd name="T5" fmla="*/ 6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7" h="33">
                    <a:moveTo>
                      <a:pt x="73" y="33"/>
                    </a:moveTo>
                    <a:cubicBezTo>
                      <a:pt x="73" y="33"/>
                      <a:pt x="73" y="9"/>
                      <a:pt x="0" y="8"/>
                    </a:cubicBezTo>
                    <a:cubicBezTo>
                      <a:pt x="0" y="8"/>
                      <a:pt x="107" y="0"/>
                      <a:pt x="73" y="33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27" name="Freeform 1637"/>
              <p:cNvSpPr>
                <a:spLocks/>
              </p:cNvSpPr>
              <p:nvPr/>
            </p:nvSpPr>
            <p:spPr bwMode="auto">
              <a:xfrm>
                <a:off x="1171" y="2894"/>
                <a:ext cx="39" cy="20"/>
              </a:xfrm>
              <a:custGeom>
                <a:avLst/>
                <a:gdLst>
                  <a:gd name="T0" fmla="*/ 6 w 69"/>
                  <a:gd name="T1" fmla="*/ 6 h 35"/>
                  <a:gd name="T2" fmla="*/ 0 w 69"/>
                  <a:gd name="T3" fmla="*/ 0 h 35"/>
                  <a:gd name="T4" fmla="*/ 6 w 69"/>
                  <a:gd name="T5" fmla="*/ 6 h 3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9" h="35">
                    <a:moveTo>
                      <a:pt x="34" y="35"/>
                    </a:moveTo>
                    <a:cubicBezTo>
                      <a:pt x="34" y="35"/>
                      <a:pt x="60" y="10"/>
                      <a:pt x="0" y="0"/>
                    </a:cubicBezTo>
                    <a:cubicBezTo>
                      <a:pt x="0" y="0"/>
                      <a:pt x="69" y="6"/>
                      <a:pt x="34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28" name="Freeform 1638"/>
              <p:cNvSpPr>
                <a:spLocks/>
              </p:cNvSpPr>
              <p:nvPr/>
            </p:nvSpPr>
            <p:spPr bwMode="auto">
              <a:xfrm>
                <a:off x="1148" y="2813"/>
                <a:ext cx="27" cy="72"/>
              </a:xfrm>
              <a:custGeom>
                <a:avLst/>
                <a:gdLst>
                  <a:gd name="T0" fmla="*/ 9 w 47"/>
                  <a:gd name="T1" fmla="*/ 0 h 125"/>
                  <a:gd name="T2" fmla="*/ 9 w 47"/>
                  <a:gd name="T3" fmla="*/ 15 h 125"/>
                  <a:gd name="T4" fmla="*/ 0 w 47"/>
                  <a:gd name="T5" fmla="*/ 24 h 125"/>
                  <a:gd name="T6" fmla="*/ 7 w 47"/>
                  <a:gd name="T7" fmla="*/ 14 h 125"/>
                  <a:gd name="T8" fmla="*/ 9 w 47"/>
                  <a:gd name="T9" fmla="*/ 0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125">
                    <a:moveTo>
                      <a:pt x="46" y="0"/>
                    </a:moveTo>
                    <a:cubicBezTo>
                      <a:pt x="46" y="2"/>
                      <a:pt x="46" y="79"/>
                      <a:pt x="46" y="79"/>
                    </a:cubicBezTo>
                    <a:cubicBezTo>
                      <a:pt x="46" y="79"/>
                      <a:pt x="47" y="119"/>
                      <a:pt x="0" y="125"/>
                    </a:cubicBezTo>
                    <a:cubicBezTo>
                      <a:pt x="0" y="125"/>
                      <a:pt x="39" y="113"/>
                      <a:pt x="37" y="76"/>
                    </a:cubicBezTo>
                    <a:cubicBezTo>
                      <a:pt x="36" y="39"/>
                      <a:pt x="46" y="0"/>
                      <a:pt x="46" y="0"/>
                    </a:cubicBezTo>
                    <a:close/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29" name="Freeform 1639"/>
              <p:cNvSpPr>
                <a:spLocks/>
              </p:cNvSpPr>
              <p:nvPr/>
            </p:nvSpPr>
            <p:spPr bwMode="auto">
              <a:xfrm>
                <a:off x="1152" y="2848"/>
                <a:ext cx="24" cy="35"/>
              </a:xfrm>
              <a:custGeom>
                <a:avLst/>
                <a:gdLst>
                  <a:gd name="T0" fmla="*/ 7 w 41"/>
                  <a:gd name="T1" fmla="*/ 0 h 61"/>
                  <a:gd name="T2" fmla="*/ 5 w 41"/>
                  <a:gd name="T3" fmla="*/ 9 h 61"/>
                  <a:gd name="T4" fmla="*/ 0 w 41"/>
                  <a:gd name="T5" fmla="*/ 11 h 61"/>
                  <a:gd name="T6" fmla="*/ 7 w 41"/>
                  <a:gd name="T7" fmla="*/ 0 h 6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1" h="61">
                    <a:moveTo>
                      <a:pt x="36" y="0"/>
                    </a:moveTo>
                    <a:cubicBezTo>
                      <a:pt x="36" y="0"/>
                      <a:pt x="41" y="32"/>
                      <a:pt x="24" y="47"/>
                    </a:cubicBezTo>
                    <a:cubicBezTo>
                      <a:pt x="8" y="61"/>
                      <a:pt x="0" y="61"/>
                      <a:pt x="0" y="61"/>
                    </a:cubicBezTo>
                    <a:cubicBezTo>
                      <a:pt x="0" y="61"/>
                      <a:pt x="39" y="48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30" name="Freeform 1640"/>
              <p:cNvSpPr>
                <a:spLocks/>
              </p:cNvSpPr>
              <p:nvPr/>
            </p:nvSpPr>
            <p:spPr bwMode="auto">
              <a:xfrm>
                <a:off x="1149" y="2732"/>
                <a:ext cx="27" cy="62"/>
              </a:xfrm>
              <a:custGeom>
                <a:avLst/>
                <a:gdLst>
                  <a:gd name="T0" fmla="*/ 1 w 47"/>
                  <a:gd name="T1" fmla="*/ 1 h 107"/>
                  <a:gd name="T2" fmla="*/ 8 w 47"/>
                  <a:gd name="T3" fmla="*/ 6 h 107"/>
                  <a:gd name="T4" fmla="*/ 9 w 47"/>
                  <a:gd name="T5" fmla="*/ 12 h 107"/>
                  <a:gd name="T6" fmla="*/ 8 w 47"/>
                  <a:gd name="T7" fmla="*/ 21 h 107"/>
                  <a:gd name="T8" fmla="*/ 7 w 47"/>
                  <a:gd name="T9" fmla="*/ 12 h 107"/>
                  <a:gd name="T10" fmla="*/ 5 w 47"/>
                  <a:gd name="T11" fmla="*/ 5 h 107"/>
                  <a:gd name="T12" fmla="*/ 0 w 47"/>
                  <a:gd name="T13" fmla="*/ 1 h 10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107">
                    <a:moveTo>
                      <a:pt x="1" y="3"/>
                    </a:moveTo>
                    <a:cubicBezTo>
                      <a:pt x="21" y="0"/>
                      <a:pt x="37" y="8"/>
                      <a:pt x="42" y="29"/>
                    </a:cubicBezTo>
                    <a:cubicBezTo>
                      <a:pt x="45" y="39"/>
                      <a:pt x="45" y="49"/>
                      <a:pt x="45" y="60"/>
                    </a:cubicBezTo>
                    <a:cubicBezTo>
                      <a:pt x="45" y="76"/>
                      <a:pt x="47" y="92"/>
                      <a:pt x="43" y="107"/>
                    </a:cubicBezTo>
                    <a:cubicBezTo>
                      <a:pt x="39" y="94"/>
                      <a:pt x="41" y="78"/>
                      <a:pt x="38" y="64"/>
                    </a:cubicBezTo>
                    <a:cubicBezTo>
                      <a:pt x="36" y="53"/>
                      <a:pt x="32" y="38"/>
                      <a:pt x="26" y="28"/>
                    </a:cubicBezTo>
                    <a:cubicBezTo>
                      <a:pt x="21" y="20"/>
                      <a:pt x="9" y="4"/>
                      <a:pt x="0" y="3"/>
                    </a:cubicBezTo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31" name="Freeform 1641"/>
              <p:cNvSpPr>
                <a:spLocks/>
              </p:cNvSpPr>
              <p:nvPr/>
            </p:nvSpPr>
            <p:spPr bwMode="auto">
              <a:xfrm>
                <a:off x="1156" y="2734"/>
                <a:ext cx="19" cy="44"/>
              </a:xfrm>
              <a:custGeom>
                <a:avLst/>
                <a:gdLst>
                  <a:gd name="T0" fmla="*/ 0 w 33"/>
                  <a:gd name="T1" fmla="*/ 0 h 76"/>
                  <a:gd name="T2" fmla="*/ 5 w 33"/>
                  <a:gd name="T3" fmla="*/ 5 h 76"/>
                  <a:gd name="T4" fmla="*/ 6 w 33"/>
                  <a:gd name="T5" fmla="*/ 10 h 76"/>
                  <a:gd name="T6" fmla="*/ 6 w 33"/>
                  <a:gd name="T7" fmla="*/ 14 h 76"/>
                  <a:gd name="T8" fmla="*/ 4 w 33"/>
                  <a:gd name="T9" fmla="*/ 5 h 76"/>
                  <a:gd name="T10" fmla="*/ 0 w 33"/>
                  <a:gd name="T11" fmla="*/ 1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3" h="76">
                    <a:moveTo>
                      <a:pt x="0" y="0"/>
                    </a:moveTo>
                    <a:cubicBezTo>
                      <a:pt x="13" y="7"/>
                      <a:pt x="22" y="11"/>
                      <a:pt x="27" y="27"/>
                    </a:cubicBezTo>
                    <a:cubicBezTo>
                      <a:pt x="29" y="35"/>
                      <a:pt x="29" y="42"/>
                      <a:pt x="30" y="50"/>
                    </a:cubicBezTo>
                    <a:cubicBezTo>
                      <a:pt x="31" y="58"/>
                      <a:pt x="33" y="68"/>
                      <a:pt x="30" y="76"/>
                    </a:cubicBezTo>
                    <a:cubicBezTo>
                      <a:pt x="30" y="58"/>
                      <a:pt x="30" y="37"/>
                      <a:pt x="22" y="22"/>
                    </a:cubicBezTo>
                    <a:cubicBezTo>
                      <a:pt x="18" y="15"/>
                      <a:pt x="8" y="2"/>
                      <a:pt x="0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32" name="Freeform 1642"/>
              <p:cNvSpPr>
                <a:spLocks/>
              </p:cNvSpPr>
              <p:nvPr/>
            </p:nvSpPr>
            <p:spPr bwMode="auto">
              <a:xfrm>
                <a:off x="1174" y="2829"/>
                <a:ext cx="34" cy="71"/>
              </a:xfrm>
              <a:custGeom>
                <a:avLst/>
                <a:gdLst>
                  <a:gd name="T0" fmla="*/ 10 w 60"/>
                  <a:gd name="T1" fmla="*/ 2 h 123"/>
                  <a:gd name="T2" fmla="*/ 7 w 60"/>
                  <a:gd name="T3" fmla="*/ 23 h 123"/>
                  <a:gd name="T4" fmla="*/ 0 w 60"/>
                  <a:gd name="T5" fmla="*/ 20 h 123"/>
                  <a:gd name="T6" fmla="*/ 4 w 60"/>
                  <a:gd name="T7" fmla="*/ 16 h 123"/>
                  <a:gd name="T8" fmla="*/ 6 w 60"/>
                  <a:gd name="T9" fmla="*/ 10 h 123"/>
                  <a:gd name="T10" fmla="*/ 10 w 60"/>
                  <a:gd name="T11" fmla="*/ 2 h 123"/>
                  <a:gd name="T12" fmla="*/ 10 w 60"/>
                  <a:gd name="T13" fmla="*/ 3 h 1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123">
                    <a:moveTo>
                      <a:pt x="55" y="12"/>
                    </a:moveTo>
                    <a:cubicBezTo>
                      <a:pt x="55" y="25"/>
                      <a:pt x="60" y="123"/>
                      <a:pt x="39" y="117"/>
                    </a:cubicBezTo>
                    <a:cubicBezTo>
                      <a:pt x="38" y="104"/>
                      <a:pt x="9" y="109"/>
                      <a:pt x="0" y="102"/>
                    </a:cubicBezTo>
                    <a:cubicBezTo>
                      <a:pt x="6" y="94"/>
                      <a:pt x="16" y="92"/>
                      <a:pt x="22" y="85"/>
                    </a:cubicBezTo>
                    <a:cubicBezTo>
                      <a:pt x="29" y="76"/>
                      <a:pt x="31" y="64"/>
                      <a:pt x="33" y="53"/>
                    </a:cubicBezTo>
                    <a:cubicBezTo>
                      <a:pt x="34" y="47"/>
                      <a:pt x="42" y="0"/>
                      <a:pt x="55" y="11"/>
                    </a:cubicBezTo>
                    <a:cubicBezTo>
                      <a:pt x="55" y="12"/>
                      <a:pt x="55" y="13"/>
                      <a:pt x="55" y="14"/>
                    </a:cubicBezTo>
                  </a:path>
                </a:pathLst>
              </a:custGeom>
              <a:solidFill>
                <a:srgbClr val="D8B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33" name="Freeform 1643"/>
              <p:cNvSpPr>
                <a:spLocks/>
              </p:cNvSpPr>
              <p:nvPr/>
            </p:nvSpPr>
            <p:spPr bwMode="auto">
              <a:xfrm>
                <a:off x="1160" y="2719"/>
                <a:ext cx="11" cy="12"/>
              </a:xfrm>
              <a:custGeom>
                <a:avLst/>
                <a:gdLst>
                  <a:gd name="T0" fmla="*/ 3 w 20"/>
                  <a:gd name="T1" fmla="*/ 0 h 22"/>
                  <a:gd name="T2" fmla="*/ 3 w 20"/>
                  <a:gd name="T3" fmla="*/ 4 h 22"/>
                  <a:gd name="T4" fmla="*/ 3 w 20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22">
                    <a:moveTo>
                      <a:pt x="20" y="0"/>
                    </a:moveTo>
                    <a:cubicBezTo>
                      <a:pt x="20" y="0"/>
                      <a:pt x="7" y="16"/>
                      <a:pt x="17" y="22"/>
                    </a:cubicBezTo>
                    <a:cubicBezTo>
                      <a:pt x="17" y="22"/>
                      <a:pt x="0" y="17"/>
                      <a:pt x="2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34" name="Freeform 1644"/>
              <p:cNvSpPr>
                <a:spLocks/>
              </p:cNvSpPr>
              <p:nvPr/>
            </p:nvSpPr>
            <p:spPr bwMode="auto">
              <a:xfrm>
                <a:off x="1132" y="2720"/>
                <a:ext cx="10" cy="11"/>
              </a:xfrm>
              <a:custGeom>
                <a:avLst/>
                <a:gdLst>
                  <a:gd name="T0" fmla="*/ 0 w 18"/>
                  <a:gd name="T1" fmla="*/ 0 h 19"/>
                  <a:gd name="T2" fmla="*/ 1 w 18"/>
                  <a:gd name="T3" fmla="*/ 3 h 19"/>
                  <a:gd name="T4" fmla="*/ 0 w 18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0" y="0"/>
                    </a:moveTo>
                    <a:cubicBezTo>
                      <a:pt x="0" y="0"/>
                      <a:pt x="10" y="13"/>
                      <a:pt x="2" y="19"/>
                    </a:cubicBezTo>
                    <a:cubicBezTo>
                      <a:pt x="2" y="19"/>
                      <a:pt x="18" y="15"/>
                      <a:pt x="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35" name="Oval 1645"/>
              <p:cNvSpPr>
                <a:spLocks noChangeArrowheads="1"/>
              </p:cNvSpPr>
              <p:nvPr/>
            </p:nvSpPr>
            <p:spPr bwMode="auto">
              <a:xfrm>
                <a:off x="1111" y="2750"/>
                <a:ext cx="11" cy="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36" name="Oval 1646"/>
              <p:cNvSpPr>
                <a:spLocks noChangeArrowheads="1"/>
              </p:cNvSpPr>
              <p:nvPr/>
            </p:nvSpPr>
            <p:spPr bwMode="auto">
              <a:xfrm>
                <a:off x="1110" y="2768"/>
                <a:ext cx="6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37" name="Freeform 1647"/>
              <p:cNvSpPr>
                <a:spLocks/>
              </p:cNvSpPr>
              <p:nvPr/>
            </p:nvSpPr>
            <p:spPr bwMode="auto">
              <a:xfrm>
                <a:off x="1095" y="2731"/>
                <a:ext cx="34" cy="109"/>
              </a:xfrm>
              <a:custGeom>
                <a:avLst/>
                <a:gdLst>
                  <a:gd name="T0" fmla="*/ 12 w 59"/>
                  <a:gd name="T1" fmla="*/ 0 h 189"/>
                  <a:gd name="T2" fmla="*/ 5 w 59"/>
                  <a:gd name="T3" fmla="*/ 36 h 189"/>
                  <a:gd name="T4" fmla="*/ 12 w 59"/>
                  <a:gd name="T5" fmla="*/ 0 h 18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189">
                    <a:moveTo>
                      <a:pt x="59" y="0"/>
                    </a:moveTo>
                    <a:cubicBezTo>
                      <a:pt x="59" y="0"/>
                      <a:pt x="16" y="13"/>
                      <a:pt x="27" y="189"/>
                    </a:cubicBezTo>
                    <a:cubicBezTo>
                      <a:pt x="27" y="189"/>
                      <a:pt x="0" y="3"/>
                      <a:pt x="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38" name="Freeform 1648"/>
              <p:cNvSpPr>
                <a:spLocks/>
              </p:cNvSpPr>
              <p:nvPr/>
            </p:nvSpPr>
            <p:spPr bwMode="auto">
              <a:xfrm>
                <a:off x="1169" y="2720"/>
                <a:ext cx="21" cy="14"/>
              </a:xfrm>
              <a:custGeom>
                <a:avLst/>
                <a:gdLst>
                  <a:gd name="T0" fmla="*/ 2 w 36"/>
                  <a:gd name="T1" fmla="*/ 5 h 24"/>
                  <a:gd name="T2" fmla="*/ 0 w 36"/>
                  <a:gd name="T3" fmla="*/ 2 h 24"/>
                  <a:gd name="T4" fmla="*/ 1 w 36"/>
                  <a:gd name="T5" fmla="*/ 1 h 24"/>
                  <a:gd name="T6" fmla="*/ 3 w 36"/>
                  <a:gd name="T7" fmla="*/ 1 h 24"/>
                  <a:gd name="T8" fmla="*/ 5 w 36"/>
                  <a:gd name="T9" fmla="*/ 4 h 24"/>
                  <a:gd name="T10" fmla="*/ 3 w 36"/>
                  <a:gd name="T11" fmla="*/ 5 h 24"/>
                  <a:gd name="T12" fmla="*/ 2 w 36"/>
                  <a:gd name="T13" fmla="*/ 5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24">
                    <a:moveTo>
                      <a:pt x="11" y="24"/>
                    </a:moveTo>
                    <a:cubicBezTo>
                      <a:pt x="5" y="23"/>
                      <a:pt x="0" y="17"/>
                      <a:pt x="0" y="12"/>
                    </a:cubicBezTo>
                    <a:cubicBezTo>
                      <a:pt x="0" y="9"/>
                      <a:pt x="0" y="6"/>
                      <a:pt x="2" y="3"/>
                    </a:cubicBezTo>
                    <a:cubicBezTo>
                      <a:pt x="5" y="0"/>
                      <a:pt x="10" y="1"/>
                      <a:pt x="13" y="2"/>
                    </a:cubicBezTo>
                    <a:cubicBezTo>
                      <a:pt x="20" y="4"/>
                      <a:pt x="36" y="6"/>
                      <a:pt x="28" y="17"/>
                    </a:cubicBezTo>
                    <a:cubicBezTo>
                      <a:pt x="25" y="20"/>
                      <a:pt x="18" y="24"/>
                      <a:pt x="13" y="24"/>
                    </a:cubicBezTo>
                    <a:cubicBezTo>
                      <a:pt x="12" y="24"/>
                      <a:pt x="11" y="24"/>
                      <a:pt x="10" y="24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39" name="Freeform 1649"/>
              <p:cNvSpPr>
                <a:spLocks/>
              </p:cNvSpPr>
              <p:nvPr/>
            </p:nvSpPr>
            <p:spPr bwMode="auto">
              <a:xfrm>
                <a:off x="1117" y="2719"/>
                <a:ext cx="18" cy="13"/>
              </a:xfrm>
              <a:custGeom>
                <a:avLst/>
                <a:gdLst>
                  <a:gd name="T0" fmla="*/ 5 w 31"/>
                  <a:gd name="T1" fmla="*/ 1 h 22"/>
                  <a:gd name="T2" fmla="*/ 6 w 31"/>
                  <a:gd name="T3" fmla="*/ 3 h 22"/>
                  <a:gd name="T4" fmla="*/ 3 w 31"/>
                  <a:gd name="T5" fmla="*/ 4 h 22"/>
                  <a:gd name="T6" fmla="*/ 2 w 31"/>
                  <a:gd name="T7" fmla="*/ 5 h 22"/>
                  <a:gd name="T8" fmla="*/ 1 w 31"/>
                  <a:gd name="T9" fmla="*/ 3 h 22"/>
                  <a:gd name="T10" fmla="*/ 1 w 31"/>
                  <a:gd name="T11" fmla="*/ 1 h 22"/>
                  <a:gd name="T12" fmla="*/ 2 w 31"/>
                  <a:gd name="T13" fmla="*/ 1 h 22"/>
                  <a:gd name="T14" fmla="*/ 5 w 31"/>
                  <a:gd name="T15" fmla="*/ 1 h 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1" h="22">
                    <a:moveTo>
                      <a:pt x="22" y="1"/>
                    </a:moveTo>
                    <a:cubicBezTo>
                      <a:pt x="26" y="4"/>
                      <a:pt x="31" y="9"/>
                      <a:pt x="30" y="15"/>
                    </a:cubicBezTo>
                    <a:cubicBezTo>
                      <a:pt x="29" y="19"/>
                      <a:pt x="22" y="20"/>
                      <a:pt x="18" y="20"/>
                    </a:cubicBezTo>
                    <a:cubicBezTo>
                      <a:pt x="15" y="20"/>
                      <a:pt x="13" y="21"/>
                      <a:pt x="11" y="22"/>
                    </a:cubicBezTo>
                    <a:cubicBezTo>
                      <a:pt x="7" y="22"/>
                      <a:pt x="5" y="18"/>
                      <a:pt x="3" y="15"/>
                    </a:cubicBezTo>
                    <a:cubicBezTo>
                      <a:pt x="1" y="12"/>
                      <a:pt x="0" y="10"/>
                      <a:pt x="3" y="7"/>
                    </a:cubicBezTo>
                    <a:cubicBezTo>
                      <a:pt x="5" y="4"/>
                      <a:pt x="8" y="2"/>
                      <a:pt x="11" y="1"/>
                    </a:cubicBezTo>
                    <a:cubicBezTo>
                      <a:pt x="15" y="0"/>
                      <a:pt x="18" y="0"/>
                      <a:pt x="22" y="1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40" name="Freeform 1650"/>
              <p:cNvSpPr>
                <a:spLocks/>
              </p:cNvSpPr>
              <p:nvPr/>
            </p:nvSpPr>
            <p:spPr bwMode="auto">
              <a:xfrm>
                <a:off x="1098" y="2916"/>
                <a:ext cx="109" cy="190"/>
              </a:xfrm>
              <a:custGeom>
                <a:avLst/>
                <a:gdLst>
                  <a:gd name="T0" fmla="*/ 0 w 190"/>
                  <a:gd name="T1" fmla="*/ 47 h 330"/>
                  <a:gd name="T2" fmla="*/ 15 w 190"/>
                  <a:gd name="T3" fmla="*/ 63 h 330"/>
                  <a:gd name="T4" fmla="*/ 21 w 190"/>
                  <a:gd name="T5" fmla="*/ 63 h 330"/>
                  <a:gd name="T6" fmla="*/ 36 w 190"/>
                  <a:gd name="T7" fmla="*/ 47 h 330"/>
                  <a:gd name="T8" fmla="*/ 36 w 190"/>
                  <a:gd name="T9" fmla="*/ 19 h 330"/>
                  <a:gd name="T10" fmla="*/ 21 w 190"/>
                  <a:gd name="T11" fmla="*/ 0 h 330"/>
                  <a:gd name="T12" fmla="*/ 15 w 190"/>
                  <a:gd name="T13" fmla="*/ 0 h 330"/>
                  <a:gd name="T14" fmla="*/ 0 w 190"/>
                  <a:gd name="T15" fmla="*/ 19 h 330"/>
                  <a:gd name="T16" fmla="*/ 0 w 190"/>
                  <a:gd name="T17" fmla="*/ 47 h 3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0" h="330">
                    <a:moveTo>
                      <a:pt x="0" y="243"/>
                    </a:moveTo>
                    <a:cubicBezTo>
                      <a:pt x="0" y="298"/>
                      <a:pt x="35" y="330"/>
                      <a:pt x="79" y="330"/>
                    </a:cubicBezTo>
                    <a:cubicBezTo>
                      <a:pt x="110" y="330"/>
                      <a:pt x="110" y="330"/>
                      <a:pt x="110" y="330"/>
                    </a:cubicBezTo>
                    <a:cubicBezTo>
                      <a:pt x="154" y="330"/>
                      <a:pt x="190" y="298"/>
                      <a:pt x="190" y="243"/>
                    </a:cubicBezTo>
                    <a:cubicBezTo>
                      <a:pt x="190" y="100"/>
                      <a:pt x="190" y="100"/>
                      <a:pt x="190" y="100"/>
                    </a:cubicBezTo>
                    <a:cubicBezTo>
                      <a:pt x="190" y="45"/>
                      <a:pt x="154" y="0"/>
                      <a:pt x="11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45"/>
                      <a:pt x="0" y="100"/>
                    </a:cubicBezTo>
                    <a:lnTo>
                      <a:pt x="0" y="243"/>
                    </a:lnTo>
                    <a:close/>
                  </a:path>
                </a:pathLst>
              </a:custGeom>
              <a:solidFill>
                <a:srgbClr val="E3C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41" name="Freeform 1651"/>
              <p:cNvSpPr>
                <a:spLocks/>
              </p:cNvSpPr>
              <p:nvPr/>
            </p:nvSpPr>
            <p:spPr bwMode="auto">
              <a:xfrm>
                <a:off x="1100" y="2919"/>
                <a:ext cx="84" cy="160"/>
              </a:xfrm>
              <a:custGeom>
                <a:avLst/>
                <a:gdLst>
                  <a:gd name="T0" fmla="*/ 1 w 146"/>
                  <a:gd name="T1" fmla="*/ 53 h 279"/>
                  <a:gd name="T2" fmla="*/ 1 w 146"/>
                  <a:gd name="T3" fmla="*/ 46 h 279"/>
                  <a:gd name="T4" fmla="*/ 1 w 146"/>
                  <a:gd name="T5" fmla="*/ 19 h 279"/>
                  <a:gd name="T6" fmla="*/ 16 w 146"/>
                  <a:gd name="T7" fmla="*/ 0 h 279"/>
                  <a:gd name="T8" fmla="*/ 22 w 146"/>
                  <a:gd name="T9" fmla="*/ 0 h 279"/>
                  <a:gd name="T10" fmla="*/ 27 w 146"/>
                  <a:gd name="T11" fmla="*/ 10 h 279"/>
                  <a:gd name="T12" fmla="*/ 27 w 146"/>
                  <a:gd name="T13" fmla="*/ 41 h 279"/>
                  <a:gd name="T14" fmla="*/ 20 w 146"/>
                  <a:gd name="T15" fmla="*/ 50 h 279"/>
                  <a:gd name="T16" fmla="*/ 1 w 146"/>
                  <a:gd name="T17" fmla="*/ 53 h 2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6" h="279">
                    <a:moveTo>
                      <a:pt x="5" y="279"/>
                    </a:moveTo>
                    <a:cubicBezTo>
                      <a:pt x="0" y="266"/>
                      <a:pt x="6" y="258"/>
                      <a:pt x="6" y="243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45"/>
                      <a:pt x="42" y="0"/>
                      <a:pt x="8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42" y="1"/>
                      <a:pt x="142" y="56"/>
                    </a:cubicBezTo>
                    <a:cubicBezTo>
                      <a:pt x="142" y="110"/>
                      <a:pt x="142" y="215"/>
                      <a:pt x="142" y="215"/>
                    </a:cubicBezTo>
                    <a:cubicBezTo>
                      <a:pt x="142" y="215"/>
                      <a:pt x="146" y="255"/>
                      <a:pt x="104" y="266"/>
                    </a:cubicBezTo>
                    <a:cubicBezTo>
                      <a:pt x="62" y="276"/>
                      <a:pt x="14" y="256"/>
                      <a:pt x="5" y="279"/>
                    </a:cubicBezTo>
                    <a:close/>
                  </a:path>
                </a:pathLst>
              </a:custGeom>
              <a:solidFill>
                <a:srgbClr val="CDB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42" name="Freeform 1652"/>
              <p:cNvSpPr>
                <a:spLocks/>
              </p:cNvSpPr>
              <p:nvPr/>
            </p:nvSpPr>
            <p:spPr bwMode="auto">
              <a:xfrm>
                <a:off x="1098" y="2916"/>
                <a:ext cx="81" cy="164"/>
              </a:xfrm>
              <a:custGeom>
                <a:avLst/>
                <a:gdLst>
                  <a:gd name="T0" fmla="*/ 2 w 140"/>
                  <a:gd name="T1" fmla="*/ 54 h 285"/>
                  <a:gd name="T2" fmla="*/ 0 w 140"/>
                  <a:gd name="T3" fmla="*/ 47 h 285"/>
                  <a:gd name="T4" fmla="*/ 0 w 140"/>
                  <a:gd name="T5" fmla="*/ 19 h 285"/>
                  <a:gd name="T6" fmla="*/ 16 w 140"/>
                  <a:gd name="T7" fmla="*/ 0 h 285"/>
                  <a:gd name="T8" fmla="*/ 21 w 140"/>
                  <a:gd name="T9" fmla="*/ 0 h 285"/>
                  <a:gd name="T10" fmla="*/ 27 w 140"/>
                  <a:gd name="T11" fmla="*/ 10 h 285"/>
                  <a:gd name="T12" fmla="*/ 27 w 140"/>
                  <a:gd name="T13" fmla="*/ 41 h 285"/>
                  <a:gd name="T14" fmla="*/ 19 w 140"/>
                  <a:gd name="T15" fmla="*/ 51 h 285"/>
                  <a:gd name="T16" fmla="*/ 2 w 140"/>
                  <a:gd name="T17" fmla="*/ 54 h 2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0" h="285">
                    <a:moveTo>
                      <a:pt x="8" y="285"/>
                    </a:moveTo>
                    <a:cubicBezTo>
                      <a:pt x="3" y="272"/>
                      <a:pt x="0" y="258"/>
                      <a:pt x="0" y="24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45"/>
                      <a:pt x="36" y="0"/>
                      <a:pt x="80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136" y="1"/>
                      <a:pt x="136" y="56"/>
                    </a:cubicBezTo>
                    <a:cubicBezTo>
                      <a:pt x="136" y="110"/>
                      <a:pt x="136" y="215"/>
                      <a:pt x="136" y="215"/>
                    </a:cubicBezTo>
                    <a:cubicBezTo>
                      <a:pt x="136" y="215"/>
                      <a:pt x="140" y="255"/>
                      <a:pt x="98" y="266"/>
                    </a:cubicBezTo>
                    <a:cubicBezTo>
                      <a:pt x="56" y="276"/>
                      <a:pt x="17" y="262"/>
                      <a:pt x="8" y="285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43" name="Oval 1653"/>
              <p:cNvSpPr>
                <a:spLocks noChangeArrowheads="1"/>
              </p:cNvSpPr>
              <p:nvPr/>
            </p:nvSpPr>
            <p:spPr bwMode="auto">
              <a:xfrm>
                <a:off x="1115" y="3080"/>
                <a:ext cx="75" cy="26"/>
              </a:xfrm>
              <a:prstGeom prst="ellipse">
                <a:avLst/>
              </a:prstGeom>
              <a:solidFill>
                <a:srgbClr val="DABD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44" name="Freeform 1654"/>
              <p:cNvSpPr>
                <a:spLocks/>
              </p:cNvSpPr>
              <p:nvPr/>
            </p:nvSpPr>
            <p:spPr bwMode="auto">
              <a:xfrm>
                <a:off x="1149" y="3073"/>
                <a:ext cx="62" cy="18"/>
              </a:xfrm>
              <a:custGeom>
                <a:avLst/>
                <a:gdLst>
                  <a:gd name="T0" fmla="*/ 14 w 107"/>
                  <a:gd name="T1" fmla="*/ 6 h 32"/>
                  <a:gd name="T2" fmla="*/ 0 w 107"/>
                  <a:gd name="T3" fmla="*/ 2 h 32"/>
                  <a:gd name="T4" fmla="*/ 14 w 107"/>
                  <a:gd name="T5" fmla="*/ 6 h 3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7" h="32">
                    <a:moveTo>
                      <a:pt x="73" y="32"/>
                    </a:moveTo>
                    <a:cubicBezTo>
                      <a:pt x="73" y="32"/>
                      <a:pt x="73" y="8"/>
                      <a:pt x="0" y="8"/>
                    </a:cubicBezTo>
                    <a:cubicBezTo>
                      <a:pt x="0" y="8"/>
                      <a:pt x="107" y="0"/>
                      <a:pt x="73" y="32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45" name="Freeform 1655"/>
              <p:cNvSpPr>
                <a:spLocks/>
              </p:cNvSpPr>
              <p:nvPr/>
            </p:nvSpPr>
            <p:spPr bwMode="auto">
              <a:xfrm>
                <a:off x="1171" y="3079"/>
                <a:ext cx="39" cy="20"/>
              </a:xfrm>
              <a:custGeom>
                <a:avLst/>
                <a:gdLst>
                  <a:gd name="T0" fmla="*/ 6 w 69"/>
                  <a:gd name="T1" fmla="*/ 6 h 35"/>
                  <a:gd name="T2" fmla="*/ 0 w 69"/>
                  <a:gd name="T3" fmla="*/ 0 h 35"/>
                  <a:gd name="T4" fmla="*/ 6 w 69"/>
                  <a:gd name="T5" fmla="*/ 6 h 3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9" h="35">
                    <a:moveTo>
                      <a:pt x="34" y="35"/>
                    </a:moveTo>
                    <a:cubicBezTo>
                      <a:pt x="34" y="35"/>
                      <a:pt x="60" y="9"/>
                      <a:pt x="0" y="0"/>
                    </a:cubicBezTo>
                    <a:cubicBezTo>
                      <a:pt x="0" y="0"/>
                      <a:pt x="69" y="6"/>
                      <a:pt x="34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46" name="Freeform 1656"/>
              <p:cNvSpPr>
                <a:spLocks/>
              </p:cNvSpPr>
              <p:nvPr/>
            </p:nvSpPr>
            <p:spPr bwMode="auto">
              <a:xfrm>
                <a:off x="1148" y="2997"/>
                <a:ext cx="27" cy="72"/>
              </a:xfrm>
              <a:custGeom>
                <a:avLst/>
                <a:gdLst>
                  <a:gd name="T0" fmla="*/ 9 w 47"/>
                  <a:gd name="T1" fmla="*/ 0 h 124"/>
                  <a:gd name="T2" fmla="*/ 9 w 47"/>
                  <a:gd name="T3" fmla="*/ 15 h 124"/>
                  <a:gd name="T4" fmla="*/ 0 w 47"/>
                  <a:gd name="T5" fmla="*/ 24 h 124"/>
                  <a:gd name="T6" fmla="*/ 7 w 47"/>
                  <a:gd name="T7" fmla="*/ 15 h 124"/>
                  <a:gd name="T8" fmla="*/ 9 w 47"/>
                  <a:gd name="T9" fmla="*/ 0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124">
                    <a:moveTo>
                      <a:pt x="46" y="0"/>
                    </a:moveTo>
                    <a:cubicBezTo>
                      <a:pt x="46" y="2"/>
                      <a:pt x="46" y="78"/>
                      <a:pt x="46" y="78"/>
                    </a:cubicBezTo>
                    <a:cubicBezTo>
                      <a:pt x="46" y="78"/>
                      <a:pt x="47" y="118"/>
                      <a:pt x="0" y="124"/>
                    </a:cubicBezTo>
                    <a:cubicBezTo>
                      <a:pt x="0" y="124"/>
                      <a:pt x="39" y="113"/>
                      <a:pt x="37" y="76"/>
                    </a:cubicBezTo>
                    <a:cubicBezTo>
                      <a:pt x="36" y="38"/>
                      <a:pt x="46" y="0"/>
                      <a:pt x="46" y="0"/>
                    </a:cubicBezTo>
                    <a:close/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47" name="Freeform 1657"/>
              <p:cNvSpPr>
                <a:spLocks/>
              </p:cNvSpPr>
              <p:nvPr/>
            </p:nvSpPr>
            <p:spPr bwMode="auto">
              <a:xfrm>
                <a:off x="1152" y="3032"/>
                <a:ext cx="24" cy="36"/>
              </a:xfrm>
              <a:custGeom>
                <a:avLst/>
                <a:gdLst>
                  <a:gd name="T0" fmla="*/ 7 w 41"/>
                  <a:gd name="T1" fmla="*/ 0 h 62"/>
                  <a:gd name="T2" fmla="*/ 5 w 41"/>
                  <a:gd name="T3" fmla="*/ 9 h 62"/>
                  <a:gd name="T4" fmla="*/ 0 w 41"/>
                  <a:gd name="T5" fmla="*/ 12 h 62"/>
                  <a:gd name="T6" fmla="*/ 7 w 41"/>
                  <a:gd name="T7" fmla="*/ 0 h 6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1" h="62">
                    <a:moveTo>
                      <a:pt x="36" y="0"/>
                    </a:moveTo>
                    <a:cubicBezTo>
                      <a:pt x="36" y="0"/>
                      <a:pt x="41" y="33"/>
                      <a:pt x="24" y="47"/>
                    </a:cubicBezTo>
                    <a:cubicBezTo>
                      <a:pt x="8" y="61"/>
                      <a:pt x="0" y="62"/>
                      <a:pt x="0" y="62"/>
                    </a:cubicBezTo>
                    <a:cubicBezTo>
                      <a:pt x="0" y="62"/>
                      <a:pt x="39" y="49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48" name="Freeform 1658"/>
              <p:cNvSpPr>
                <a:spLocks/>
              </p:cNvSpPr>
              <p:nvPr/>
            </p:nvSpPr>
            <p:spPr bwMode="auto">
              <a:xfrm>
                <a:off x="1149" y="2916"/>
                <a:ext cx="27" cy="62"/>
              </a:xfrm>
              <a:custGeom>
                <a:avLst/>
                <a:gdLst>
                  <a:gd name="T0" fmla="*/ 1 w 47"/>
                  <a:gd name="T1" fmla="*/ 1 h 108"/>
                  <a:gd name="T2" fmla="*/ 8 w 47"/>
                  <a:gd name="T3" fmla="*/ 6 h 108"/>
                  <a:gd name="T4" fmla="*/ 9 w 47"/>
                  <a:gd name="T5" fmla="*/ 11 h 108"/>
                  <a:gd name="T6" fmla="*/ 8 w 47"/>
                  <a:gd name="T7" fmla="*/ 21 h 108"/>
                  <a:gd name="T8" fmla="*/ 7 w 47"/>
                  <a:gd name="T9" fmla="*/ 12 h 108"/>
                  <a:gd name="T10" fmla="*/ 5 w 47"/>
                  <a:gd name="T11" fmla="*/ 6 h 108"/>
                  <a:gd name="T12" fmla="*/ 0 w 47"/>
                  <a:gd name="T13" fmla="*/ 1 h 1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108">
                    <a:moveTo>
                      <a:pt x="1" y="3"/>
                    </a:moveTo>
                    <a:cubicBezTo>
                      <a:pt x="21" y="0"/>
                      <a:pt x="37" y="8"/>
                      <a:pt x="42" y="29"/>
                    </a:cubicBezTo>
                    <a:cubicBezTo>
                      <a:pt x="45" y="40"/>
                      <a:pt x="45" y="50"/>
                      <a:pt x="45" y="61"/>
                    </a:cubicBezTo>
                    <a:cubicBezTo>
                      <a:pt x="45" y="76"/>
                      <a:pt x="47" y="93"/>
                      <a:pt x="43" y="108"/>
                    </a:cubicBezTo>
                    <a:cubicBezTo>
                      <a:pt x="39" y="94"/>
                      <a:pt x="41" y="79"/>
                      <a:pt x="38" y="64"/>
                    </a:cubicBezTo>
                    <a:cubicBezTo>
                      <a:pt x="36" y="53"/>
                      <a:pt x="32" y="39"/>
                      <a:pt x="26" y="29"/>
                    </a:cubicBezTo>
                    <a:cubicBezTo>
                      <a:pt x="21" y="21"/>
                      <a:pt x="9" y="5"/>
                      <a:pt x="0" y="4"/>
                    </a:cubicBezTo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49" name="Freeform 1659"/>
              <p:cNvSpPr>
                <a:spLocks/>
              </p:cNvSpPr>
              <p:nvPr/>
            </p:nvSpPr>
            <p:spPr bwMode="auto">
              <a:xfrm>
                <a:off x="1156" y="2919"/>
                <a:ext cx="19" cy="43"/>
              </a:xfrm>
              <a:custGeom>
                <a:avLst/>
                <a:gdLst>
                  <a:gd name="T0" fmla="*/ 0 w 33"/>
                  <a:gd name="T1" fmla="*/ 0 h 76"/>
                  <a:gd name="T2" fmla="*/ 5 w 33"/>
                  <a:gd name="T3" fmla="*/ 5 h 76"/>
                  <a:gd name="T4" fmla="*/ 6 w 33"/>
                  <a:gd name="T5" fmla="*/ 9 h 76"/>
                  <a:gd name="T6" fmla="*/ 6 w 33"/>
                  <a:gd name="T7" fmla="*/ 14 h 76"/>
                  <a:gd name="T8" fmla="*/ 4 w 33"/>
                  <a:gd name="T9" fmla="*/ 4 h 76"/>
                  <a:gd name="T10" fmla="*/ 0 w 33"/>
                  <a:gd name="T11" fmla="*/ 1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3" h="76">
                    <a:moveTo>
                      <a:pt x="0" y="0"/>
                    </a:moveTo>
                    <a:cubicBezTo>
                      <a:pt x="13" y="7"/>
                      <a:pt x="22" y="12"/>
                      <a:pt x="27" y="28"/>
                    </a:cubicBezTo>
                    <a:cubicBezTo>
                      <a:pt x="29" y="36"/>
                      <a:pt x="29" y="42"/>
                      <a:pt x="30" y="51"/>
                    </a:cubicBezTo>
                    <a:cubicBezTo>
                      <a:pt x="31" y="58"/>
                      <a:pt x="33" y="68"/>
                      <a:pt x="30" y="76"/>
                    </a:cubicBezTo>
                    <a:cubicBezTo>
                      <a:pt x="30" y="59"/>
                      <a:pt x="30" y="38"/>
                      <a:pt x="22" y="22"/>
                    </a:cubicBezTo>
                    <a:cubicBezTo>
                      <a:pt x="18" y="16"/>
                      <a:pt x="8" y="3"/>
                      <a:pt x="0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50" name="Freeform 1660"/>
              <p:cNvSpPr>
                <a:spLocks/>
              </p:cNvSpPr>
              <p:nvPr/>
            </p:nvSpPr>
            <p:spPr bwMode="auto">
              <a:xfrm>
                <a:off x="1174" y="3014"/>
                <a:ext cx="34" cy="71"/>
              </a:xfrm>
              <a:custGeom>
                <a:avLst/>
                <a:gdLst>
                  <a:gd name="T0" fmla="*/ 10 w 60"/>
                  <a:gd name="T1" fmla="*/ 2 h 123"/>
                  <a:gd name="T2" fmla="*/ 7 w 60"/>
                  <a:gd name="T3" fmla="*/ 23 h 123"/>
                  <a:gd name="T4" fmla="*/ 0 w 60"/>
                  <a:gd name="T5" fmla="*/ 19 h 123"/>
                  <a:gd name="T6" fmla="*/ 4 w 60"/>
                  <a:gd name="T7" fmla="*/ 16 h 123"/>
                  <a:gd name="T8" fmla="*/ 6 w 60"/>
                  <a:gd name="T9" fmla="*/ 10 h 123"/>
                  <a:gd name="T10" fmla="*/ 10 w 60"/>
                  <a:gd name="T11" fmla="*/ 2 h 123"/>
                  <a:gd name="T12" fmla="*/ 10 w 60"/>
                  <a:gd name="T13" fmla="*/ 3 h 1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123">
                    <a:moveTo>
                      <a:pt x="55" y="11"/>
                    </a:moveTo>
                    <a:cubicBezTo>
                      <a:pt x="55" y="25"/>
                      <a:pt x="60" y="123"/>
                      <a:pt x="39" y="116"/>
                    </a:cubicBezTo>
                    <a:cubicBezTo>
                      <a:pt x="38" y="104"/>
                      <a:pt x="9" y="109"/>
                      <a:pt x="0" y="101"/>
                    </a:cubicBezTo>
                    <a:cubicBezTo>
                      <a:pt x="6" y="94"/>
                      <a:pt x="16" y="91"/>
                      <a:pt x="22" y="84"/>
                    </a:cubicBezTo>
                    <a:cubicBezTo>
                      <a:pt x="29" y="75"/>
                      <a:pt x="31" y="64"/>
                      <a:pt x="33" y="53"/>
                    </a:cubicBezTo>
                    <a:cubicBezTo>
                      <a:pt x="34" y="46"/>
                      <a:pt x="42" y="0"/>
                      <a:pt x="55" y="11"/>
                    </a:cubicBezTo>
                    <a:cubicBezTo>
                      <a:pt x="55" y="11"/>
                      <a:pt x="55" y="12"/>
                      <a:pt x="55" y="13"/>
                    </a:cubicBezTo>
                  </a:path>
                </a:pathLst>
              </a:custGeom>
              <a:solidFill>
                <a:srgbClr val="D8B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51" name="Freeform 1661"/>
              <p:cNvSpPr>
                <a:spLocks/>
              </p:cNvSpPr>
              <p:nvPr/>
            </p:nvSpPr>
            <p:spPr bwMode="auto">
              <a:xfrm>
                <a:off x="1160" y="2903"/>
                <a:ext cx="11" cy="13"/>
              </a:xfrm>
              <a:custGeom>
                <a:avLst/>
                <a:gdLst>
                  <a:gd name="T0" fmla="*/ 3 w 20"/>
                  <a:gd name="T1" fmla="*/ 0 h 22"/>
                  <a:gd name="T2" fmla="*/ 3 w 20"/>
                  <a:gd name="T3" fmla="*/ 5 h 22"/>
                  <a:gd name="T4" fmla="*/ 3 w 20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22">
                    <a:moveTo>
                      <a:pt x="20" y="0"/>
                    </a:moveTo>
                    <a:cubicBezTo>
                      <a:pt x="20" y="0"/>
                      <a:pt x="7" y="16"/>
                      <a:pt x="17" y="22"/>
                    </a:cubicBezTo>
                    <a:cubicBezTo>
                      <a:pt x="17" y="22"/>
                      <a:pt x="0" y="17"/>
                      <a:pt x="2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52" name="Freeform 1662"/>
              <p:cNvSpPr>
                <a:spLocks/>
              </p:cNvSpPr>
              <p:nvPr/>
            </p:nvSpPr>
            <p:spPr bwMode="auto">
              <a:xfrm>
                <a:off x="1132" y="2905"/>
                <a:ext cx="10" cy="10"/>
              </a:xfrm>
              <a:custGeom>
                <a:avLst/>
                <a:gdLst>
                  <a:gd name="T0" fmla="*/ 0 w 18"/>
                  <a:gd name="T1" fmla="*/ 0 h 18"/>
                  <a:gd name="T2" fmla="*/ 1 w 18"/>
                  <a:gd name="T3" fmla="*/ 3 h 18"/>
                  <a:gd name="T4" fmla="*/ 0 w 18"/>
                  <a:gd name="T5" fmla="*/ 0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8">
                    <a:moveTo>
                      <a:pt x="0" y="0"/>
                    </a:moveTo>
                    <a:cubicBezTo>
                      <a:pt x="0" y="0"/>
                      <a:pt x="10" y="12"/>
                      <a:pt x="2" y="18"/>
                    </a:cubicBezTo>
                    <a:cubicBezTo>
                      <a:pt x="2" y="18"/>
                      <a:pt x="18" y="14"/>
                      <a:pt x="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53" name="Oval 1663"/>
              <p:cNvSpPr>
                <a:spLocks noChangeArrowheads="1"/>
              </p:cNvSpPr>
              <p:nvPr/>
            </p:nvSpPr>
            <p:spPr bwMode="auto">
              <a:xfrm>
                <a:off x="1111" y="2935"/>
                <a:ext cx="11" cy="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54" name="Oval 1664"/>
              <p:cNvSpPr>
                <a:spLocks noChangeArrowheads="1"/>
              </p:cNvSpPr>
              <p:nvPr/>
            </p:nvSpPr>
            <p:spPr bwMode="auto">
              <a:xfrm>
                <a:off x="1110" y="2953"/>
                <a:ext cx="6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55" name="Freeform 1665"/>
              <p:cNvSpPr>
                <a:spLocks/>
              </p:cNvSpPr>
              <p:nvPr/>
            </p:nvSpPr>
            <p:spPr bwMode="auto">
              <a:xfrm>
                <a:off x="1095" y="2916"/>
                <a:ext cx="34" cy="109"/>
              </a:xfrm>
              <a:custGeom>
                <a:avLst/>
                <a:gdLst>
                  <a:gd name="T0" fmla="*/ 12 w 59"/>
                  <a:gd name="T1" fmla="*/ 0 h 190"/>
                  <a:gd name="T2" fmla="*/ 5 w 59"/>
                  <a:gd name="T3" fmla="*/ 36 h 190"/>
                  <a:gd name="T4" fmla="*/ 12 w 59"/>
                  <a:gd name="T5" fmla="*/ 0 h 19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190">
                    <a:moveTo>
                      <a:pt x="59" y="0"/>
                    </a:moveTo>
                    <a:cubicBezTo>
                      <a:pt x="59" y="0"/>
                      <a:pt x="16" y="13"/>
                      <a:pt x="27" y="190"/>
                    </a:cubicBezTo>
                    <a:cubicBezTo>
                      <a:pt x="27" y="190"/>
                      <a:pt x="0" y="3"/>
                      <a:pt x="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56" name="Freeform 1666"/>
              <p:cNvSpPr>
                <a:spLocks/>
              </p:cNvSpPr>
              <p:nvPr/>
            </p:nvSpPr>
            <p:spPr bwMode="auto">
              <a:xfrm>
                <a:off x="1169" y="2905"/>
                <a:ext cx="21" cy="14"/>
              </a:xfrm>
              <a:custGeom>
                <a:avLst/>
                <a:gdLst>
                  <a:gd name="T0" fmla="*/ 2 w 36"/>
                  <a:gd name="T1" fmla="*/ 5 h 24"/>
                  <a:gd name="T2" fmla="*/ 0 w 36"/>
                  <a:gd name="T3" fmla="*/ 2 h 24"/>
                  <a:gd name="T4" fmla="*/ 1 w 36"/>
                  <a:gd name="T5" fmla="*/ 1 h 24"/>
                  <a:gd name="T6" fmla="*/ 3 w 36"/>
                  <a:gd name="T7" fmla="*/ 1 h 24"/>
                  <a:gd name="T8" fmla="*/ 5 w 36"/>
                  <a:gd name="T9" fmla="*/ 3 h 24"/>
                  <a:gd name="T10" fmla="*/ 3 w 36"/>
                  <a:gd name="T11" fmla="*/ 5 h 24"/>
                  <a:gd name="T12" fmla="*/ 2 w 36"/>
                  <a:gd name="T13" fmla="*/ 5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24">
                    <a:moveTo>
                      <a:pt x="11" y="24"/>
                    </a:moveTo>
                    <a:cubicBezTo>
                      <a:pt x="5" y="23"/>
                      <a:pt x="0" y="17"/>
                      <a:pt x="0" y="12"/>
                    </a:cubicBezTo>
                    <a:cubicBezTo>
                      <a:pt x="0" y="9"/>
                      <a:pt x="0" y="5"/>
                      <a:pt x="2" y="3"/>
                    </a:cubicBezTo>
                    <a:cubicBezTo>
                      <a:pt x="5" y="0"/>
                      <a:pt x="10" y="1"/>
                      <a:pt x="13" y="2"/>
                    </a:cubicBezTo>
                    <a:cubicBezTo>
                      <a:pt x="20" y="3"/>
                      <a:pt x="36" y="5"/>
                      <a:pt x="28" y="16"/>
                    </a:cubicBezTo>
                    <a:cubicBezTo>
                      <a:pt x="25" y="20"/>
                      <a:pt x="18" y="23"/>
                      <a:pt x="13" y="24"/>
                    </a:cubicBezTo>
                    <a:cubicBezTo>
                      <a:pt x="12" y="24"/>
                      <a:pt x="11" y="23"/>
                      <a:pt x="10" y="23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57" name="Freeform 1667"/>
              <p:cNvSpPr>
                <a:spLocks/>
              </p:cNvSpPr>
              <p:nvPr/>
            </p:nvSpPr>
            <p:spPr bwMode="auto">
              <a:xfrm>
                <a:off x="1117" y="2904"/>
                <a:ext cx="18" cy="12"/>
              </a:xfrm>
              <a:custGeom>
                <a:avLst/>
                <a:gdLst>
                  <a:gd name="T0" fmla="*/ 5 w 31"/>
                  <a:gd name="T1" fmla="*/ 1 h 21"/>
                  <a:gd name="T2" fmla="*/ 6 w 31"/>
                  <a:gd name="T3" fmla="*/ 3 h 21"/>
                  <a:gd name="T4" fmla="*/ 3 w 31"/>
                  <a:gd name="T5" fmla="*/ 3 h 21"/>
                  <a:gd name="T6" fmla="*/ 2 w 31"/>
                  <a:gd name="T7" fmla="*/ 4 h 21"/>
                  <a:gd name="T8" fmla="*/ 1 w 31"/>
                  <a:gd name="T9" fmla="*/ 3 h 21"/>
                  <a:gd name="T10" fmla="*/ 1 w 31"/>
                  <a:gd name="T11" fmla="*/ 1 h 21"/>
                  <a:gd name="T12" fmla="*/ 2 w 31"/>
                  <a:gd name="T13" fmla="*/ 1 h 21"/>
                  <a:gd name="T14" fmla="*/ 5 w 31"/>
                  <a:gd name="T15" fmla="*/ 1 h 2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1" h="21">
                    <a:moveTo>
                      <a:pt x="22" y="1"/>
                    </a:moveTo>
                    <a:cubicBezTo>
                      <a:pt x="26" y="3"/>
                      <a:pt x="31" y="9"/>
                      <a:pt x="30" y="14"/>
                    </a:cubicBezTo>
                    <a:cubicBezTo>
                      <a:pt x="29" y="19"/>
                      <a:pt x="22" y="19"/>
                      <a:pt x="18" y="20"/>
                    </a:cubicBezTo>
                    <a:cubicBezTo>
                      <a:pt x="15" y="20"/>
                      <a:pt x="13" y="21"/>
                      <a:pt x="11" y="21"/>
                    </a:cubicBezTo>
                    <a:cubicBezTo>
                      <a:pt x="7" y="21"/>
                      <a:pt x="5" y="18"/>
                      <a:pt x="3" y="15"/>
                    </a:cubicBezTo>
                    <a:cubicBezTo>
                      <a:pt x="1" y="12"/>
                      <a:pt x="0" y="9"/>
                      <a:pt x="3" y="6"/>
                    </a:cubicBezTo>
                    <a:cubicBezTo>
                      <a:pt x="5" y="4"/>
                      <a:pt x="8" y="2"/>
                      <a:pt x="11" y="1"/>
                    </a:cubicBezTo>
                    <a:cubicBezTo>
                      <a:pt x="15" y="0"/>
                      <a:pt x="18" y="0"/>
                      <a:pt x="22" y="1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58" name="Freeform 1668"/>
              <p:cNvSpPr>
                <a:spLocks/>
              </p:cNvSpPr>
              <p:nvPr/>
            </p:nvSpPr>
            <p:spPr bwMode="auto">
              <a:xfrm>
                <a:off x="1098" y="3101"/>
                <a:ext cx="109" cy="190"/>
              </a:xfrm>
              <a:custGeom>
                <a:avLst/>
                <a:gdLst>
                  <a:gd name="T0" fmla="*/ 0 w 190"/>
                  <a:gd name="T1" fmla="*/ 47 h 330"/>
                  <a:gd name="T2" fmla="*/ 15 w 190"/>
                  <a:gd name="T3" fmla="*/ 63 h 330"/>
                  <a:gd name="T4" fmla="*/ 21 w 190"/>
                  <a:gd name="T5" fmla="*/ 63 h 330"/>
                  <a:gd name="T6" fmla="*/ 36 w 190"/>
                  <a:gd name="T7" fmla="*/ 47 h 330"/>
                  <a:gd name="T8" fmla="*/ 36 w 190"/>
                  <a:gd name="T9" fmla="*/ 19 h 330"/>
                  <a:gd name="T10" fmla="*/ 21 w 190"/>
                  <a:gd name="T11" fmla="*/ 0 h 330"/>
                  <a:gd name="T12" fmla="*/ 15 w 190"/>
                  <a:gd name="T13" fmla="*/ 0 h 330"/>
                  <a:gd name="T14" fmla="*/ 0 w 190"/>
                  <a:gd name="T15" fmla="*/ 19 h 330"/>
                  <a:gd name="T16" fmla="*/ 0 w 190"/>
                  <a:gd name="T17" fmla="*/ 47 h 3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0" h="330">
                    <a:moveTo>
                      <a:pt x="0" y="243"/>
                    </a:moveTo>
                    <a:cubicBezTo>
                      <a:pt x="0" y="298"/>
                      <a:pt x="35" y="330"/>
                      <a:pt x="79" y="330"/>
                    </a:cubicBezTo>
                    <a:cubicBezTo>
                      <a:pt x="110" y="330"/>
                      <a:pt x="110" y="330"/>
                      <a:pt x="110" y="330"/>
                    </a:cubicBezTo>
                    <a:cubicBezTo>
                      <a:pt x="154" y="330"/>
                      <a:pt x="190" y="298"/>
                      <a:pt x="190" y="243"/>
                    </a:cubicBezTo>
                    <a:cubicBezTo>
                      <a:pt x="190" y="99"/>
                      <a:pt x="190" y="99"/>
                      <a:pt x="190" y="99"/>
                    </a:cubicBezTo>
                    <a:cubicBezTo>
                      <a:pt x="190" y="45"/>
                      <a:pt x="154" y="0"/>
                      <a:pt x="11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45"/>
                      <a:pt x="0" y="99"/>
                    </a:cubicBezTo>
                    <a:lnTo>
                      <a:pt x="0" y="243"/>
                    </a:lnTo>
                    <a:close/>
                  </a:path>
                </a:pathLst>
              </a:custGeom>
              <a:solidFill>
                <a:srgbClr val="E3C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59" name="Freeform 1669"/>
              <p:cNvSpPr>
                <a:spLocks/>
              </p:cNvSpPr>
              <p:nvPr/>
            </p:nvSpPr>
            <p:spPr bwMode="auto">
              <a:xfrm>
                <a:off x="1100" y="3104"/>
                <a:ext cx="84" cy="160"/>
              </a:xfrm>
              <a:custGeom>
                <a:avLst/>
                <a:gdLst>
                  <a:gd name="T0" fmla="*/ 1 w 146"/>
                  <a:gd name="T1" fmla="*/ 53 h 279"/>
                  <a:gd name="T2" fmla="*/ 1 w 146"/>
                  <a:gd name="T3" fmla="*/ 46 h 279"/>
                  <a:gd name="T4" fmla="*/ 1 w 146"/>
                  <a:gd name="T5" fmla="*/ 19 h 279"/>
                  <a:gd name="T6" fmla="*/ 16 w 146"/>
                  <a:gd name="T7" fmla="*/ 0 h 279"/>
                  <a:gd name="T8" fmla="*/ 22 w 146"/>
                  <a:gd name="T9" fmla="*/ 0 h 279"/>
                  <a:gd name="T10" fmla="*/ 27 w 146"/>
                  <a:gd name="T11" fmla="*/ 10 h 279"/>
                  <a:gd name="T12" fmla="*/ 27 w 146"/>
                  <a:gd name="T13" fmla="*/ 41 h 279"/>
                  <a:gd name="T14" fmla="*/ 20 w 146"/>
                  <a:gd name="T15" fmla="*/ 50 h 279"/>
                  <a:gd name="T16" fmla="*/ 1 w 146"/>
                  <a:gd name="T17" fmla="*/ 53 h 2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6" h="279">
                    <a:moveTo>
                      <a:pt x="5" y="279"/>
                    </a:moveTo>
                    <a:cubicBezTo>
                      <a:pt x="0" y="266"/>
                      <a:pt x="6" y="258"/>
                      <a:pt x="6" y="243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45"/>
                      <a:pt x="42" y="0"/>
                      <a:pt x="8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42" y="1"/>
                      <a:pt x="142" y="56"/>
                    </a:cubicBezTo>
                    <a:cubicBezTo>
                      <a:pt x="142" y="110"/>
                      <a:pt x="142" y="215"/>
                      <a:pt x="142" y="215"/>
                    </a:cubicBezTo>
                    <a:cubicBezTo>
                      <a:pt x="142" y="215"/>
                      <a:pt x="146" y="255"/>
                      <a:pt x="104" y="266"/>
                    </a:cubicBezTo>
                    <a:cubicBezTo>
                      <a:pt x="62" y="276"/>
                      <a:pt x="14" y="255"/>
                      <a:pt x="5" y="279"/>
                    </a:cubicBezTo>
                    <a:close/>
                  </a:path>
                </a:pathLst>
              </a:custGeom>
              <a:solidFill>
                <a:srgbClr val="CDB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60" name="Freeform 1670"/>
              <p:cNvSpPr>
                <a:spLocks/>
              </p:cNvSpPr>
              <p:nvPr/>
            </p:nvSpPr>
            <p:spPr bwMode="auto">
              <a:xfrm>
                <a:off x="1098" y="3101"/>
                <a:ext cx="81" cy="164"/>
              </a:xfrm>
              <a:custGeom>
                <a:avLst/>
                <a:gdLst>
                  <a:gd name="T0" fmla="*/ 2 w 140"/>
                  <a:gd name="T1" fmla="*/ 54 h 285"/>
                  <a:gd name="T2" fmla="*/ 0 w 140"/>
                  <a:gd name="T3" fmla="*/ 47 h 285"/>
                  <a:gd name="T4" fmla="*/ 0 w 140"/>
                  <a:gd name="T5" fmla="*/ 19 h 285"/>
                  <a:gd name="T6" fmla="*/ 16 w 140"/>
                  <a:gd name="T7" fmla="*/ 0 h 285"/>
                  <a:gd name="T8" fmla="*/ 21 w 140"/>
                  <a:gd name="T9" fmla="*/ 0 h 285"/>
                  <a:gd name="T10" fmla="*/ 27 w 140"/>
                  <a:gd name="T11" fmla="*/ 10 h 285"/>
                  <a:gd name="T12" fmla="*/ 27 w 140"/>
                  <a:gd name="T13" fmla="*/ 41 h 285"/>
                  <a:gd name="T14" fmla="*/ 19 w 140"/>
                  <a:gd name="T15" fmla="*/ 51 h 285"/>
                  <a:gd name="T16" fmla="*/ 2 w 140"/>
                  <a:gd name="T17" fmla="*/ 54 h 2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0" h="285">
                    <a:moveTo>
                      <a:pt x="8" y="285"/>
                    </a:moveTo>
                    <a:cubicBezTo>
                      <a:pt x="3" y="272"/>
                      <a:pt x="0" y="258"/>
                      <a:pt x="0" y="243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45"/>
                      <a:pt x="36" y="0"/>
                      <a:pt x="80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136" y="1"/>
                      <a:pt x="136" y="56"/>
                    </a:cubicBezTo>
                    <a:cubicBezTo>
                      <a:pt x="136" y="110"/>
                      <a:pt x="136" y="215"/>
                      <a:pt x="136" y="215"/>
                    </a:cubicBezTo>
                    <a:cubicBezTo>
                      <a:pt x="136" y="215"/>
                      <a:pt x="140" y="255"/>
                      <a:pt x="98" y="266"/>
                    </a:cubicBezTo>
                    <a:cubicBezTo>
                      <a:pt x="56" y="276"/>
                      <a:pt x="17" y="262"/>
                      <a:pt x="8" y="285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61" name="Oval 1671"/>
              <p:cNvSpPr>
                <a:spLocks noChangeArrowheads="1"/>
              </p:cNvSpPr>
              <p:nvPr/>
            </p:nvSpPr>
            <p:spPr bwMode="auto">
              <a:xfrm>
                <a:off x="1115" y="3265"/>
                <a:ext cx="75" cy="26"/>
              </a:xfrm>
              <a:prstGeom prst="ellipse">
                <a:avLst/>
              </a:prstGeom>
              <a:solidFill>
                <a:srgbClr val="DABD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62" name="Freeform 1672"/>
              <p:cNvSpPr>
                <a:spLocks/>
              </p:cNvSpPr>
              <p:nvPr/>
            </p:nvSpPr>
            <p:spPr bwMode="auto">
              <a:xfrm>
                <a:off x="1149" y="3257"/>
                <a:ext cx="62" cy="19"/>
              </a:xfrm>
              <a:custGeom>
                <a:avLst/>
                <a:gdLst>
                  <a:gd name="T0" fmla="*/ 14 w 107"/>
                  <a:gd name="T1" fmla="*/ 6 h 33"/>
                  <a:gd name="T2" fmla="*/ 0 w 107"/>
                  <a:gd name="T3" fmla="*/ 2 h 33"/>
                  <a:gd name="T4" fmla="*/ 14 w 107"/>
                  <a:gd name="T5" fmla="*/ 6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7" h="33">
                    <a:moveTo>
                      <a:pt x="73" y="33"/>
                    </a:moveTo>
                    <a:cubicBezTo>
                      <a:pt x="73" y="33"/>
                      <a:pt x="73" y="9"/>
                      <a:pt x="0" y="9"/>
                    </a:cubicBezTo>
                    <a:cubicBezTo>
                      <a:pt x="0" y="9"/>
                      <a:pt x="107" y="0"/>
                      <a:pt x="73" y="33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63" name="Freeform 1673"/>
              <p:cNvSpPr>
                <a:spLocks/>
              </p:cNvSpPr>
              <p:nvPr/>
            </p:nvSpPr>
            <p:spPr bwMode="auto">
              <a:xfrm>
                <a:off x="1171" y="3263"/>
                <a:ext cx="39" cy="21"/>
              </a:xfrm>
              <a:custGeom>
                <a:avLst/>
                <a:gdLst>
                  <a:gd name="T0" fmla="*/ 6 w 69"/>
                  <a:gd name="T1" fmla="*/ 7 h 36"/>
                  <a:gd name="T2" fmla="*/ 0 w 69"/>
                  <a:gd name="T3" fmla="*/ 0 h 36"/>
                  <a:gd name="T4" fmla="*/ 6 w 69"/>
                  <a:gd name="T5" fmla="*/ 7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9" h="36">
                    <a:moveTo>
                      <a:pt x="34" y="36"/>
                    </a:moveTo>
                    <a:cubicBezTo>
                      <a:pt x="34" y="36"/>
                      <a:pt x="60" y="10"/>
                      <a:pt x="0" y="0"/>
                    </a:cubicBezTo>
                    <a:cubicBezTo>
                      <a:pt x="0" y="0"/>
                      <a:pt x="69" y="7"/>
                      <a:pt x="34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64" name="Freeform 1674"/>
              <p:cNvSpPr>
                <a:spLocks/>
              </p:cNvSpPr>
              <p:nvPr/>
            </p:nvSpPr>
            <p:spPr bwMode="auto">
              <a:xfrm>
                <a:off x="1148" y="3182"/>
                <a:ext cx="27" cy="72"/>
              </a:xfrm>
              <a:custGeom>
                <a:avLst/>
                <a:gdLst>
                  <a:gd name="T0" fmla="*/ 9 w 47"/>
                  <a:gd name="T1" fmla="*/ 0 h 124"/>
                  <a:gd name="T2" fmla="*/ 9 w 47"/>
                  <a:gd name="T3" fmla="*/ 15 h 124"/>
                  <a:gd name="T4" fmla="*/ 0 w 47"/>
                  <a:gd name="T5" fmla="*/ 24 h 124"/>
                  <a:gd name="T6" fmla="*/ 7 w 47"/>
                  <a:gd name="T7" fmla="*/ 15 h 124"/>
                  <a:gd name="T8" fmla="*/ 9 w 47"/>
                  <a:gd name="T9" fmla="*/ 0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124">
                    <a:moveTo>
                      <a:pt x="46" y="0"/>
                    </a:moveTo>
                    <a:cubicBezTo>
                      <a:pt x="46" y="2"/>
                      <a:pt x="46" y="78"/>
                      <a:pt x="46" y="78"/>
                    </a:cubicBezTo>
                    <a:cubicBezTo>
                      <a:pt x="46" y="78"/>
                      <a:pt x="47" y="118"/>
                      <a:pt x="0" y="124"/>
                    </a:cubicBezTo>
                    <a:cubicBezTo>
                      <a:pt x="0" y="124"/>
                      <a:pt x="39" y="113"/>
                      <a:pt x="37" y="75"/>
                    </a:cubicBezTo>
                    <a:cubicBezTo>
                      <a:pt x="36" y="38"/>
                      <a:pt x="46" y="0"/>
                      <a:pt x="46" y="0"/>
                    </a:cubicBezTo>
                    <a:close/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65" name="Freeform 1675"/>
              <p:cNvSpPr>
                <a:spLocks/>
              </p:cNvSpPr>
              <p:nvPr/>
            </p:nvSpPr>
            <p:spPr bwMode="auto">
              <a:xfrm>
                <a:off x="1152" y="3217"/>
                <a:ext cx="24" cy="36"/>
              </a:xfrm>
              <a:custGeom>
                <a:avLst/>
                <a:gdLst>
                  <a:gd name="T0" fmla="*/ 7 w 41"/>
                  <a:gd name="T1" fmla="*/ 0 h 62"/>
                  <a:gd name="T2" fmla="*/ 5 w 41"/>
                  <a:gd name="T3" fmla="*/ 9 h 62"/>
                  <a:gd name="T4" fmla="*/ 0 w 41"/>
                  <a:gd name="T5" fmla="*/ 12 h 62"/>
                  <a:gd name="T6" fmla="*/ 7 w 41"/>
                  <a:gd name="T7" fmla="*/ 0 h 6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1" h="62">
                    <a:moveTo>
                      <a:pt x="36" y="0"/>
                    </a:moveTo>
                    <a:cubicBezTo>
                      <a:pt x="36" y="0"/>
                      <a:pt x="41" y="33"/>
                      <a:pt x="24" y="47"/>
                    </a:cubicBezTo>
                    <a:cubicBezTo>
                      <a:pt x="8" y="61"/>
                      <a:pt x="0" y="62"/>
                      <a:pt x="0" y="62"/>
                    </a:cubicBezTo>
                    <a:cubicBezTo>
                      <a:pt x="0" y="62"/>
                      <a:pt x="39" y="49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66" name="Freeform 1676"/>
              <p:cNvSpPr>
                <a:spLocks/>
              </p:cNvSpPr>
              <p:nvPr/>
            </p:nvSpPr>
            <p:spPr bwMode="auto">
              <a:xfrm>
                <a:off x="1149" y="3101"/>
                <a:ext cx="27" cy="62"/>
              </a:xfrm>
              <a:custGeom>
                <a:avLst/>
                <a:gdLst>
                  <a:gd name="T0" fmla="*/ 1 w 47"/>
                  <a:gd name="T1" fmla="*/ 1 h 108"/>
                  <a:gd name="T2" fmla="*/ 8 w 47"/>
                  <a:gd name="T3" fmla="*/ 6 h 108"/>
                  <a:gd name="T4" fmla="*/ 9 w 47"/>
                  <a:gd name="T5" fmla="*/ 11 h 108"/>
                  <a:gd name="T6" fmla="*/ 8 w 47"/>
                  <a:gd name="T7" fmla="*/ 21 h 108"/>
                  <a:gd name="T8" fmla="*/ 7 w 47"/>
                  <a:gd name="T9" fmla="*/ 12 h 108"/>
                  <a:gd name="T10" fmla="*/ 5 w 47"/>
                  <a:gd name="T11" fmla="*/ 6 h 108"/>
                  <a:gd name="T12" fmla="*/ 0 w 47"/>
                  <a:gd name="T13" fmla="*/ 1 h 1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108">
                    <a:moveTo>
                      <a:pt x="1" y="3"/>
                    </a:moveTo>
                    <a:cubicBezTo>
                      <a:pt x="21" y="0"/>
                      <a:pt x="37" y="8"/>
                      <a:pt x="42" y="29"/>
                    </a:cubicBezTo>
                    <a:cubicBezTo>
                      <a:pt x="45" y="40"/>
                      <a:pt x="45" y="50"/>
                      <a:pt x="45" y="61"/>
                    </a:cubicBezTo>
                    <a:cubicBezTo>
                      <a:pt x="45" y="76"/>
                      <a:pt x="47" y="93"/>
                      <a:pt x="43" y="108"/>
                    </a:cubicBezTo>
                    <a:cubicBezTo>
                      <a:pt x="39" y="94"/>
                      <a:pt x="41" y="78"/>
                      <a:pt x="38" y="64"/>
                    </a:cubicBezTo>
                    <a:cubicBezTo>
                      <a:pt x="36" y="53"/>
                      <a:pt x="32" y="39"/>
                      <a:pt x="26" y="29"/>
                    </a:cubicBezTo>
                    <a:cubicBezTo>
                      <a:pt x="21" y="20"/>
                      <a:pt x="9" y="5"/>
                      <a:pt x="0" y="4"/>
                    </a:cubicBezTo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67" name="Freeform 1677"/>
              <p:cNvSpPr>
                <a:spLocks/>
              </p:cNvSpPr>
              <p:nvPr/>
            </p:nvSpPr>
            <p:spPr bwMode="auto">
              <a:xfrm>
                <a:off x="1156" y="3104"/>
                <a:ext cx="19" cy="43"/>
              </a:xfrm>
              <a:custGeom>
                <a:avLst/>
                <a:gdLst>
                  <a:gd name="T0" fmla="*/ 0 w 33"/>
                  <a:gd name="T1" fmla="*/ 0 h 76"/>
                  <a:gd name="T2" fmla="*/ 5 w 33"/>
                  <a:gd name="T3" fmla="*/ 5 h 76"/>
                  <a:gd name="T4" fmla="*/ 6 w 33"/>
                  <a:gd name="T5" fmla="*/ 9 h 76"/>
                  <a:gd name="T6" fmla="*/ 6 w 33"/>
                  <a:gd name="T7" fmla="*/ 14 h 76"/>
                  <a:gd name="T8" fmla="*/ 4 w 33"/>
                  <a:gd name="T9" fmla="*/ 4 h 76"/>
                  <a:gd name="T10" fmla="*/ 0 w 33"/>
                  <a:gd name="T11" fmla="*/ 1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3" h="76">
                    <a:moveTo>
                      <a:pt x="0" y="0"/>
                    </a:moveTo>
                    <a:cubicBezTo>
                      <a:pt x="13" y="7"/>
                      <a:pt x="22" y="12"/>
                      <a:pt x="27" y="27"/>
                    </a:cubicBezTo>
                    <a:cubicBezTo>
                      <a:pt x="29" y="35"/>
                      <a:pt x="29" y="42"/>
                      <a:pt x="30" y="50"/>
                    </a:cubicBezTo>
                    <a:cubicBezTo>
                      <a:pt x="31" y="58"/>
                      <a:pt x="33" y="68"/>
                      <a:pt x="30" y="76"/>
                    </a:cubicBezTo>
                    <a:cubicBezTo>
                      <a:pt x="30" y="59"/>
                      <a:pt x="30" y="38"/>
                      <a:pt x="22" y="22"/>
                    </a:cubicBezTo>
                    <a:cubicBezTo>
                      <a:pt x="18" y="15"/>
                      <a:pt x="8" y="3"/>
                      <a:pt x="0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68" name="Freeform 1678"/>
              <p:cNvSpPr>
                <a:spLocks/>
              </p:cNvSpPr>
              <p:nvPr/>
            </p:nvSpPr>
            <p:spPr bwMode="auto">
              <a:xfrm>
                <a:off x="1174" y="3199"/>
                <a:ext cx="34" cy="71"/>
              </a:xfrm>
              <a:custGeom>
                <a:avLst/>
                <a:gdLst>
                  <a:gd name="T0" fmla="*/ 10 w 60"/>
                  <a:gd name="T1" fmla="*/ 2 h 123"/>
                  <a:gd name="T2" fmla="*/ 7 w 60"/>
                  <a:gd name="T3" fmla="*/ 23 h 123"/>
                  <a:gd name="T4" fmla="*/ 0 w 60"/>
                  <a:gd name="T5" fmla="*/ 19 h 123"/>
                  <a:gd name="T6" fmla="*/ 4 w 60"/>
                  <a:gd name="T7" fmla="*/ 16 h 123"/>
                  <a:gd name="T8" fmla="*/ 6 w 60"/>
                  <a:gd name="T9" fmla="*/ 10 h 123"/>
                  <a:gd name="T10" fmla="*/ 10 w 60"/>
                  <a:gd name="T11" fmla="*/ 2 h 123"/>
                  <a:gd name="T12" fmla="*/ 10 w 60"/>
                  <a:gd name="T13" fmla="*/ 3 h 1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123">
                    <a:moveTo>
                      <a:pt x="55" y="11"/>
                    </a:moveTo>
                    <a:cubicBezTo>
                      <a:pt x="55" y="24"/>
                      <a:pt x="60" y="123"/>
                      <a:pt x="39" y="116"/>
                    </a:cubicBezTo>
                    <a:cubicBezTo>
                      <a:pt x="38" y="104"/>
                      <a:pt x="9" y="109"/>
                      <a:pt x="0" y="101"/>
                    </a:cubicBezTo>
                    <a:cubicBezTo>
                      <a:pt x="6" y="93"/>
                      <a:pt x="16" y="91"/>
                      <a:pt x="22" y="84"/>
                    </a:cubicBezTo>
                    <a:cubicBezTo>
                      <a:pt x="29" y="75"/>
                      <a:pt x="31" y="64"/>
                      <a:pt x="33" y="53"/>
                    </a:cubicBezTo>
                    <a:cubicBezTo>
                      <a:pt x="34" y="46"/>
                      <a:pt x="42" y="0"/>
                      <a:pt x="55" y="10"/>
                    </a:cubicBezTo>
                    <a:cubicBezTo>
                      <a:pt x="55" y="11"/>
                      <a:pt x="55" y="12"/>
                      <a:pt x="55" y="13"/>
                    </a:cubicBezTo>
                  </a:path>
                </a:pathLst>
              </a:custGeom>
              <a:solidFill>
                <a:srgbClr val="D8B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69" name="Freeform 1679"/>
              <p:cNvSpPr>
                <a:spLocks/>
              </p:cNvSpPr>
              <p:nvPr/>
            </p:nvSpPr>
            <p:spPr bwMode="auto">
              <a:xfrm>
                <a:off x="1160" y="3088"/>
                <a:ext cx="11" cy="13"/>
              </a:xfrm>
              <a:custGeom>
                <a:avLst/>
                <a:gdLst>
                  <a:gd name="T0" fmla="*/ 3 w 20"/>
                  <a:gd name="T1" fmla="*/ 0 h 22"/>
                  <a:gd name="T2" fmla="*/ 3 w 20"/>
                  <a:gd name="T3" fmla="*/ 5 h 22"/>
                  <a:gd name="T4" fmla="*/ 3 w 20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22">
                    <a:moveTo>
                      <a:pt x="20" y="0"/>
                    </a:moveTo>
                    <a:cubicBezTo>
                      <a:pt x="20" y="0"/>
                      <a:pt x="7" y="16"/>
                      <a:pt x="17" y="22"/>
                    </a:cubicBezTo>
                    <a:cubicBezTo>
                      <a:pt x="17" y="22"/>
                      <a:pt x="0" y="17"/>
                      <a:pt x="2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70" name="Freeform 1680"/>
              <p:cNvSpPr>
                <a:spLocks/>
              </p:cNvSpPr>
              <p:nvPr/>
            </p:nvSpPr>
            <p:spPr bwMode="auto">
              <a:xfrm>
                <a:off x="1132" y="3089"/>
                <a:ext cx="10" cy="11"/>
              </a:xfrm>
              <a:custGeom>
                <a:avLst/>
                <a:gdLst>
                  <a:gd name="T0" fmla="*/ 0 w 18"/>
                  <a:gd name="T1" fmla="*/ 0 h 19"/>
                  <a:gd name="T2" fmla="*/ 1 w 18"/>
                  <a:gd name="T3" fmla="*/ 3 h 19"/>
                  <a:gd name="T4" fmla="*/ 0 w 18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0" y="0"/>
                    </a:moveTo>
                    <a:cubicBezTo>
                      <a:pt x="0" y="0"/>
                      <a:pt x="10" y="13"/>
                      <a:pt x="2" y="19"/>
                    </a:cubicBezTo>
                    <a:cubicBezTo>
                      <a:pt x="2" y="19"/>
                      <a:pt x="18" y="15"/>
                      <a:pt x="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71" name="Oval 1681"/>
              <p:cNvSpPr>
                <a:spLocks noChangeArrowheads="1"/>
              </p:cNvSpPr>
              <p:nvPr/>
            </p:nvSpPr>
            <p:spPr bwMode="auto">
              <a:xfrm>
                <a:off x="1111" y="3120"/>
                <a:ext cx="11" cy="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72" name="Oval 1682"/>
              <p:cNvSpPr>
                <a:spLocks noChangeArrowheads="1"/>
              </p:cNvSpPr>
              <p:nvPr/>
            </p:nvSpPr>
            <p:spPr bwMode="auto">
              <a:xfrm>
                <a:off x="1110" y="3137"/>
                <a:ext cx="6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73" name="Freeform 1683"/>
              <p:cNvSpPr>
                <a:spLocks/>
              </p:cNvSpPr>
              <p:nvPr/>
            </p:nvSpPr>
            <p:spPr bwMode="auto">
              <a:xfrm>
                <a:off x="1095" y="3101"/>
                <a:ext cx="34" cy="109"/>
              </a:xfrm>
              <a:custGeom>
                <a:avLst/>
                <a:gdLst>
                  <a:gd name="T0" fmla="*/ 12 w 59"/>
                  <a:gd name="T1" fmla="*/ 0 h 189"/>
                  <a:gd name="T2" fmla="*/ 5 w 59"/>
                  <a:gd name="T3" fmla="*/ 36 h 189"/>
                  <a:gd name="T4" fmla="*/ 12 w 59"/>
                  <a:gd name="T5" fmla="*/ 0 h 18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189">
                    <a:moveTo>
                      <a:pt x="59" y="0"/>
                    </a:moveTo>
                    <a:cubicBezTo>
                      <a:pt x="59" y="0"/>
                      <a:pt x="16" y="13"/>
                      <a:pt x="27" y="189"/>
                    </a:cubicBezTo>
                    <a:cubicBezTo>
                      <a:pt x="27" y="189"/>
                      <a:pt x="0" y="3"/>
                      <a:pt x="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74" name="Freeform 1684"/>
              <p:cNvSpPr>
                <a:spLocks/>
              </p:cNvSpPr>
              <p:nvPr/>
            </p:nvSpPr>
            <p:spPr bwMode="auto">
              <a:xfrm>
                <a:off x="1169" y="3089"/>
                <a:ext cx="21" cy="14"/>
              </a:xfrm>
              <a:custGeom>
                <a:avLst/>
                <a:gdLst>
                  <a:gd name="T0" fmla="*/ 2 w 36"/>
                  <a:gd name="T1" fmla="*/ 5 h 24"/>
                  <a:gd name="T2" fmla="*/ 0 w 36"/>
                  <a:gd name="T3" fmla="*/ 3 h 24"/>
                  <a:gd name="T4" fmla="*/ 1 w 36"/>
                  <a:gd name="T5" fmla="*/ 1 h 24"/>
                  <a:gd name="T6" fmla="*/ 3 w 36"/>
                  <a:gd name="T7" fmla="*/ 1 h 24"/>
                  <a:gd name="T8" fmla="*/ 5 w 36"/>
                  <a:gd name="T9" fmla="*/ 4 h 24"/>
                  <a:gd name="T10" fmla="*/ 3 w 36"/>
                  <a:gd name="T11" fmla="*/ 5 h 24"/>
                  <a:gd name="T12" fmla="*/ 2 w 36"/>
                  <a:gd name="T13" fmla="*/ 5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24">
                    <a:moveTo>
                      <a:pt x="11" y="24"/>
                    </a:moveTo>
                    <a:cubicBezTo>
                      <a:pt x="5" y="24"/>
                      <a:pt x="0" y="18"/>
                      <a:pt x="0" y="13"/>
                    </a:cubicBezTo>
                    <a:cubicBezTo>
                      <a:pt x="0" y="9"/>
                      <a:pt x="0" y="6"/>
                      <a:pt x="2" y="4"/>
                    </a:cubicBezTo>
                    <a:cubicBezTo>
                      <a:pt x="5" y="0"/>
                      <a:pt x="10" y="2"/>
                      <a:pt x="13" y="2"/>
                    </a:cubicBezTo>
                    <a:cubicBezTo>
                      <a:pt x="20" y="4"/>
                      <a:pt x="36" y="6"/>
                      <a:pt x="28" y="17"/>
                    </a:cubicBezTo>
                    <a:cubicBezTo>
                      <a:pt x="25" y="21"/>
                      <a:pt x="18" y="24"/>
                      <a:pt x="13" y="24"/>
                    </a:cubicBezTo>
                    <a:cubicBezTo>
                      <a:pt x="12" y="24"/>
                      <a:pt x="11" y="24"/>
                      <a:pt x="10" y="24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75" name="Freeform 1685"/>
              <p:cNvSpPr>
                <a:spLocks/>
              </p:cNvSpPr>
              <p:nvPr/>
            </p:nvSpPr>
            <p:spPr bwMode="auto">
              <a:xfrm>
                <a:off x="1117" y="3089"/>
                <a:ext cx="18" cy="12"/>
              </a:xfrm>
              <a:custGeom>
                <a:avLst/>
                <a:gdLst>
                  <a:gd name="T0" fmla="*/ 5 w 31"/>
                  <a:gd name="T1" fmla="*/ 1 h 22"/>
                  <a:gd name="T2" fmla="*/ 6 w 31"/>
                  <a:gd name="T3" fmla="*/ 2 h 22"/>
                  <a:gd name="T4" fmla="*/ 3 w 31"/>
                  <a:gd name="T5" fmla="*/ 3 h 22"/>
                  <a:gd name="T6" fmla="*/ 2 w 31"/>
                  <a:gd name="T7" fmla="*/ 4 h 22"/>
                  <a:gd name="T8" fmla="*/ 1 w 31"/>
                  <a:gd name="T9" fmla="*/ 3 h 22"/>
                  <a:gd name="T10" fmla="*/ 1 w 31"/>
                  <a:gd name="T11" fmla="*/ 1 h 22"/>
                  <a:gd name="T12" fmla="*/ 2 w 31"/>
                  <a:gd name="T13" fmla="*/ 1 h 22"/>
                  <a:gd name="T14" fmla="*/ 5 w 31"/>
                  <a:gd name="T15" fmla="*/ 1 h 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1" h="22">
                    <a:moveTo>
                      <a:pt x="22" y="2"/>
                    </a:moveTo>
                    <a:cubicBezTo>
                      <a:pt x="26" y="4"/>
                      <a:pt x="31" y="10"/>
                      <a:pt x="30" y="15"/>
                    </a:cubicBezTo>
                    <a:cubicBezTo>
                      <a:pt x="29" y="20"/>
                      <a:pt x="22" y="20"/>
                      <a:pt x="18" y="20"/>
                    </a:cubicBezTo>
                    <a:cubicBezTo>
                      <a:pt x="15" y="21"/>
                      <a:pt x="13" y="22"/>
                      <a:pt x="11" y="22"/>
                    </a:cubicBezTo>
                    <a:cubicBezTo>
                      <a:pt x="7" y="22"/>
                      <a:pt x="5" y="19"/>
                      <a:pt x="3" y="16"/>
                    </a:cubicBezTo>
                    <a:cubicBezTo>
                      <a:pt x="1" y="12"/>
                      <a:pt x="0" y="10"/>
                      <a:pt x="3" y="7"/>
                    </a:cubicBezTo>
                    <a:cubicBezTo>
                      <a:pt x="5" y="5"/>
                      <a:pt x="8" y="3"/>
                      <a:pt x="11" y="2"/>
                    </a:cubicBezTo>
                    <a:cubicBezTo>
                      <a:pt x="15" y="0"/>
                      <a:pt x="18" y="1"/>
                      <a:pt x="22" y="2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76" name="Freeform 1686"/>
              <p:cNvSpPr>
                <a:spLocks/>
              </p:cNvSpPr>
              <p:nvPr/>
            </p:nvSpPr>
            <p:spPr bwMode="auto">
              <a:xfrm>
                <a:off x="1098" y="3286"/>
                <a:ext cx="109" cy="190"/>
              </a:xfrm>
              <a:custGeom>
                <a:avLst/>
                <a:gdLst>
                  <a:gd name="T0" fmla="*/ 0 w 190"/>
                  <a:gd name="T1" fmla="*/ 47 h 330"/>
                  <a:gd name="T2" fmla="*/ 15 w 190"/>
                  <a:gd name="T3" fmla="*/ 63 h 330"/>
                  <a:gd name="T4" fmla="*/ 21 w 190"/>
                  <a:gd name="T5" fmla="*/ 63 h 330"/>
                  <a:gd name="T6" fmla="*/ 36 w 190"/>
                  <a:gd name="T7" fmla="*/ 47 h 330"/>
                  <a:gd name="T8" fmla="*/ 36 w 190"/>
                  <a:gd name="T9" fmla="*/ 19 h 330"/>
                  <a:gd name="T10" fmla="*/ 21 w 190"/>
                  <a:gd name="T11" fmla="*/ 0 h 330"/>
                  <a:gd name="T12" fmla="*/ 15 w 190"/>
                  <a:gd name="T13" fmla="*/ 0 h 330"/>
                  <a:gd name="T14" fmla="*/ 0 w 190"/>
                  <a:gd name="T15" fmla="*/ 19 h 330"/>
                  <a:gd name="T16" fmla="*/ 0 w 190"/>
                  <a:gd name="T17" fmla="*/ 47 h 3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0" h="330">
                    <a:moveTo>
                      <a:pt x="0" y="243"/>
                    </a:moveTo>
                    <a:cubicBezTo>
                      <a:pt x="0" y="298"/>
                      <a:pt x="35" y="330"/>
                      <a:pt x="79" y="330"/>
                    </a:cubicBezTo>
                    <a:cubicBezTo>
                      <a:pt x="110" y="330"/>
                      <a:pt x="110" y="330"/>
                      <a:pt x="110" y="330"/>
                    </a:cubicBezTo>
                    <a:cubicBezTo>
                      <a:pt x="154" y="330"/>
                      <a:pt x="190" y="298"/>
                      <a:pt x="190" y="243"/>
                    </a:cubicBezTo>
                    <a:cubicBezTo>
                      <a:pt x="190" y="99"/>
                      <a:pt x="190" y="99"/>
                      <a:pt x="190" y="99"/>
                    </a:cubicBezTo>
                    <a:cubicBezTo>
                      <a:pt x="190" y="45"/>
                      <a:pt x="154" y="0"/>
                      <a:pt x="11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45"/>
                      <a:pt x="0" y="99"/>
                    </a:cubicBezTo>
                    <a:lnTo>
                      <a:pt x="0" y="243"/>
                    </a:lnTo>
                    <a:close/>
                  </a:path>
                </a:pathLst>
              </a:custGeom>
              <a:solidFill>
                <a:srgbClr val="E3C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77" name="Freeform 1687"/>
              <p:cNvSpPr>
                <a:spLocks/>
              </p:cNvSpPr>
              <p:nvPr/>
            </p:nvSpPr>
            <p:spPr bwMode="auto">
              <a:xfrm>
                <a:off x="1100" y="3288"/>
                <a:ext cx="84" cy="161"/>
              </a:xfrm>
              <a:custGeom>
                <a:avLst/>
                <a:gdLst>
                  <a:gd name="T0" fmla="*/ 1 w 146"/>
                  <a:gd name="T1" fmla="*/ 54 h 279"/>
                  <a:gd name="T2" fmla="*/ 1 w 146"/>
                  <a:gd name="T3" fmla="*/ 47 h 279"/>
                  <a:gd name="T4" fmla="*/ 1 w 146"/>
                  <a:gd name="T5" fmla="*/ 19 h 279"/>
                  <a:gd name="T6" fmla="*/ 16 w 146"/>
                  <a:gd name="T7" fmla="*/ 0 h 279"/>
                  <a:gd name="T8" fmla="*/ 22 w 146"/>
                  <a:gd name="T9" fmla="*/ 0 h 279"/>
                  <a:gd name="T10" fmla="*/ 27 w 146"/>
                  <a:gd name="T11" fmla="*/ 10 h 279"/>
                  <a:gd name="T12" fmla="*/ 27 w 146"/>
                  <a:gd name="T13" fmla="*/ 42 h 279"/>
                  <a:gd name="T14" fmla="*/ 20 w 146"/>
                  <a:gd name="T15" fmla="*/ 51 h 279"/>
                  <a:gd name="T16" fmla="*/ 1 w 146"/>
                  <a:gd name="T17" fmla="*/ 54 h 2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6" h="279">
                    <a:moveTo>
                      <a:pt x="5" y="279"/>
                    </a:moveTo>
                    <a:cubicBezTo>
                      <a:pt x="0" y="266"/>
                      <a:pt x="6" y="258"/>
                      <a:pt x="6" y="243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45"/>
                      <a:pt x="42" y="0"/>
                      <a:pt x="8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42" y="1"/>
                      <a:pt x="142" y="56"/>
                    </a:cubicBezTo>
                    <a:cubicBezTo>
                      <a:pt x="142" y="110"/>
                      <a:pt x="142" y="215"/>
                      <a:pt x="142" y="215"/>
                    </a:cubicBezTo>
                    <a:cubicBezTo>
                      <a:pt x="142" y="215"/>
                      <a:pt x="146" y="255"/>
                      <a:pt x="104" y="266"/>
                    </a:cubicBezTo>
                    <a:cubicBezTo>
                      <a:pt x="62" y="276"/>
                      <a:pt x="14" y="255"/>
                      <a:pt x="5" y="279"/>
                    </a:cubicBezTo>
                    <a:close/>
                  </a:path>
                </a:pathLst>
              </a:custGeom>
              <a:solidFill>
                <a:srgbClr val="CDB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78" name="Freeform 1688"/>
              <p:cNvSpPr>
                <a:spLocks/>
              </p:cNvSpPr>
              <p:nvPr/>
            </p:nvSpPr>
            <p:spPr bwMode="auto">
              <a:xfrm>
                <a:off x="1098" y="3285"/>
                <a:ext cx="81" cy="164"/>
              </a:xfrm>
              <a:custGeom>
                <a:avLst/>
                <a:gdLst>
                  <a:gd name="T0" fmla="*/ 2 w 140"/>
                  <a:gd name="T1" fmla="*/ 54 h 285"/>
                  <a:gd name="T2" fmla="*/ 0 w 140"/>
                  <a:gd name="T3" fmla="*/ 47 h 285"/>
                  <a:gd name="T4" fmla="*/ 0 w 140"/>
                  <a:gd name="T5" fmla="*/ 19 h 285"/>
                  <a:gd name="T6" fmla="*/ 16 w 140"/>
                  <a:gd name="T7" fmla="*/ 0 h 285"/>
                  <a:gd name="T8" fmla="*/ 21 w 140"/>
                  <a:gd name="T9" fmla="*/ 0 h 285"/>
                  <a:gd name="T10" fmla="*/ 27 w 140"/>
                  <a:gd name="T11" fmla="*/ 10 h 285"/>
                  <a:gd name="T12" fmla="*/ 27 w 140"/>
                  <a:gd name="T13" fmla="*/ 41 h 285"/>
                  <a:gd name="T14" fmla="*/ 19 w 140"/>
                  <a:gd name="T15" fmla="*/ 51 h 285"/>
                  <a:gd name="T16" fmla="*/ 2 w 140"/>
                  <a:gd name="T17" fmla="*/ 54 h 2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0" h="285">
                    <a:moveTo>
                      <a:pt x="8" y="285"/>
                    </a:moveTo>
                    <a:cubicBezTo>
                      <a:pt x="3" y="272"/>
                      <a:pt x="0" y="258"/>
                      <a:pt x="0" y="243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45"/>
                      <a:pt x="36" y="0"/>
                      <a:pt x="80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136" y="1"/>
                      <a:pt x="136" y="56"/>
                    </a:cubicBezTo>
                    <a:cubicBezTo>
                      <a:pt x="136" y="110"/>
                      <a:pt x="136" y="215"/>
                      <a:pt x="136" y="215"/>
                    </a:cubicBezTo>
                    <a:cubicBezTo>
                      <a:pt x="136" y="215"/>
                      <a:pt x="140" y="255"/>
                      <a:pt x="98" y="266"/>
                    </a:cubicBezTo>
                    <a:cubicBezTo>
                      <a:pt x="56" y="276"/>
                      <a:pt x="17" y="262"/>
                      <a:pt x="8" y="285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79" name="Oval 1689"/>
              <p:cNvSpPr>
                <a:spLocks noChangeArrowheads="1"/>
              </p:cNvSpPr>
              <p:nvPr/>
            </p:nvSpPr>
            <p:spPr bwMode="auto">
              <a:xfrm>
                <a:off x="1115" y="3449"/>
                <a:ext cx="75" cy="26"/>
              </a:xfrm>
              <a:prstGeom prst="ellipse">
                <a:avLst/>
              </a:prstGeom>
              <a:solidFill>
                <a:srgbClr val="DABD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80" name="Freeform 1690"/>
              <p:cNvSpPr>
                <a:spLocks/>
              </p:cNvSpPr>
              <p:nvPr/>
            </p:nvSpPr>
            <p:spPr bwMode="auto">
              <a:xfrm>
                <a:off x="1149" y="3442"/>
                <a:ext cx="62" cy="19"/>
              </a:xfrm>
              <a:custGeom>
                <a:avLst/>
                <a:gdLst>
                  <a:gd name="T0" fmla="*/ 14 w 107"/>
                  <a:gd name="T1" fmla="*/ 6 h 33"/>
                  <a:gd name="T2" fmla="*/ 0 w 107"/>
                  <a:gd name="T3" fmla="*/ 2 h 33"/>
                  <a:gd name="T4" fmla="*/ 14 w 107"/>
                  <a:gd name="T5" fmla="*/ 6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7" h="33">
                    <a:moveTo>
                      <a:pt x="73" y="33"/>
                    </a:moveTo>
                    <a:cubicBezTo>
                      <a:pt x="73" y="33"/>
                      <a:pt x="73" y="9"/>
                      <a:pt x="0" y="9"/>
                    </a:cubicBezTo>
                    <a:cubicBezTo>
                      <a:pt x="0" y="9"/>
                      <a:pt x="107" y="0"/>
                      <a:pt x="73" y="33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81" name="Freeform 1691"/>
              <p:cNvSpPr>
                <a:spLocks/>
              </p:cNvSpPr>
              <p:nvPr/>
            </p:nvSpPr>
            <p:spPr bwMode="auto">
              <a:xfrm>
                <a:off x="1171" y="3447"/>
                <a:ext cx="39" cy="21"/>
              </a:xfrm>
              <a:custGeom>
                <a:avLst/>
                <a:gdLst>
                  <a:gd name="T0" fmla="*/ 6 w 69"/>
                  <a:gd name="T1" fmla="*/ 7 h 36"/>
                  <a:gd name="T2" fmla="*/ 0 w 69"/>
                  <a:gd name="T3" fmla="*/ 0 h 36"/>
                  <a:gd name="T4" fmla="*/ 6 w 69"/>
                  <a:gd name="T5" fmla="*/ 7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9" h="36">
                    <a:moveTo>
                      <a:pt x="34" y="36"/>
                    </a:moveTo>
                    <a:cubicBezTo>
                      <a:pt x="34" y="36"/>
                      <a:pt x="60" y="10"/>
                      <a:pt x="0" y="0"/>
                    </a:cubicBezTo>
                    <a:cubicBezTo>
                      <a:pt x="0" y="0"/>
                      <a:pt x="69" y="7"/>
                      <a:pt x="34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82" name="Freeform 1692"/>
              <p:cNvSpPr>
                <a:spLocks/>
              </p:cNvSpPr>
              <p:nvPr/>
            </p:nvSpPr>
            <p:spPr bwMode="auto">
              <a:xfrm>
                <a:off x="1148" y="3367"/>
                <a:ext cx="27" cy="71"/>
              </a:xfrm>
              <a:custGeom>
                <a:avLst/>
                <a:gdLst>
                  <a:gd name="T0" fmla="*/ 9 w 47"/>
                  <a:gd name="T1" fmla="*/ 0 h 124"/>
                  <a:gd name="T2" fmla="*/ 9 w 47"/>
                  <a:gd name="T3" fmla="*/ 15 h 124"/>
                  <a:gd name="T4" fmla="*/ 0 w 47"/>
                  <a:gd name="T5" fmla="*/ 23 h 124"/>
                  <a:gd name="T6" fmla="*/ 7 w 47"/>
                  <a:gd name="T7" fmla="*/ 14 h 124"/>
                  <a:gd name="T8" fmla="*/ 9 w 47"/>
                  <a:gd name="T9" fmla="*/ 0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124">
                    <a:moveTo>
                      <a:pt x="46" y="0"/>
                    </a:moveTo>
                    <a:cubicBezTo>
                      <a:pt x="46" y="2"/>
                      <a:pt x="46" y="78"/>
                      <a:pt x="46" y="78"/>
                    </a:cubicBezTo>
                    <a:cubicBezTo>
                      <a:pt x="46" y="78"/>
                      <a:pt x="47" y="118"/>
                      <a:pt x="0" y="124"/>
                    </a:cubicBezTo>
                    <a:cubicBezTo>
                      <a:pt x="0" y="124"/>
                      <a:pt x="39" y="113"/>
                      <a:pt x="37" y="75"/>
                    </a:cubicBezTo>
                    <a:cubicBezTo>
                      <a:pt x="36" y="38"/>
                      <a:pt x="46" y="0"/>
                      <a:pt x="46" y="0"/>
                    </a:cubicBezTo>
                    <a:close/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83" name="Freeform 1693"/>
              <p:cNvSpPr>
                <a:spLocks/>
              </p:cNvSpPr>
              <p:nvPr/>
            </p:nvSpPr>
            <p:spPr bwMode="auto">
              <a:xfrm>
                <a:off x="1152" y="3401"/>
                <a:ext cx="24" cy="36"/>
              </a:xfrm>
              <a:custGeom>
                <a:avLst/>
                <a:gdLst>
                  <a:gd name="T0" fmla="*/ 7 w 41"/>
                  <a:gd name="T1" fmla="*/ 0 h 62"/>
                  <a:gd name="T2" fmla="*/ 5 w 41"/>
                  <a:gd name="T3" fmla="*/ 9 h 62"/>
                  <a:gd name="T4" fmla="*/ 0 w 41"/>
                  <a:gd name="T5" fmla="*/ 12 h 62"/>
                  <a:gd name="T6" fmla="*/ 7 w 41"/>
                  <a:gd name="T7" fmla="*/ 0 h 6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1" h="62">
                    <a:moveTo>
                      <a:pt x="36" y="0"/>
                    </a:moveTo>
                    <a:cubicBezTo>
                      <a:pt x="36" y="0"/>
                      <a:pt x="41" y="33"/>
                      <a:pt x="24" y="47"/>
                    </a:cubicBezTo>
                    <a:cubicBezTo>
                      <a:pt x="8" y="61"/>
                      <a:pt x="0" y="62"/>
                      <a:pt x="0" y="62"/>
                    </a:cubicBezTo>
                    <a:cubicBezTo>
                      <a:pt x="0" y="62"/>
                      <a:pt x="39" y="49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84" name="Freeform 1694"/>
              <p:cNvSpPr>
                <a:spLocks/>
              </p:cNvSpPr>
              <p:nvPr/>
            </p:nvSpPr>
            <p:spPr bwMode="auto">
              <a:xfrm>
                <a:off x="1149" y="3286"/>
                <a:ext cx="27" cy="62"/>
              </a:xfrm>
              <a:custGeom>
                <a:avLst/>
                <a:gdLst>
                  <a:gd name="T0" fmla="*/ 1 w 47"/>
                  <a:gd name="T1" fmla="*/ 1 h 108"/>
                  <a:gd name="T2" fmla="*/ 8 w 47"/>
                  <a:gd name="T3" fmla="*/ 6 h 108"/>
                  <a:gd name="T4" fmla="*/ 9 w 47"/>
                  <a:gd name="T5" fmla="*/ 11 h 108"/>
                  <a:gd name="T6" fmla="*/ 8 w 47"/>
                  <a:gd name="T7" fmla="*/ 21 h 108"/>
                  <a:gd name="T8" fmla="*/ 7 w 47"/>
                  <a:gd name="T9" fmla="*/ 12 h 108"/>
                  <a:gd name="T10" fmla="*/ 5 w 47"/>
                  <a:gd name="T11" fmla="*/ 6 h 108"/>
                  <a:gd name="T12" fmla="*/ 0 w 47"/>
                  <a:gd name="T13" fmla="*/ 1 h 1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108">
                    <a:moveTo>
                      <a:pt x="1" y="3"/>
                    </a:moveTo>
                    <a:cubicBezTo>
                      <a:pt x="21" y="0"/>
                      <a:pt x="37" y="8"/>
                      <a:pt x="42" y="29"/>
                    </a:cubicBezTo>
                    <a:cubicBezTo>
                      <a:pt x="45" y="40"/>
                      <a:pt x="45" y="50"/>
                      <a:pt x="45" y="61"/>
                    </a:cubicBezTo>
                    <a:cubicBezTo>
                      <a:pt x="45" y="76"/>
                      <a:pt x="47" y="93"/>
                      <a:pt x="43" y="108"/>
                    </a:cubicBezTo>
                    <a:cubicBezTo>
                      <a:pt x="39" y="94"/>
                      <a:pt x="41" y="78"/>
                      <a:pt x="38" y="64"/>
                    </a:cubicBezTo>
                    <a:cubicBezTo>
                      <a:pt x="36" y="53"/>
                      <a:pt x="32" y="39"/>
                      <a:pt x="26" y="29"/>
                    </a:cubicBezTo>
                    <a:cubicBezTo>
                      <a:pt x="21" y="20"/>
                      <a:pt x="9" y="5"/>
                      <a:pt x="0" y="4"/>
                    </a:cubicBezTo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85" name="Freeform 1695"/>
              <p:cNvSpPr>
                <a:spLocks/>
              </p:cNvSpPr>
              <p:nvPr/>
            </p:nvSpPr>
            <p:spPr bwMode="auto">
              <a:xfrm>
                <a:off x="1156" y="3288"/>
                <a:ext cx="19" cy="44"/>
              </a:xfrm>
              <a:custGeom>
                <a:avLst/>
                <a:gdLst>
                  <a:gd name="T0" fmla="*/ 0 w 33"/>
                  <a:gd name="T1" fmla="*/ 0 h 76"/>
                  <a:gd name="T2" fmla="*/ 5 w 33"/>
                  <a:gd name="T3" fmla="*/ 5 h 76"/>
                  <a:gd name="T4" fmla="*/ 6 w 33"/>
                  <a:gd name="T5" fmla="*/ 10 h 76"/>
                  <a:gd name="T6" fmla="*/ 6 w 33"/>
                  <a:gd name="T7" fmla="*/ 14 h 76"/>
                  <a:gd name="T8" fmla="*/ 4 w 33"/>
                  <a:gd name="T9" fmla="*/ 5 h 76"/>
                  <a:gd name="T10" fmla="*/ 0 w 33"/>
                  <a:gd name="T11" fmla="*/ 1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3" h="76">
                    <a:moveTo>
                      <a:pt x="0" y="0"/>
                    </a:moveTo>
                    <a:cubicBezTo>
                      <a:pt x="13" y="7"/>
                      <a:pt x="22" y="12"/>
                      <a:pt x="27" y="27"/>
                    </a:cubicBezTo>
                    <a:cubicBezTo>
                      <a:pt x="29" y="35"/>
                      <a:pt x="29" y="42"/>
                      <a:pt x="30" y="50"/>
                    </a:cubicBezTo>
                    <a:cubicBezTo>
                      <a:pt x="31" y="58"/>
                      <a:pt x="33" y="68"/>
                      <a:pt x="30" y="76"/>
                    </a:cubicBezTo>
                    <a:cubicBezTo>
                      <a:pt x="30" y="59"/>
                      <a:pt x="30" y="38"/>
                      <a:pt x="22" y="22"/>
                    </a:cubicBezTo>
                    <a:cubicBezTo>
                      <a:pt x="18" y="15"/>
                      <a:pt x="8" y="3"/>
                      <a:pt x="0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86" name="Freeform 1696"/>
              <p:cNvSpPr>
                <a:spLocks/>
              </p:cNvSpPr>
              <p:nvPr/>
            </p:nvSpPr>
            <p:spPr bwMode="auto">
              <a:xfrm>
                <a:off x="1174" y="3384"/>
                <a:ext cx="34" cy="70"/>
              </a:xfrm>
              <a:custGeom>
                <a:avLst/>
                <a:gdLst>
                  <a:gd name="T0" fmla="*/ 10 w 60"/>
                  <a:gd name="T1" fmla="*/ 2 h 123"/>
                  <a:gd name="T2" fmla="*/ 7 w 60"/>
                  <a:gd name="T3" fmla="*/ 22 h 123"/>
                  <a:gd name="T4" fmla="*/ 0 w 60"/>
                  <a:gd name="T5" fmla="*/ 18 h 123"/>
                  <a:gd name="T6" fmla="*/ 4 w 60"/>
                  <a:gd name="T7" fmla="*/ 15 h 123"/>
                  <a:gd name="T8" fmla="*/ 6 w 60"/>
                  <a:gd name="T9" fmla="*/ 10 h 123"/>
                  <a:gd name="T10" fmla="*/ 10 w 60"/>
                  <a:gd name="T11" fmla="*/ 2 h 123"/>
                  <a:gd name="T12" fmla="*/ 10 w 60"/>
                  <a:gd name="T13" fmla="*/ 2 h 1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123">
                    <a:moveTo>
                      <a:pt x="55" y="11"/>
                    </a:moveTo>
                    <a:cubicBezTo>
                      <a:pt x="55" y="24"/>
                      <a:pt x="60" y="123"/>
                      <a:pt x="39" y="116"/>
                    </a:cubicBezTo>
                    <a:cubicBezTo>
                      <a:pt x="38" y="104"/>
                      <a:pt x="9" y="109"/>
                      <a:pt x="0" y="101"/>
                    </a:cubicBezTo>
                    <a:cubicBezTo>
                      <a:pt x="6" y="93"/>
                      <a:pt x="16" y="91"/>
                      <a:pt x="22" y="84"/>
                    </a:cubicBezTo>
                    <a:cubicBezTo>
                      <a:pt x="29" y="75"/>
                      <a:pt x="31" y="64"/>
                      <a:pt x="33" y="53"/>
                    </a:cubicBezTo>
                    <a:cubicBezTo>
                      <a:pt x="34" y="46"/>
                      <a:pt x="42" y="0"/>
                      <a:pt x="55" y="10"/>
                    </a:cubicBezTo>
                    <a:cubicBezTo>
                      <a:pt x="55" y="11"/>
                      <a:pt x="55" y="12"/>
                      <a:pt x="55" y="13"/>
                    </a:cubicBezTo>
                  </a:path>
                </a:pathLst>
              </a:custGeom>
              <a:solidFill>
                <a:srgbClr val="D8B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87" name="Freeform 1697"/>
              <p:cNvSpPr>
                <a:spLocks/>
              </p:cNvSpPr>
              <p:nvPr/>
            </p:nvSpPr>
            <p:spPr bwMode="auto">
              <a:xfrm>
                <a:off x="1160" y="3272"/>
                <a:ext cx="11" cy="13"/>
              </a:xfrm>
              <a:custGeom>
                <a:avLst/>
                <a:gdLst>
                  <a:gd name="T0" fmla="*/ 3 w 20"/>
                  <a:gd name="T1" fmla="*/ 0 h 22"/>
                  <a:gd name="T2" fmla="*/ 3 w 20"/>
                  <a:gd name="T3" fmla="*/ 5 h 22"/>
                  <a:gd name="T4" fmla="*/ 3 w 20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22">
                    <a:moveTo>
                      <a:pt x="20" y="0"/>
                    </a:moveTo>
                    <a:cubicBezTo>
                      <a:pt x="20" y="0"/>
                      <a:pt x="7" y="16"/>
                      <a:pt x="17" y="22"/>
                    </a:cubicBezTo>
                    <a:cubicBezTo>
                      <a:pt x="17" y="22"/>
                      <a:pt x="0" y="17"/>
                      <a:pt x="2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88" name="Freeform 1698"/>
              <p:cNvSpPr>
                <a:spLocks/>
              </p:cNvSpPr>
              <p:nvPr/>
            </p:nvSpPr>
            <p:spPr bwMode="auto">
              <a:xfrm>
                <a:off x="1132" y="3273"/>
                <a:ext cx="10" cy="11"/>
              </a:xfrm>
              <a:custGeom>
                <a:avLst/>
                <a:gdLst>
                  <a:gd name="T0" fmla="*/ 0 w 18"/>
                  <a:gd name="T1" fmla="*/ 0 h 19"/>
                  <a:gd name="T2" fmla="*/ 1 w 18"/>
                  <a:gd name="T3" fmla="*/ 3 h 19"/>
                  <a:gd name="T4" fmla="*/ 0 w 18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0" y="0"/>
                    </a:moveTo>
                    <a:cubicBezTo>
                      <a:pt x="0" y="0"/>
                      <a:pt x="10" y="13"/>
                      <a:pt x="2" y="19"/>
                    </a:cubicBezTo>
                    <a:cubicBezTo>
                      <a:pt x="2" y="19"/>
                      <a:pt x="18" y="15"/>
                      <a:pt x="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89" name="Oval 1699"/>
              <p:cNvSpPr>
                <a:spLocks noChangeArrowheads="1"/>
              </p:cNvSpPr>
              <p:nvPr/>
            </p:nvSpPr>
            <p:spPr bwMode="auto">
              <a:xfrm>
                <a:off x="1111" y="3304"/>
                <a:ext cx="11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90" name="Oval 1700"/>
              <p:cNvSpPr>
                <a:spLocks noChangeArrowheads="1"/>
              </p:cNvSpPr>
              <p:nvPr/>
            </p:nvSpPr>
            <p:spPr bwMode="auto">
              <a:xfrm>
                <a:off x="1110" y="3322"/>
                <a:ext cx="6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91" name="Freeform 1701"/>
              <p:cNvSpPr>
                <a:spLocks/>
              </p:cNvSpPr>
              <p:nvPr/>
            </p:nvSpPr>
            <p:spPr bwMode="auto">
              <a:xfrm>
                <a:off x="1095" y="3285"/>
                <a:ext cx="34" cy="109"/>
              </a:xfrm>
              <a:custGeom>
                <a:avLst/>
                <a:gdLst>
                  <a:gd name="T0" fmla="*/ 12 w 59"/>
                  <a:gd name="T1" fmla="*/ 0 h 189"/>
                  <a:gd name="T2" fmla="*/ 5 w 59"/>
                  <a:gd name="T3" fmla="*/ 36 h 189"/>
                  <a:gd name="T4" fmla="*/ 12 w 59"/>
                  <a:gd name="T5" fmla="*/ 0 h 18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189">
                    <a:moveTo>
                      <a:pt x="59" y="0"/>
                    </a:moveTo>
                    <a:cubicBezTo>
                      <a:pt x="59" y="0"/>
                      <a:pt x="16" y="13"/>
                      <a:pt x="27" y="189"/>
                    </a:cubicBezTo>
                    <a:cubicBezTo>
                      <a:pt x="27" y="189"/>
                      <a:pt x="0" y="3"/>
                      <a:pt x="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92" name="Freeform 1702"/>
              <p:cNvSpPr>
                <a:spLocks/>
              </p:cNvSpPr>
              <p:nvPr/>
            </p:nvSpPr>
            <p:spPr bwMode="auto">
              <a:xfrm>
                <a:off x="1169" y="3273"/>
                <a:ext cx="21" cy="14"/>
              </a:xfrm>
              <a:custGeom>
                <a:avLst/>
                <a:gdLst>
                  <a:gd name="T0" fmla="*/ 2 w 36"/>
                  <a:gd name="T1" fmla="*/ 5 h 24"/>
                  <a:gd name="T2" fmla="*/ 0 w 36"/>
                  <a:gd name="T3" fmla="*/ 3 h 24"/>
                  <a:gd name="T4" fmla="*/ 1 w 36"/>
                  <a:gd name="T5" fmla="*/ 1 h 24"/>
                  <a:gd name="T6" fmla="*/ 3 w 36"/>
                  <a:gd name="T7" fmla="*/ 1 h 24"/>
                  <a:gd name="T8" fmla="*/ 5 w 36"/>
                  <a:gd name="T9" fmla="*/ 4 h 24"/>
                  <a:gd name="T10" fmla="*/ 3 w 36"/>
                  <a:gd name="T11" fmla="*/ 5 h 24"/>
                  <a:gd name="T12" fmla="*/ 2 w 36"/>
                  <a:gd name="T13" fmla="*/ 5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24">
                    <a:moveTo>
                      <a:pt x="11" y="24"/>
                    </a:moveTo>
                    <a:cubicBezTo>
                      <a:pt x="5" y="24"/>
                      <a:pt x="0" y="18"/>
                      <a:pt x="0" y="13"/>
                    </a:cubicBezTo>
                    <a:cubicBezTo>
                      <a:pt x="0" y="9"/>
                      <a:pt x="0" y="6"/>
                      <a:pt x="2" y="4"/>
                    </a:cubicBezTo>
                    <a:cubicBezTo>
                      <a:pt x="5" y="0"/>
                      <a:pt x="10" y="2"/>
                      <a:pt x="13" y="2"/>
                    </a:cubicBezTo>
                    <a:cubicBezTo>
                      <a:pt x="20" y="4"/>
                      <a:pt x="36" y="6"/>
                      <a:pt x="28" y="17"/>
                    </a:cubicBezTo>
                    <a:cubicBezTo>
                      <a:pt x="25" y="21"/>
                      <a:pt x="18" y="24"/>
                      <a:pt x="13" y="24"/>
                    </a:cubicBezTo>
                    <a:cubicBezTo>
                      <a:pt x="12" y="24"/>
                      <a:pt x="11" y="24"/>
                      <a:pt x="10" y="24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93" name="Freeform 1703"/>
              <p:cNvSpPr>
                <a:spLocks/>
              </p:cNvSpPr>
              <p:nvPr/>
            </p:nvSpPr>
            <p:spPr bwMode="auto">
              <a:xfrm>
                <a:off x="1117" y="3273"/>
                <a:ext cx="18" cy="13"/>
              </a:xfrm>
              <a:custGeom>
                <a:avLst/>
                <a:gdLst>
                  <a:gd name="T0" fmla="*/ 5 w 31"/>
                  <a:gd name="T1" fmla="*/ 1 h 22"/>
                  <a:gd name="T2" fmla="*/ 6 w 31"/>
                  <a:gd name="T3" fmla="*/ 3 h 22"/>
                  <a:gd name="T4" fmla="*/ 3 w 31"/>
                  <a:gd name="T5" fmla="*/ 4 h 22"/>
                  <a:gd name="T6" fmla="*/ 2 w 31"/>
                  <a:gd name="T7" fmla="*/ 5 h 22"/>
                  <a:gd name="T8" fmla="*/ 1 w 31"/>
                  <a:gd name="T9" fmla="*/ 3 h 22"/>
                  <a:gd name="T10" fmla="*/ 1 w 31"/>
                  <a:gd name="T11" fmla="*/ 1 h 22"/>
                  <a:gd name="T12" fmla="*/ 2 w 31"/>
                  <a:gd name="T13" fmla="*/ 1 h 22"/>
                  <a:gd name="T14" fmla="*/ 5 w 31"/>
                  <a:gd name="T15" fmla="*/ 1 h 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1" h="22">
                    <a:moveTo>
                      <a:pt x="22" y="2"/>
                    </a:moveTo>
                    <a:cubicBezTo>
                      <a:pt x="26" y="4"/>
                      <a:pt x="31" y="10"/>
                      <a:pt x="30" y="15"/>
                    </a:cubicBezTo>
                    <a:cubicBezTo>
                      <a:pt x="29" y="20"/>
                      <a:pt x="22" y="20"/>
                      <a:pt x="18" y="20"/>
                    </a:cubicBezTo>
                    <a:cubicBezTo>
                      <a:pt x="15" y="21"/>
                      <a:pt x="13" y="22"/>
                      <a:pt x="11" y="22"/>
                    </a:cubicBezTo>
                    <a:cubicBezTo>
                      <a:pt x="7" y="22"/>
                      <a:pt x="5" y="19"/>
                      <a:pt x="3" y="16"/>
                    </a:cubicBezTo>
                    <a:cubicBezTo>
                      <a:pt x="1" y="12"/>
                      <a:pt x="0" y="10"/>
                      <a:pt x="3" y="7"/>
                    </a:cubicBezTo>
                    <a:cubicBezTo>
                      <a:pt x="5" y="5"/>
                      <a:pt x="8" y="3"/>
                      <a:pt x="11" y="2"/>
                    </a:cubicBezTo>
                    <a:cubicBezTo>
                      <a:pt x="15" y="0"/>
                      <a:pt x="18" y="1"/>
                      <a:pt x="22" y="2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94" name="Freeform 1704"/>
              <p:cNvSpPr>
                <a:spLocks/>
              </p:cNvSpPr>
              <p:nvPr/>
            </p:nvSpPr>
            <p:spPr bwMode="auto">
              <a:xfrm>
                <a:off x="1098" y="3470"/>
                <a:ext cx="109" cy="190"/>
              </a:xfrm>
              <a:custGeom>
                <a:avLst/>
                <a:gdLst>
                  <a:gd name="T0" fmla="*/ 0 w 190"/>
                  <a:gd name="T1" fmla="*/ 47 h 330"/>
                  <a:gd name="T2" fmla="*/ 15 w 190"/>
                  <a:gd name="T3" fmla="*/ 63 h 330"/>
                  <a:gd name="T4" fmla="*/ 21 w 190"/>
                  <a:gd name="T5" fmla="*/ 63 h 330"/>
                  <a:gd name="T6" fmla="*/ 36 w 190"/>
                  <a:gd name="T7" fmla="*/ 47 h 330"/>
                  <a:gd name="T8" fmla="*/ 36 w 190"/>
                  <a:gd name="T9" fmla="*/ 19 h 330"/>
                  <a:gd name="T10" fmla="*/ 21 w 190"/>
                  <a:gd name="T11" fmla="*/ 0 h 330"/>
                  <a:gd name="T12" fmla="*/ 15 w 190"/>
                  <a:gd name="T13" fmla="*/ 0 h 330"/>
                  <a:gd name="T14" fmla="*/ 0 w 190"/>
                  <a:gd name="T15" fmla="*/ 19 h 330"/>
                  <a:gd name="T16" fmla="*/ 0 w 190"/>
                  <a:gd name="T17" fmla="*/ 47 h 3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0" h="330">
                    <a:moveTo>
                      <a:pt x="0" y="243"/>
                    </a:moveTo>
                    <a:cubicBezTo>
                      <a:pt x="0" y="298"/>
                      <a:pt x="35" y="330"/>
                      <a:pt x="79" y="330"/>
                    </a:cubicBezTo>
                    <a:cubicBezTo>
                      <a:pt x="110" y="330"/>
                      <a:pt x="110" y="330"/>
                      <a:pt x="110" y="330"/>
                    </a:cubicBezTo>
                    <a:cubicBezTo>
                      <a:pt x="154" y="330"/>
                      <a:pt x="190" y="298"/>
                      <a:pt x="190" y="243"/>
                    </a:cubicBezTo>
                    <a:cubicBezTo>
                      <a:pt x="190" y="99"/>
                      <a:pt x="190" y="99"/>
                      <a:pt x="190" y="99"/>
                    </a:cubicBezTo>
                    <a:cubicBezTo>
                      <a:pt x="190" y="45"/>
                      <a:pt x="154" y="0"/>
                      <a:pt x="11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45"/>
                      <a:pt x="0" y="99"/>
                    </a:cubicBezTo>
                    <a:lnTo>
                      <a:pt x="0" y="243"/>
                    </a:lnTo>
                    <a:close/>
                  </a:path>
                </a:pathLst>
              </a:custGeom>
              <a:solidFill>
                <a:srgbClr val="E3C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95" name="Freeform 1705"/>
              <p:cNvSpPr>
                <a:spLocks/>
              </p:cNvSpPr>
              <p:nvPr/>
            </p:nvSpPr>
            <p:spPr bwMode="auto">
              <a:xfrm>
                <a:off x="1100" y="3472"/>
                <a:ext cx="84" cy="161"/>
              </a:xfrm>
              <a:custGeom>
                <a:avLst/>
                <a:gdLst>
                  <a:gd name="T0" fmla="*/ 1 w 146"/>
                  <a:gd name="T1" fmla="*/ 54 h 279"/>
                  <a:gd name="T2" fmla="*/ 1 w 146"/>
                  <a:gd name="T3" fmla="*/ 47 h 279"/>
                  <a:gd name="T4" fmla="*/ 1 w 146"/>
                  <a:gd name="T5" fmla="*/ 19 h 279"/>
                  <a:gd name="T6" fmla="*/ 16 w 146"/>
                  <a:gd name="T7" fmla="*/ 0 h 279"/>
                  <a:gd name="T8" fmla="*/ 22 w 146"/>
                  <a:gd name="T9" fmla="*/ 0 h 279"/>
                  <a:gd name="T10" fmla="*/ 27 w 146"/>
                  <a:gd name="T11" fmla="*/ 10 h 279"/>
                  <a:gd name="T12" fmla="*/ 27 w 146"/>
                  <a:gd name="T13" fmla="*/ 42 h 279"/>
                  <a:gd name="T14" fmla="*/ 20 w 146"/>
                  <a:gd name="T15" fmla="*/ 51 h 279"/>
                  <a:gd name="T16" fmla="*/ 1 w 146"/>
                  <a:gd name="T17" fmla="*/ 54 h 2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6" h="279">
                    <a:moveTo>
                      <a:pt x="5" y="279"/>
                    </a:moveTo>
                    <a:cubicBezTo>
                      <a:pt x="0" y="266"/>
                      <a:pt x="6" y="258"/>
                      <a:pt x="6" y="243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45"/>
                      <a:pt x="42" y="0"/>
                      <a:pt x="8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42" y="1"/>
                      <a:pt x="142" y="56"/>
                    </a:cubicBezTo>
                    <a:cubicBezTo>
                      <a:pt x="142" y="110"/>
                      <a:pt x="142" y="215"/>
                      <a:pt x="142" y="215"/>
                    </a:cubicBezTo>
                    <a:cubicBezTo>
                      <a:pt x="142" y="215"/>
                      <a:pt x="146" y="255"/>
                      <a:pt x="104" y="266"/>
                    </a:cubicBezTo>
                    <a:cubicBezTo>
                      <a:pt x="62" y="276"/>
                      <a:pt x="14" y="255"/>
                      <a:pt x="5" y="279"/>
                    </a:cubicBezTo>
                    <a:close/>
                  </a:path>
                </a:pathLst>
              </a:custGeom>
              <a:solidFill>
                <a:srgbClr val="CDB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96" name="Freeform 1706"/>
              <p:cNvSpPr>
                <a:spLocks/>
              </p:cNvSpPr>
              <p:nvPr/>
            </p:nvSpPr>
            <p:spPr bwMode="auto">
              <a:xfrm>
                <a:off x="1098" y="3469"/>
                <a:ext cx="81" cy="165"/>
              </a:xfrm>
              <a:custGeom>
                <a:avLst/>
                <a:gdLst>
                  <a:gd name="T0" fmla="*/ 2 w 140"/>
                  <a:gd name="T1" fmla="*/ 56 h 285"/>
                  <a:gd name="T2" fmla="*/ 0 w 140"/>
                  <a:gd name="T3" fmla="*/ 47 h 285"/>
                  <a:gd name="T4" fmla="*/ 0 w 140"/>
                  <a:gd name="T5" fmla="*/ 19 h 285"/>
                  <a:gd name="T6" fmla="*/ 16 w 140"/>
                  <a:gd name="T7" fmla="*/ 0 h 285"/>
                  <a:gd name="T8" fmla="*/ 21 w 140"/>
                  <a:gd name="T9" fmla="*/ 0 h 285"/>
                  <a:gd name="T10" fmla="*/ 27 w 140"/>
                  <a:gd name="T11" fmla="*/ 11 h 285"/>
                  <a:gd name="T12" fmla="*/ 27 w 140"/>
                  <a:gd name="T13" fmla="*/ 42 h 285"/>
                  <a:gd name="T14" fmla="*/ 19 w 140"/>
                  <a:gd name="T15" fmla="*/ 52 h 285"/>
                  <a:gd name="T16" fmla="*/ 2 w 140"/>
                  <a:gd name="T17" fmla="*/ 56 h 2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0" h="285">
                    <a:moveTo>
                      <a:pt x="8" y="285"/>
                    </a:moveTo>
                    <a:cubicBezTo>
                      <a:pt x="3" y="272"/>
                      <a:pt x="0" y="258"/>
                      <a:pt x="0" y="243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45"/>
                      <a:pt x="36" y="0"/>
                      <a:pt x="80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136" y="1"/>
                      <a:pt x="136" y="56"/>
                    </a:cubicBezTo>
                    <a:cubicBezTo>
                      <a:pt x="136" y="110"/>
                      <a:pt x="136" y="215"/>
                      <a:pt x="136" y="215"/>
                    </a:cubicBezTo>
                    <a:cubicBezTo>
                      <a:pt x="136" y="215"/>
                      <a:pt x="140" y="255"/>
                      <a:pt x="98" y="266"/>
                    </a:cubicBezTo>
                    <a:cubicBezTo>
                      <a:pt x="56" y="276"/>
                      <a:pt x="17" y="262"/>
                      <a:pt x="8" y="285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97" name="Oval 1707"/>
              <p:cNvSpPr>
                <a:spLocks noChangeArrowheads="1"/>
              </p:cNvSpPr>
              <p:nvPr/>
            </p:nvSpPr>
            <p:spPr bwMode="auto">
              <a:xfrm>
                <a:off x="1115" y="3634"/>
                <a:ext cx="75" cy="25"/>
              </a:xfrm>
              <a:prstGeom prst="ellipse">
                <a:avLst/>
              </a:prstGeom>
              <a:solidFill>
                <a:srgbClr val="DABD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698" name="Freeform 1708"/>
              <p:cNvSpPr>
                <a:spLocks/>
              </p:cNvSpPr>
              <p:nvPr/>
            </p:nvSpPr>
            <p:spPr bwMode="auto">
              <a:xfrm>
                <a:off x="1149" y="3626"/>
                <a:ext cx="62" cy="19"/>
              </a:xfrm>
              <a:custGeom>
                <a:avLst/>
                <a:gdLst>
                  <a:gd name="T0" fmla="*/ 14 w 107"/>
                  <a:gd name="T1" fmla="*/ 6 h 33"/>
                  <a:gd name="T2" fmla="*/ 0 w 107"/>
                  <a:gd name="T3" fmla="*/ 2 h 33"/>
                  <a:gd name="T4" fmla="*/ 14 w 107"/>
                  <a:gd name="T5" fmla="*/ 6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7" h="33">
                    <a:moveTo>
                      <a:pt x="73" y="33"/>
                    </a:moveTo>
                    <a:cubicBezTo>
                      <a:pt x="73" y="33"/>
                      <a:pt x="73" y="9"/>
                      <a:pt x="0" y="9"/>
                    </a:cubicBezTo>
                    <a:cubicBezTo>
                      <a:pt x="0" y="9"/>
                      <a:pt x="107" y="0"/>
                      <a:pt x="73" y="33"/>
                    </a:cubicBezTo>
                    <a:close/>
                  </a:path>
                </a:pathLst>
              </a:custGeom>
              <a:solidFill>
                <a:srgbClr val="E9D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99" name="Freeform 1709"/>
              <p:cNvSpPr>
                <a:spLocks/>
              </p:cNvSpPr>
              <p:nvPr/>
            </p:nvSpPr>
            <p:spPr bwMode="auto">
              <a:xfrm>
                <a:off x="1171" y="3632"/>
                <a:ext cx="39" cy="21"/>
              </a:xfrm>
              <a:custGeom>
                <a:avLst/>
                <a:gdLst>
                  <a:gd name="T0" fmla="*/ 6 w 69"/>
                  <a:gd name="T1" fmla="*/ 7 h 36"/>
                  <a:gd name="T2" fmla="*/ 0 w 69"/>
                  <a:gd name="T3" fmla="*/ 0 h 36"/>
                  <a:gd name="T4" fmla="*/ 6 w 69"/>
                  <a:gd name="T5" fmla="*/ 7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9" h="36">
                    <a:moveTo>
                      <a:pt x="34" y="36"/>
                    </a:moveTo>
                    <a:cubicBezTo>
                      <a:pt x="34" y="36"/>
                      <a:pt x="60" y="10"/>
                      <a:pt x="0" y="0"/>
                    </a:cubicBezTo>
                    <a:cubicBezTo>
                      <a:pt x="0" y="0"/>
                      <a:pt x="69" y="7"/>
                      <a:pt x="34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00" name="Freeform 1710"/>
              <p:cNvSpPr>
                <a:spLocks/>
              </p:cNvSpPr>
              <p:nvPr/>
            </p:nvSpPr>
            <p:spPr bwMode="auto">
              <a:xfrm>
                <a:off x="1148" y="3551"/>
                <a:ext cx="27" cy="72"/>
              </a:xfrm>
              <a:custGeom>
                <a:avLst/>
                <a:gdLst>
                  <a:gd name="T0" fmla="*/ 9 w 47"/>
                  <a:gd name="T1" fmla="*/ 0 h 124"/>
                  <a:gd name="T2" fmla="*/ 9 w 47"/>
                  <a:gd name="T3" fmla="*/ 15 h 124"/>
                  <a:gd name="T4" fmla="*/ 0 w 47"/>
                  <a:gd name="T5" fmla="*/ 24 h 124"/>
                  <a:gd name="T6" fmla="*/ 7 w 47"/>
                  <a:gd name="T7" fmla="*/ 15 h 124"/>
                  <a:gd name="T8" fmla="*/ 9 w 47"/>
                  <a:gd name="T9" fmla="*/ 0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124">
                    <a:moveTo>
                      <a:pt x="46" y="0"/>
                    </a:moveTo>
                    <a:cubicBezTo>
                      <a:pt x="46" y="2"/>
                      <a:pt x="46" y="78"/>
                      <a:pt x="46" y="78"/>
                    </a:cubicBezTo>
                    <a:cubicBezTo>
                      <a:pt x="46" y="78"/>
                      <a:pt x="47" y="118"/>
                      <a:pt x="0" y="124"/>
                    </a:cubicBezTo>
                    <a:cubicBezTo>
                      <a:pt x="0" y="124"/>
                      <a:pt x="39" y="113"/>
                      <a:pt x="37" y="75"/>
                    </a:cubicBezTo>
                    <a:cubicBezTo>
                      <a:pt x="36" y="38"/>
                      <a:pt x="46" y="0"/>
                      <a:pt x="46" y="0"/>
                    </a:cubicBezTo>
                    <a:close/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01" name="Freeform 1711"/>
              <p:cNvSpPr>
                <a:spLocks/>
              </p:cNvSpPr>
              <p:nvPr/>
            </p:nvSpPr>
            <p:spPr bwMode="auto">
              <a:xfrm>
                <a:off x="1152" y="3586"/>
                <a:ext cx="24" cy="35"/>
              </a:xfrm>
              <a:custGeom>
                <a:avLst/>
                <a:gdLst>
                  <a:gd name="T0" fmla="*/ 7 w 41"/>
                  <a:gd name="T1" fmla="*/ 0 h 62"/>
                  <a:gd name="T2" fmla="*/ 5 w 41"/>
                  <a:gd name="T3" fmla="*/ 8 h 62"/>
                  <a:gd name="T4" fmla="*/ 0 w 41"/>
                  <a:gd name="T5" fmla="*/ 11 h 62"/>
                  <a:gd name="T6" fmla="*/ 7 w 41"/>
                  <a:gd name="T7" fmla="*/ 0 h 6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1" h="62">
                    <a:moveTo>
                      <a:pt x="36" y="0"/>
                    </a:moveTo>
                    <a:cubicBezTo>
                      <a:pt x="36" y="0"/>
                      <a:pt x="41" y="33"/>
                      <a:pt x="24" y="47"/>
                    </a:cubicBezTo>
                    <a:cubicBezTo>
                      <a:pt x="8" y="61"/>
                      <a:pt x="0" y="62"/>
                      <a:pt x="0" y="62"/>
                    </a:cubicBezTo>
                    <a:cubicBezTo>
                      <a:pt x="0" y="62"/>
                      <a:pt x="39" y="49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02" name="Freeform 1712"/>
              <p:cNvSpPr>
                <a:spLocks/>
              </p:cNvSpPr>
              <p:nvPr/>
            </p:nvSpPr>
            <p:spPr bwMode="auto">
              <a:xfrm>
                <a:off x="1149" y="3470"/>
                <a:ext cx="27" cy="62"/>
              </a:xfrm>
              <a:custGeom>
                <a:avLst/>
                <a:gdLst>
                  <a:gd name="T0" fmla="*/ 1 w 47"/>
                  <a:gd name="T1" fmla="*/ 1 h 108"/>
                  <a:gd name="T2" fmla="*/ 8 w 47"/>
                  <a:gd name="T3" fmla="*/ 6 h 108"/>
                  <a:gd name="T4" fmla="*/ 9 w 47"/>
                  <a:gd name="T5" fmla="*/ 11 h 108"/>
                  <a:gd name="T6" fmla="*/ 8 w 47"/>
                  <a:gd name="T7" fmla="*/ 21 h 108"/>
                  <a:gd name="T8" fmla="*/ 7 w 47"/>
                  <a:gd name="T9" fmla="*/ 12 h 108"/>
                  <a:gd name="T10" fmla="*/ 5 w 47"/>
                  <a:gd name="T11" fmla="*/ 6 h 108"/>
                  <a:gd name="T12" fmla="*/ 0 w 47"/>
                  <a:gd name="T13" fmla="*/ 1 h 1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108">
                    <a:moveTo>
                      <a:pt x="1" y="3"/>
                    </a:moveTo>
                    <a:cubicBezTo>
                      <a:pt x="21" y="0"/>
                      <a:pt x="37" y="8"/>
                      <a:pt x="42" y="29"/>
                    </a:cubicBezTo>
                    <a:cubicBezTo>
                      <a:pt x="45" y="40"/>
                      <a:pt x="45" y="50"/>
                      <a:pt x="45" y="61"/>
                    </a:cubicBezTo>
                    <a:cubicBezTo>
                      <a:pt x="45" y="76"/>
                      <a:pt x="47" y="93"/>
                      <a:pt x="43" y="108"/>
                    </a:cubicBezTo>
                    <a:cubicBezTo>
                      <a:pt x="39" y="94"/>
                      <a:pt x="41" y="78"/>
                      <a:pt x="38" y="64"/>
                    </a:cubicBezTo>
                    <a:cubicBezTo>
                      <a:pt x="36" y="53"/>
                      <a:pt x="32" y="39"/>
                      <a:pt x="26" y="29"/>
                    </a:cubicBezTo>
                    <a:cubicBezTo>
                      <a:pt x="21" y="20"/>
                      <a:pt x="9" y="5"/>
                      <a:pt x="0" y="4"/>
                    </a:cubicBezTo>
                  </a:path>
                </a:pathLst>
              </a:custGeom>
              <a:solidFill>
                <a:srgbClr val="EBE2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03" name="Freeform 1713"/>
              <p:cNvSpPr>
                <a:spLocks/>
              </p:cNvSpPr>
              <p:nvPr/>
            </p:nvSpPr>
            <p:spPr bwMode="auto">
              <a:xfrm>
                <a:off x="1156" y="3472"/>
                <a:ext cx="19" cy="44"/>
              </a:xfrm>
              <a:custGeom>
                <a:avLst/>
                <a:gdLst>
                  <a:gd name="T0" fmla="*/ 0 w 33"/>
                  <a:gd name="T1" fmla="*/ 0 h 76"/>
                  <a:gd name="T2" fmla="*/ 5 w 33"/>
                  <a:gd name="T3" fmla="*/ 5 h 76"/>
                  <a:gd name="T4" fmla="*/ 6 w 33"/>
                  <a:gd name="T5" fmla="*/ 10 h 76"/>
                  <a:gd name="T6" fmla="*/ 6 w 33"/>
                  <a:gd name="T7" fmla="*/ 14 h 76"/>
                  <a:gd name="T8" fmla="*/ 4 w 33"/>
                  <a:gd name="T9" fmla="*/ 5 h 76"/>
                  <a:gd name="T10" fmla="*/ 0 w 33"/>
                  <a:gd name="T11" fmla="*/ 1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3" h="76">
                    <a:moveTo>
                      <a:pt x="0" y="0"/>
                    </a:moveTo>
                    <a:cubicBezTo>
                      <a:pt x="13" y="7"/>
                      <a:pt x="22" y="12"/>
                      <a:pt x="27" y="27"/>
                    </a:cubicBezTo>
                    <a:cubicBezTo>
                      <a:pt x="29" y="35"/>
                      <a:pt x="29" y="42"/>
                      <a:pt x="30" y="50"/>
                    </a:cubicBezTo>
                    <a:cubicBezTo>
                      <a:pt x="31" y="58"/>
                      <a:pt x="33" y="68"/>
                      <a:pt x="30" y="76"/>
                    </a:cubicBezTo>
                    <a:cubicBezTo>
                      <a:pt x="30" y="59"/>
                      <a:pt x="30" y="38"/>
                      <a:pt x="22" y="22"/>
                    </a:cubicBezTo>
                    <a:cubicBezTo>
                      <a:pt x="18" y="15"/>
                      <a:pt x="8" y="3"/>
                      <a:pt x="0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04" name="Freeform 1714"/>
              <p:cNvSpPr>
                <a:spLocks/>
              </p:cNvSpPr>
              <p:nvPr/>
            </p:nvSpPr>
            <p:spPr bwMode="auto">
              <a:xfrm>
                <a:off x="1174" y="3568"/>
                <a:ext cx="34" cy="71"/>
              </a:xfrm>
              <a:custGeom>
                <a:avLst/>
                <a:gdLst>
                  <a:gd name="T0" fmla="*/ 10 w 60"/>
                  <a:gd name="T1" fmla="*/ 2 h 123"/>
                  <a:gd name="T2" fmla="*/ 7 w 60"/>
                  <a:gd name="T3" fmla="*/ 23 h 123"/>
                  <a:gd name="T4" fmla="*/ 0 w 60"/>
                  <a:gd name="T5" fmla="*/ 19 h 123"/>
                  <a:gd name="T6" fmla="*/ 4 w 60"/>
                  <a:gd name="T7" fmla="*/ 16 h 123"/>
                  <a:gd name="T8" fmla="*/ 6 w 60"/>
                  <a:gd name="T9" fmla="*/ 10 h 123"/>
                  <a:gd name="T10" fmla="*/ 10 w 60"/>
                  <a:gd name="T11" fmla="*/ 2 h 123"/>
                  <a:gd name="T12" fmla="*/ 10 w 60"/>
                  <a:gd name="T13" fmla="*/ 3 h 1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123">
                    <a:moveTo>
                      <a:pt x="55" y="11"/>
                    </a:moveTo>
                    <a:cubicBezTo>
                      <a:pt x="55" y="24"/>
                      <a:pt x="60" y="123"/>
                      <a:pt x="39" y="116"/>
                    </a:cubicBezTo>
                    <a:cubicBezTo>
                      <a:pt x="38" y="104"/>
                      <a:pt x="9" y="109"/>
                      <a:pt x="0" y="101"/>
                    </a:cubicBezTo>
                    <a:cubicBezTo>
                      <a:pt x="6" y="93"/>
                      <a:pt x="16" y="91"/>
                      <a:pt x="22" y="84"/>
                    </a:cubicBezTo>
                    <a:cubicBezTo>
                      <a:pt x="29" y="75"/>
                      <a:pt x="31" y="64"/>
                      <a:pt x="33" y="53"/>
                    </a:cubicBezTo>
                    <a:cubicBezTo>
                      <a:pt x="34" y="46"/>
                      <a:pt x="42" y="0"/>
                      <a:pt x="55" y="10"/>
                    </a:cubicBezTo>
                    <a:cubicBezTo>
                      <a:pt x="55" y="11"/>
                      <a:pt x="55" y="12"/>
                      <a:pt x="55" y="13"/>
                    </a:cubicBezTo>
                  </a:path>
                </a:pathLst>
              </a:custGeom>
              <a:solidFill>
                <a:srgbClr val="D8B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05" name="Freeform 1715"/>
              <p:cNvSpPr>
                <a:spLocks/>
              </p:cNvSpPr>
              <p:nvPr/>
            </p:nvSpPr>
            <p:spPr bwMode="auto">
              <a:xfrm>
                <a:off x="1160" y="3457"/>
                <a:ext cx="11" cy="12"/>
              </a:xfrm>
              <a:custGeom>
                <a:avLst/>
                <a:gdLst>
                  <a:gd name="T0" fmla="*/ 3 w 20"/>
                  <a:gd name="T1" fmla="*/ 0 h 22"/>
                  <a:gd name="T2" fmla="*/ 3 w 20"/>
                  <a:gd name="T3" fmla="*/ 4 h 22"/>
                  <a:gd name="T4" fmla="*/ 3 w 20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22">
                    <a:moveTo>
                      <a:pt x="20" y="0"/>
                    </a:moveTo>
                    <a:cubicBezTo>
                      <a:pt x="20" y="0"/>
                      <a:pt x="7" y="16"/>
                      <a:pt x="17" y="22"/>
                    </a:cubicBezTo>
                    <a:cubicBezTo>
                      <a:pt x="17" y="22"/>
                      <a:pt x="0" y="17"/>
                      <a:pt x="2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06" name="Freeform 1716"/>
              <p:cNvSpPr>
                <a:spLocks/>
              </p:cNvSpPr>
              <p:nvPr/>
            </p:nvSpPr>
            <p:spPr bwMode="auto">
              <a:xfrm>
                <a:off x="1132" y="3458"/>
                <a:ext cx="10" cy="11"/>
              </a:xfrm>
              <a:custGeom>
                <a:avLst/>
                <a:gdLst>
                  <a:gd name="T0" fmla="*/ 0 w 18"/>
                  <a:gd name="T1" fmla="*/ 0 h 19"/>
                  <a:gd name="T2" fmla="*/ 1 w 18"/>
                  <a:gd name="T3" fmla="*/ 3 h 19"/>
                  <a:gd name="T4" fmla="*/ 0 w 18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0" y="0"/>
                    </a:moveTo>
                    <a:cubicBezTo>
                      <a:pt x="0" y="0"/>
                      <a:pt x="10" y="13"/>
                      <a:pt x="2" y="19"/>
                    </a:cubicBezTo>
                    <a:cubicBezTo>
                      <a:pt x="2" y="19"/>
                      <a:pt x="18" y="15"/>
                      <a:pt x="0" y="0"/>
                    </a:cubicBezTo>
                    <a:close/>
                  </a:path>
                </a:pathLst>
              </a:custGeom>
              <a:solidFill>
                <a:srgbClr val="F2F0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07" name="Oval 1717"/>
              <p:cNvSpPr>
                <a:spLocks noChangeArrowheads="1"/>
              </p:cNvSpPr>
              <p:nvPr/>
            </p:nvSpPr>
            <p:spPr bwMode="auto">
              <a:xfrm>
                <a:off x="1111" y="3488"/>
                <a:ext cx="11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708" name="Oval 1718"/>
              <p:cNvSpPr>
                <a:spLocks noChangeArrowheads="1"/>
              </p:cNvSpPr>
              <p:nvPr/>
            </p:nvSpPr>
            <p:spPr bwMode="auto">
              <a:xfrm>
                <a:off x="1110" y="3506"/>
                <a:ext cx="6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709" name="Freeform 1719"/>
              <p:cNvSpPr>
                <a:spLocks/>
              </p:cNvSpPr>
              <p:nvPr/>
            </p:nvSpPr>
            <p:spPr bwMode="auto">
              <a:xfrm>
                <a:off x="1095" y="3469"/>
                <a:ext cx="34" cy="109"/>
              </a:xfrm>
              <a:custGeom>
                <a:avLst/>
                <a:gdLst>
                  <a:gd name="T0" fmla="*/ 12 w 59"/>
                  <a:gd name="T1" fmla="*/ 0 h 189"/>
                  <a:gd name="T2" fmla="*/ 5 w 59"/>
                  <a:gd name="T3" fmla="*/ 36 h 189"/>
                  <a:gd name="T4" fmla="*/ 12 w 59"/>
                  <a:gd name="T5" fmla="*/ 0 h 18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189">
                    <a:moveTo>
                      <a:pt x="59" y="0"/>
                    </a:moveTo>
                    <a:cubicBezTo>
                      <a:pt x="59" y="0"/>
                      <a:pt x="16" y="13"/>
                      <a:pt x="27" y="189"/>
                    </a:cubicBezTo>
                    <a:cubicBezTo>
                      <a:pt x="27" y="189"/>
                      <a:pt x="0" y="3"/>
                      <a:pt x="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10" name="Freeform 1720"/>
              <p:cNvSpPr>
                <a:spLocks/>
              </p:cNvSpPr>
              <p:nvPr/>
            </p:nvSpPr>
            <p:spPr bwMode="auto">
              <a:xfrm>
                <a:off x="1169" y="3458"/>
                <a:ext cx="21" cy="14"/>
              </a:xfrm>
              <a:custGeom>
                <a:avLst/>
                <a:gdLst>
                  <a:gd name="T0" fmla="*/ 2 w 36"/>
                  <a:gd name="T1" fmla="*/ 5 h 24"/>
                  <a:gd name="T2" fmla="*/ 0 w 36"/>
                  <a:gd name="T3" fmla="*/ 3 h 24"/>
                  <a:gd name="T4" fmla="*/ 1 w 36"/>
                  <a:gd name="T5" fmla="*/ 1 h 24"/>
                  <a:gd name="T6" fmla="*/ 3 w 36"/>
                  <a:gd name="T7" fmla="*/ 1 h 24"/>
                  <a:gd name="T8" fmla="*/ 5 w 36"/>
                  <a:gd name="T9" fmla="*/ 4 h 24"/>
                  <a:gd name="T10" fmla="*/ 3 w 36"/>
                  <a:gd name="T11" fmla="*/ 5 h 24"/>
                  <a:gd name="T12" fmla="*/ 2 w 36"/>
                  <a:gd name="T13" fmla="*/ 5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24">
                    <a:moveTo>
                      <a:pt x="11" y="24"/>
                    </a:moveTo>
                    <a:cubicBezTo>
                      <a:pt x="5" y="24"/>
                      <a:pt x="0" y="18"/>
                      <a:pt x="0" y="13"/>
                    </a:cubicBezTo>
                    <a:cubicBezTo>
                      <a:pt x="0" y="9"/>
                      <a:pt x="0" y="6"/>
                      <a:pt x="2" y="4"/>
                    </a:cubicBezTo>
                    <a:cubicBezTo>
                      <a:pt x="5" y="0"/>
                      <a:pt x="10" y="2"/>
                      <a:pt x="13" y="2"/>
                    </a:cubicBezTo>
                    <a:cubicBezTo>
                      <a:pt x="20" y="4"/>
                      <a:pt x="36" y="6"/>
                      <a:pt x="28" y="17"/>
                    </a:cubicBezTo>
                    <a:cubicBezTo>
                      <a:pt x="25" y="21"/>
                      <a:pt x="18" y="24"/>
                      <a:pt x="13" y="24"/>
                    </a:cubicBezTo>
                    <a:cubicBezTo>
                      <a:pt x="12" y="24"/>
                      <a:pt x="11" y="24"/>
                      <a:pt x="10" y="24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11" name="Freeform 1721"/>
              <p:cNvSpPr>
                <a:spLocks/>
              </p:cNvSpPr>
              <p:nvPr/>
            </p:nvSpPr>
            <p:spPr bwMode="auto">
              <a:xfrm>
                <a:off x="1117" y="3457"/>
                <a:ext cx="18" cy="13"/>
              </a:xfrm>
              <a:custGeom>
                <a:avLst/>
                <a:gdLst>
                  <a:gd name="T0" fmla="*/ 5 w 31"/>
                  <a:gd name="T1" fmla="*/ 1 h 22"/>
                  <a:gd name="T2" fmla="*/ 6 w 31"/>
                  <a:gd name="T3" fmla="*/ 3 h 22"/>
                  <a:gd name="T4" fmla="*/ 3 w 31"/>
                  <a:gd name="T5" fmla="*/ 4 h 22"/>
                  <a:gd name="T6" fmla="*/ 2 w 31"/>
                  <a:gd name="T7" fmla="*/ 5 h 22"/>
                  <a:gd name="T8" fmla="*/ 1 w 31"/>
                  <a:gd name="T9" fmla="*/ 3 h 22"/>
                  <a:gd name="T10" fmla="*/ 1 w 31"/>
                  <a:gd name="T11" fmla="*/ 1 h 22"/>
                  <a:gd name="T12" fmla="*/ 2 w 31"/>
                  <a:gd name="T13" fmla="*/ 1 h 22"/>
                  <a:gd name="T14" fmla="*/ 5 w 31"/>
                  <a:gd name="T15" fmla="*/ 1 h 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1" h="22">
                    <a:moveTo>
                      <a:pt x="22" y="2"/>
                    </a:moveTo>
                    <a:cubicBezTo>
                      <a:pt x="26" y="4"/>
                      <a:pt x="31" y="10"/>
                      <a:pt x="30" y="15"/>
                    </a:cubicBezTo>
                    <a:cubicBezTo>
                      <a:pt x="29" y="20"/>
                      <a:pt x="22" y="20"/>
                      <a:pt x="18" y="20"/>
                    </a:cubicBezTo>
                    <a:cubicBezTo>
                      <a:pt x="15" y="21"/>
                      <a:pt x="13" y="22"/>
                      <a:pt x="11" y="22"/>
                    </a:cubicBezTo>
                    <a:cubicBezTo>
                      <a:pt x="7" y="22"/>
                      <a:pt x="5" y="19"/>
                      <a:pt x="3" y="16"/>
                    </a:cubicBezTo>
                    <a:cubicBezTo>
                      <a:pt x="1" y="12"/>
                      <a:pt x="0" y="10"/>
                      <a:pt x="3" y="7"/>
                    </a:cubicBezTo>
                    <a:cubicBezTo>
                      <a:pt x="5" y="5"/>
                      <a:pt x="8" y="3"/>
                      <a:pt x="11" y="2"/>
                    </a:cubicBezTo>
                    <a:cubicBezTo>
                      <a:pt x="15" y="0"/>
                      <a:pt x="18" y="1"/>
                      <a:pt x="22" y="2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12" name="Oval 1722"/>
              <p:cNvSpPr>
                <a:spLocks noChangeArrowheads="1"/>
              </p:cNvSpPr>
              <p:nvPr/>
            </p:nvSpPr>
            <p:spPr bwMode="auto">
              <a:xfrm>
                <a:off x="1131" y="3641"/>
                <a:ext cx="47" cy="18"/>
              </a:xfrm>
              <a:prstGeom prst="ellipse">
                <a:avLst/>
              </a:prstGeom>
              <a:solidFill>
                <a:srgbClr val="CDB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713" name="Freeform 1723"/>
              <p:cNvSpPr>
                <a:spLocks/>
              </p:cNvSpPr>
              <p:nvPr/>
            </p:nvSpPr>
            <p:spPr bwMode="auto">
              <a:xfrm>
                <a:off x="1129" y="3644"/>
                <a:ext cx="46" cy="32"/>
              </a:xfrm>
              <a:custGeom>
                <a:avLst/>
                <a:gdLst>
                  <a:gd name="T0" fmla="*/ 15 w 80"/>
                  <a:gd name="T1" fmla="*/ 5 h 55"/>
                  <a:gd name="T2" fmla="*/ 8 w 80"/>
                  <a:gd name="T3" fmla="*/ 0 h 55"/>
                  <a:gd name="T4" fmla="*/ 0 w 80"/>
                  <a:gd name="T5" fmla="*/ 5 h 55"/>
                  <a:gd name="T6" fmla="*/ 15 w 80"/>
                  <a:gd name="T7" fmla="*/ 5 h 5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0" h="55">
                    <a:moveTo>
                      <a:pt x="80" y="25"/>
                    </a:moveTo>
                    <a:cubicBezTo>
                      <a:pt x="80" y="25"/>
                      <a:pt x="77" y="0"/>
                      <a:pt x="41" y="0"/>
                    </a:cubicBezTo>
                    <a:cubicBezTo>
                      <a:pt x="5" y="0"/>
                      <a:pt x="0" y="25"/>
                      <a:pt x="0" y="25"/>
                    </a:cubicBezTo>
                    <a:cubicBezTo>
                      <a:pt x="0" y="25"/>
                      <a:pt x="40" y="55"/>
                      <a:pt x="80" y="25"/>
                    </a:cubicBezTo>
                    <a:close/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14" name="Freeform 1724"/>
              <p:cNvSpPr>
                <a:spLocks/>
              </p:cNvSpPr>
              <p:nvPr/>
            </p:nvSpPr>
            <p:spPr bwMode="auto">
              <a:xfrm>
                <a:off x="1150" y="3642"/>
                <a:ext cx="33" cy="12"/>
              </a:xfrm>
              <a:custGeom>
                <a:avLst/>
                <a:gdLst>
                  <a:gd name="T0" fmla="*/ 8 w 57"/>
                  <a:gd name="T1" fmla="*/ 4 h 22"/>
                  <a:gd name="T2" fmla="*/ 0 w 57"/>
                  <a:gd name="T3" fmla="*/ 1 h 22"/>
                  <a:gd name="T4" fmla="*/ 8 w 57"/>
                  <a:gd name="T5" fmla="*/ 2 h 22"/>
                  <a:gd name="T6" fmla="*/ 8 w 57"/>
                  <a:gd name="T7" fmla="*/ 4 h 2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7" h="22">
                    <a:moveTo>
                      <a:pt x="43" y="22"/>
                    </a:moveTo>
                    <a:cubicBezTo>
                      <a:pt x="43" y="22"/>
                      <a:pt x="45" y="5"/>
                      <a:pt x="0" y="1"/>
                    </a:cubicBezTo>
                    <a:cubicBezTo>
                      <a:pt x="0" y="1"/>
                      <a:pt x="21" y="0"/>
                      <a:pt x="43" y="10"/>
                    </a:cubicBezTo>
                    <a:cubicBezTo>
                      <a:pt x="57" y="17"/>
                      <a:pt x="49" y="21"/>
                      <a:pt x="43" y="22"/>
                    </a:cubicBezTo>
                    <a:close/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15" name="Freeform 1725"/>
              <p:cNvSpPr>
                <a:spLocks/>
              </p:cNvSpPr>
              <p:nvPr/>
            </p:nvSpPr>
            <p:spPr bwMode="auto">
              <a:xfrm>
                <a:off x="1122" y="3645"/>
                <a:ext cx="13" cy="13"/>
              </a:xfrm>
              <a:custGeom>
                <a:avLst/>
                <a:gdLst>
                  <a:gd name="T0" fmla="*/ 4 w 24"/>
                  <a:gd name="T1" fmla="*/ 0 h 22"/>
                  <a:gd name="T2" fmla="*/ 2 w 24"/>
                  <a:gd name="T3" fmla="*/ 2 h 22"/>
                  <a:gd name="T4" fmla="*/ 1 w 24"/>
                  <a:gd name="T5" fmla="*/ 3 h 22"/>
                  <a:gd name="T6" fmla="*/ 4 w 24"/>
                  <a:gd name="T7" fmla="*/ 1 h 2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22">
                    <a:moveTo>
                      <a:pt x="24" y="0"/>
                    </a:moveTo>
                    <a:cubicBezTo>
                      <a:pt x="19" y="1"/>
                      <a:pt x="15" y="6"/>
                      <a:pt x="12" y="10"/>
                    </a:cubicBezTo>
                    <a:cubicBezTo>
                      <a:pt x="11" y="13"/>
                      <a:pt x="10" y="22"/>
                      <a:pt x="5" y="16"/>
                    </a:cubicBezTo>
                    <a:cubicBezTo>
                      <a:pt x="0" y="9"/>
                      <a:pt x="19" y="2"/>
                      <a:pt x="23" y="1"/>
                    </a:cubicBezTo>
                  </a:path>
                </a:pathLst>
              </a:custGeom>
              <a:solidFill>
                <a:srgbClr val="BF9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16" name="Freeform 1726"/>
              <p:cNvSpPr>
                <a:spLocks/>
              </p:cNvSpPr>
              <p:nvPr/>
            </p:nvSpPr>
            <p:spPr bwMode="auto">
              <a:xfrm>
                <a:off x="1143" y="3644"/>
                <a:ext cx="29" cy="21"/>
              </a:xfrm>
              <a:custGeom>
                <a:avLst/>
                <a:gdLst>
                  <a:gd name="T0" fmla="*/ 10 w 50"/>
                  <a:gd name="T1" fmla="*/ 7 h 35"/>
                  <a:gd name="T2" fmla="*/ 6 w 50"/>
                  <a:gd name="T3" fmla="*/ 1 h 35"/>
                  <a:gd name="T4" fmla="*/ 0 w 50"/>
                  <a:gd name="T5" fmla="*/ 1 h 35"/>
                  <a:gd name="T6" fmla="*/ 6 w 50"/>
                  <a:gd name="T7" fmla="*/ 4 h 35"/>
                  <a:gd name="T8" fmla="*/ 8 w 50"/>
                  <a:gd name="T9" fmla="*/ 5 h 35"/>
                  <a:gd name="T10" fmla="*/ 10 w 50"/>
                  <a:gd name="T11" fmla="*/ 7 h 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35">
                    <a:moveTo>
                      <a:pt x="50" y="32"/>
                    </a:moveTo>
                    <a:cubicBezTo>
                      <a:pt x="49" y="20"/>
                      <a:pt x="43" y="11"/>
                      <a:pt x="31" y="6"/>
                    </a:cubicBezTo>
                    <a:cubicBezTo>
                      <a:pt x="24" y="4"/>
                      <a:pt x="6" y="0"/>
                      <a:pt x="0" y="7"/>
                    </a:cubicBezTo>
                    <a:cubicBezTo>
                      <a:pt x="9" y="15"/>
                      <a:pt x="22" y="14"/>
                      <a:pt x="32" y="18"/>
                    </a:cubicBezTo>
                    <a:cubicBezTo>
                      <a:pt x="36" y="20"/>
                      <a:pt x="40" y="22"/>
                      <a:pt x="43" y="25"/>
                    </a:cubicBezTo>
                    <a:cubicBezTo>
                      <a:pt x="46" y="28"/>
                      <a:pt x="47" y="35"/>
                      <a:pt x="50" y="3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17" name="Oval 1727"/>
              <p:cNvSpPr>
                <a:spLocks noChangeArrowheads="1"/>
              </p:cNvSpPr>
              <p:nvPr/>
            </p:nvSpPr>
            <p:spPr bwMode="auto">
              <a:xfrm>
                <a:off x="1150" y="3642"/>
                <a:ext cx="5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718" name="Oval 1728"/>
              <p:cNvSpPr>
                <a:spLocks noChangeArrowheads="1"/>
              </p:cNvSpPr>
              <p:nvPr/>
            </p:nvSpPr>
            <p:spPr bwMode="auto">
              <a:xfrm>
                <a:off x="1150" y="3638"/>
                <a:ext cx="4" cy="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719" name="Freeform 1729"/>
              <p:cNvSpPr>
                <a:spLocks/>
              </p:cNvSpPr>
              <p:nvPr/>
            </p:nvSpPr>
            <p:spPr bwMode="auto">
              <a:xfrm>
                <a:off x="1084" y="2181"/>
                <a:ext cx="135" cy="1478"/>
              </a:xfrm>
              <a:custGeom>
                <a:avLst/>
                <a:gdLst>
                  <a:gd name="T0" fmla="*/ 30 w 234"/>
                  <a:gd name="T1" fmla="*/ 490 h 2566"/>
                  <a:gd name="T2" fmla="*/ 45 w 234"/>
                  <a:gd name="T3" fmla="*/ 474 h 2566"/>
                  <a:gd name="T4" fmla="*/ 45 w 234"/>
                  <a:gd name="T5" fmla="*/ 446 h 2566"/>
                  <a:gd name="T6" fmla="*/ 32 w 234"/>
                  <a:gd name="T7" fmla="*/ 429 h 2566"/>
                  <a:gd name="T8" fmla="*/ 45 w 234"/>
                  <a:gd name="T9" fmla="*/ 413 h 2566"/>
                  <a:gd name="T10" fmla="*/ 45 w 234"/>
                  <a:gd name="T11" fmla="*/ 385 h 2566"/>
                  <a:gd name="T12" fmla="*/ 32 w 234"/>
                  <a:gd name="T13" fmla="*/ 367 h 2566"/>
                  <a:gd name="T14" fmla="*/ 45 w 234"/>
                  <a:gd name="T15" fmla="*/ 352 h 2566"/>
                  <a:gd name="T16" fmla="*/ 45 w 234"/>
                  <a:gd name="T17" fmla="*/ 324 h 2566"/>
                  <a:gd name="T18" fmla="*/ 32 w 234"/>
                  <a:gd name="T19" fmla="*/ 306 h 2566"/>
                  <a:gd name="T20" fmla="*/ 45 w 234"/>
                  <a:gd name="T21" fmla="*/ 291 h 2566"/>
                  <a:gd name="T22" fmla="*/ 45 w 234"/>
                  <a:gd name="T23" fmla="*/ 263 h 2566"/>
                  <a:gd name="T24" fmla="*/ 32 w 234"/>
                  <a:gd name="T25" fmla="*/ 245 h 2566"/>
                  <a:gd name="T26" fmla="*/ 45 w 234"/>
                  <a:gd name="T27" fmla="*/ 229 h 2566"/>
                  <a:gd name="T28" fmla="*/ 45 w 234"/>
                  <a:gd name="T29" fmla="*/ 202 h 2566"/>
                  <a:gd name="T30" fmla="*/ 33 w 234"/>
                  <a:gd name="T31" fmla="*/ 184 h 2566"/>
                  <a:gd name="T32" fmla="*/ 45 w 234"/>
                  <a:gd name="T33" fmla="*/ 168 h 2566"/>
                  <a:gd name="T34" fmla="*/ 45 w 234"/>
                  <a:gd name="T35" fmla="*/ 141 h 2566"/>
                  <a:gd name="T36" fmla="*/ 32 w 234"/>
                  <a:gd name="T37" fmla="*/ 123 h 2566"/>
                  <a:gd name="T38" fmla="*/ 44 w 234"/>
                  <a:gd name="T39" fmla="*/ 107 h 2566"/>
                  <a:gd name="T40" fmla="*/ 44 w 234"/>
                  <a:gd name="T41" fmla="*/ 79 h 2566"/>
                  <a:gd name="T42" fmla="*/ 33 w 234"/>
                  <a:gd name="T43" fmla="*/ 62 h 2566"/>
                  <a:gd name="T44" fmla="*/ 44 w 234"/>
                  <a:gd name="T45" fmla="*/ 47 h 2566"/>
                  <a:gd name="T46" fmla="*/ 44 w 234"/>
                  <a:gd name="T47" fmla="*/ 19 h 2566"/>
                  <a:gd name="T48" fmla="*/ 26 w 234"/>
                  <a:gd name="T49" fmla="*/ 0 h 2566"/>
                  <a:gd name="T50" fmla="*/ 19 w 234"/>
                  <a:gd name="T51" fmla="*/ 0 h 2566"/>
                  <a:gd name="T52" fmla="*/ 0 w 234"/>
                  <a:gd name="T53" fmla="*/ 19 h 2566"/>
                  <a:gd name="T54" fmla="*/ 0 w 234"/>
                  <a:gd name="T55" fmla="*/ 47 h 2566"/>
                  <a:gd name="T56" fmla="*/ 12 w 234"/>
                  <a:gd name="T57" fmla="*/ 62 h 2566"/>
                  <a:gd name="T58" fmla="*/ 0 w 234"/>
                  <a:gd name="T59" fmla="*/ 79 h 2566"/>
                  <a:gd name="T60" fmla="*/ 0 w 234"/>
                  <a:gd name="T61" fmla="*/ 107 h 2566"/>
                  <a:gd name="T62" fmla="*/ 13 w 234"/>
                  <a:gd name="T63" fmla="*/ 123 h 2566"/>
                  <a:gd name="T64" fmla="*/ 0 w 234"/>
                  <a:gd name="T65" fmla="*/ 141 h 2566"/>
                  <a:gd name="T66" fmla="*/ 0 w 234"/>
                  <a:gd name="T67" fmla="*/ 168 h 2566"/>
                  <a:gd name="T68" fmla="*/ 12 w 234"/>
                  <a:gd name="T69" fmla="*/ 184 h 2566"/>
                  <a:gd name="T70" fmla="*/ 0 w 234"/>
                  <a:gd name="T71" fmla="*/ 202 h 2566"/>
                  <a:gd name="T72" fmla="*/ 0 w 234"/>
                  <a:gd name="T73" fmla="*/ 229 h 2566"/>
                  <a:gd name="T74" fmla="*/ 13 w 234"/>
                  <a:gd name="T75" fmla="*/ 245 h 2566"/>
                  <a:gd name="T76" fmla="*/ 0 w 234"/>
                  <a:gd name="T77" fmla="*/ 263 h 2566"/>
                  <a:gd name="T78" fmla="*/ 0 w 234"/>
                  <a:gd name="T79" fmla="*/ 291 h 2566"/>
                  <a:gd name="T80" fmla="*/ 13 w 234"/>
                  <a:gd name="T81" fmla="*/ 306 h 2566"/>
                  <a:gd name="T82" fmla="*/ 0 w 234"/>
                  <a:gd name="T83" fmla="*/ 324 h 2566"/>
                  <a:gd name="T84" fmla="*/ 0 w 234"/>
                  <a:gd name="T85" fmla="*/ 352 h 2566"/>
                  <a:gd name="T86" fmla="*/ 13 w 234"/>
                  <a:gd name="T87" fmla="*/ 367 h 2566"/>
                  <a:gd name="T88" fmla="*/ 0 w 234"/>
                  <a:gd name="T89" fmla="*/ 385 h 2566"/>
                  <a:gd name="T90" fmla="*/ 0 w 234"/>
                  <a:gd name="T91" fmla="*/ 413 h 2566"/>
                  <a:gd name="T92" fmla="*/ 13 w 234"/>
                  <a:gd name="T93" fmla="*/ 429 h 2566"/>
                  <a:gd name="T94" fmla="*/ 0 w 234"/>
                  <a:gd name="T95" fmla="*/ 446 h 2566"/>
                  <a:gd name="T96" fmla="*/ 0 w 234"/>
                  <a:gd name="T97" fmla="*/ 474 h 2566"/>
                  <a:gd name="T98" fmla="*/ 14 w 234"/>
                  <a:gd name="T99" fmla="*/ 490 h 256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34" h="2566">
                    <a:moveTo>
                      <a:pt x="157" y="2566"/>
                    </a:moveTo>
                    <a:cubicBezTo>
                      <a:pt x="201" y="2559"/>
                      <a:pt x="234" y="2528"/>
                      <a:pt x="234" y="2481"/>
                    </a:cubicBezTo>
                    <a:cubicBezTo>
                      <a:pt x="234" y="2337"/>
                      <a:pt x="234" y="2337"/>
                      <a:pt x="234" y="2337"/>
                    </a:cubicBezTo>
                    <a:cubicBezTo>
                      <a:pt x="234" y="2294"/>
                      <a:pt x="206" y="2257"/>
                      <a:pt x="168" y="2244"/>
                    </a:cubicBezTo>
                    <a:cubicBezTo>
                      <a:pt x="206" y="2233"/>
                      <a:pt x="234" y="2204"/>
                      <a:pt x="234" y="2161"/>
                    </a:cubicBezTo>
                    <a:cubicBezTo>
                      <a:pt x="234" y="2017"/>
                      <a:pt x="234" y="2017"/>
                      <a:pt x="234" y="2017"/>
                    </a:cubicBezTo>
                    <a:cubicBezTo>
                      <a:pt x="234" y="1974"/>
                      <a:pt x="206" y="1937"/>
                      <a:pt x="168" y="1924"/>
                    </a:cubicBezTo>
                    <a:cubicBezTo>
                      <a:pt x="206" y="1913"/>
                      <a:pt x="234" y="1884"/>
                      <a:pt x="234" y="1841"/>
                    </a:cubicBezTo>
                    <a:cubicBezTo>
                      <a:pt x="234" y="1697"/>
                      <a:pt x="234" y="1697"/>
                      <a:pt x="234" y="1697"/>
                    </a:cubicBezTo>
                    <a:cubicBezTo>
                      <a:pt x="234" y="1653"/>
                      <a:pt x="206" y="1616"/>
                      <a:pt x="167" y="1603"/>
                    </a:cubicBezTo>
                    <a:cubicBezTo>
                      <a:pt x="206" y="1593"/>
                      <a:pt x="234" y="1564"/>
                      <a:pt x="234" y="1520"/>
                    </a:cubicBezTo>
                    <a:cubicBezTo>
                      <a:pt x="234" y="1376"/>
                      <a:pt x="234" y="1376"/>
                      <a:pt x="234" y="1376"/>
                    </a:cubicBezTo>
                    <a:cubicBezTo>
                      <a:pt x="234" y="1333"/>
                      <a:pt x="206" y="1296"/>
                      <a:pt x="167" y="1282"/>
                    </a:cubicBezTo>
                    <a:cubicBezTo>
                      <a:pt x="206" y="1272"/>
                      <a:pt x="234" y="1243"/>
                      <a:pt x="234" y="1199"/>
                    </a:cubicBezTo>
                    <a:cubicBezTo>
                      <a:pt x="234" y="1056"/>
                      <a:pt x="234" y="1056"/>
                      <a:pt x="234" y="1056"/>
                    </a:cubicBezTo>
                    <a:cubicBezTo>
                      <a:pt x="234" y="1014"/>
                      <a:pt x="207" y="978"/>
                      <a:pt x="171" y="963"/>
                    </a:cubicBezTo>
                    <a:cubicBezTo>
                      <a:pt x="207" y="952"/>
                      <a:pt x="234" y="923"/>
                      <a:pt x="234" y="881"/>
                    </a:cubicBezTo>
                    <a:cubicBezTo>
                      <a:pt x="234" y="738"/>
                      <a:pt x="234" y="738"/>
                      <a:pt x="234" y="738"/>
                    </a:cubicBezTo>
                    <a:cubicBezTo>
                      <a:pt x="234" y="694"/>
                      <a:pt x="206" y="657"/>
                      <a:pt x="168" y="644"/>
                    </a:cubicBezTo>
                    <a:cubicBezTo>
                      <a:pt x="206" y="633"/>
                      <a:pt x="233" y="604"/>
                      <a:pt x="233" y="561"/>
                    </a:cubicBezTo>
                    <a:cubicBezTo>
                      <a:pt x="233" y="417"/>
                      <a:pt x="233" y="417"/>
                      <a:pt x="233" y="417"/>
                    </a:cubicBezTo>
                    <a:cubicBezTo>
                      <a:pt x="233" y="375"/>
                      <a:pt x="208" y="339"/>
                      <a:pt x="171" y="325"/>
                    </a:cubicBezTo>
                    <a:cubicBezTo>
                      <a:pt x="208" y="314"/>
                      <a:pt x="233" y="285"/>
                      <a:pt x="233" y="243"/>
                    </a:cubicBezTo>
                    <a:cubicBezTo>
                      <a:pt x="233" y="99"/>
                      <a:pt x="233" y="99"/>
                      <a:pt x="233" y="99"/>
                    </a:cubicBezTo>
                    <a:cubicBezTo>
                      <a:pt x="233" y="45"/>
                      <a:pt x="190" y="0"/>
                      <a:pt x="13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44" y="0"/>
                      <a:pt x="0" y="45"/>
                      <a:pt x="0" y="99"/>
                    </a:cubicBezTo>
                    <a:cubicBezTo>
                      <a:pt x="0" y="243"/>
                      <a:pt x="0" y="243"/>
                      <a:pt x="0" y="243"/>
                    </a:cubicBezTo>
                    <a:cubicBezTo>
                      <a:pt x="0" y="285"/>
                      <a:pt x="26" y="314"/>
                      <a:pt x="62" y="325"/>
                    </a:cubicBezTo>
                    <a:cubicBezTo>
                      <a:pt x="26" y="339"/>
                      <a:pt x="0" y="375"/>
                      <a:pt x="0" y="417"/>
                    </a:cubicBezTo>
                    <a:cubicBezTo>
                      <a:pt x="0" y="561"/>
                      <a:pt x="0" y="561"/>
                      <a:pt x="0" y="561"/>
                    </a:cubicBezTo>
                    <a:cubicBezTo>
                      <a:pt x="0" y="604"/>
                      <a:pt x="27" y="633"/>
                      <a:pt x="65" y="644"/>
                    </a:cubicBezTo>
                    <a:cubicBezTo>
                      <a:pt x="27" y="657"/>
                      <a:pt x="0" y="694"/>
                      <a:pt x="0" y="738"/>
                    </a:cubicBezTo>
                    <a:cubicBezTo>
                      <a:pt x="0" y="881"/>
                      <a:pt x="0" y="881"/>
                      <a:pt x="0" y="881"/>
                    </a:cubicBezTo>
                    <a:cubicBezTo>
                      <a:pt x="0" y="923"/>
                      <a:pt x="26" y="952"/>
                      <a:pt x="63" y="963"/>
                    </a:cubicBezTo>
                    <a:cubicBezTo>
                      <a:pt x="26" y="978"/>
                      <a:pt x="0" y="1014"/>
                      <a:pt x="0" y="1056"/>
                    </a:cubicBezTo>
                    <a:cubicBezTo>
                      <a:pt x="0" y="1199"/>
                      <a:pt x="0" y="1199"/>
                      <a:pt x="0" y="1199"/>
                    </a:cubicBezTo>
                    <a:cubicBezTo>
                      <a:pt x="0" y="1243"/>
                      <a:pt x="27" y="1272"/>
                      <a:pt x="66" y="1282"/>
                    </a:cubicBezTo>
                    <a:cubicBezTo>
                      <a:pt x="27" y="1296"/>
                      <a:pt x="0" y="1333"/>
                      <a:pt x="0" y="1376"/>
                    </a:cubicBezTo>
                    <a:cubicBezTo>
                      <a:pt x="0" y="1520"/>
                      <a:pt x="0" y="1520"/>
                      <a:pt x="0" y="1520"/>
                    </a:cubicBezTo>
                    <a:cubicBezTo>
                      <a:pt x="0" y="1564"/>
                      <a:pt x="28" y="1593"/>
                      <a:pt x="66" y="1603"/>
                    </a:cubicBezTo>
                    <a:cubicBezTo>
                      <a:pt x="28" y="1616"/>
                      <a:pt x="0" y="1653"/>
                      <a:pt x="0" y="1697"/>
                    </a:cubicBezTo>
                    <a:cubicBezTo>
                      <a:pt x="0" y="1841"/>
                      <a:pt x="0" y="1841"/>
                      <a:pt x="0" y="1841"/>
                    </a:cubicBezTo>
                    <a:cubicBezTo>
                      <a:pt x="0" y="1884"/>
                      <a:pt x="27" y="1913"/>
                      <a:pt x="65" y="1924"/>
                    </a:cubicBezTo>
                    <a:cubicBezTo>
                      <a:pt x="27" y="1937"/>
                      <a:pt x="0" y="1974"/>
                      <a:pt x="0" y="2017"/>
                    </a:cubicBezTo>
                    <a:cubicBezTo>
                      <a:pt x="0" y="2161"/>
                      <a:pt x="0" y="2161"/>
                      <a:pt x="0" y="2161"/>
                    </a:cubicBezTo>
                    <a:cubicBezTo>
                      <a:pt x="0" y="2204"/>
                      <a:pt x="27" y="2233"/>
                      <a:pt x="65" y="2244"/>
                    </a:cubicBezTo>
                    <a:cubicBezTo>
                      <a:pt x="27" y="2257"/>
                      <a:pt x="0" y="2294"/>
                      <a:pt x="0" y="2337"/>
                    </a:cubicBezTo>
                    <a:cubicBezTo>
                      <a:pt x="0" y="2481"/>
                      <a:pt x="0" y="2481"/>
                      <a:pt x="0" y="2481"/>
                    </a:cubicBezTo>
                    <a:cubicBezTo>
                      <a:pt x="0" y="2528"/>
                      <a:pt x="33" y="2559"/>
                      <a:pt x="76" y="2566"/>
                    </a:cubicBezTo>
                  </a:path>
                </a:pathLst>
              </a:custGeom>
              <a:noFill/>
              <a:ln w="3175" cap="flat">
                <a:solidFill>
                  <a:srgbClr val="494E4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20" name="Freeform 1730"/>
              <p:cNvSpPr>
                <a:spLocks/>
              </p:cNvSpPr>
              <p:nvPr/>
            </p:nvSpPr>
            <p:spPr bwMode="auto">
              <a:xfrm>
                <a:off x="696" y="3657"/>
                <a:ext cx="762" cy="350"/>
              </a:xfrm>
              <a:custGeom>
                <a:avLst/>
                <a:gdLst>
                  <a:gd name="T0" fmla="*/ 144 w 1322"/>
                  <a:gd name="T1" fmla="*/ 1 h 608"/>
                  <a:gd name="T2" fmla="*/ 112 w 1322"/>
                  <a:gd name="T3" fmla="*/ 29 h 608"/>
                  <a:gd name="T4" fmla="*/ 78 w 1322"/>
                  <a:gd name="T5" fmla="*/ 45 h 608"/>
                  <a:gd name="T6" fmla="*/ 43 w 1322"/>
                  <a:gd name="T7" fmla="*/ 52 h 608"/>
                  <a:gd name="T8" fmla="*/ 1 w 1322"/>
                  <a:gd name="T9" fmla="*/ 77 h 608"/>
                  <a:gd name="T10" fmla="*/ 1 w 1322"/>
                  <a:gd name="T11" fmla="*/ 78 h 608"/>
                  <a:gd name="T12" fmla="*/ 32 w 1322"/>
                  <a:gd name="T13" fmla="*/ 61 h 608"/>
                  <a:gd name="T14" fmla="*/ 65 w 1322"/>
                  <a:gd name="T15" fmla="*/ 50 h 608"/>
                  <a:gd name="T16" fmla="*/ 76 w 1322"/>
                  <a:gd name="T17" fmla="*/ 49 h 608"/>
                  <a:gd name="T18" fmla="*/ 46 w 1322"/>
                  <a:gd name="T19" fmla="*/ 115 h 608"/>
                  <a:gd name="T20" fmla="*/ 47 w 1322"/>
                  <a:gd name="T21" fmla="*/ 115 h 608"/>
                  <a:gd name="T22" fmla="*/ 77 w 1322"/>
                  <a:gd name="T23" fmla="*/ 51 h 608"/>
                  <a:gd name="T24" fmla="*/ 103 w 1322"/>
                  <a:gd name="T25" fmla="*/ 36 h 608"/>
                  <a:gd name="T26" fmla="*/ 108 w 1322"/>
                  <a:gd name="T27" fmla="*/ 58 h 608"/>
                  <a:gd name="T28" fmla="*/ 129 w 1322"/>
                  <a:gd name="T29" fmla="*/ 100 h 608"/>
                  <a:gd name="T30" fmla="*/ 131 w 1322"/>
                  <a:gd name="T31" fmla="*/ 100 h 608"/>
                  <a:gd name="T32" fmla="*/ 118 w 1322"/>
                  <a:gd name="T33" fmla="*/ 64 h 608"/>
                  <a:gd name="T34" fmla="*/ 108 w 1322"/>
                  <a:gd name="T35" fmla="*/ 34 h 608"/>
                  <a:gd name="T36" fmla="*/ 151 w 1322"/>
                  <a:gd name="T37" fmla="*/ 5 h 608"/>
                  <a:gd name="T38" fmla="*/ 164 w 1322"/>
                  <a:gd name="T39" fmla="*/ 36 h 608"/>
                  <a:gd name="T40" fmla="*/ 168 w 1322"/>
                  <a:gd name="T41" fmla="*/ 48 h 608"/>
                  <a:gd name="T42" fmla="*/ 171 w 1322"/>
                  <a:gd name="T43" fmla="*/ 95 h 608"/>
                  <a:gd name="T44" fmla="*/ 173 w 1322"/>
                  <a:gd name="T45" fmla="*/ 95 h 608"/>
                  <a:gd name="T46" fmla="*/ 170 w 1322"/>
                  <a:gd name="T47" fmla="*/ 56 h 608"/>
                  <a:gd name="T48" fmla="*/ 166 w 1322"/>
                  <a:gd name="T49" fmla="*/ 37 h 608"/>
                  <a:gd name="T50" fmla="*/ 197 w 1322"/>
                  <a:gd name="T51" fmla="*/ 43 h 608"/>
                  <a:gd name="T52" fmla="*/ 244 w 1322"/>
                  <a:gd name="T53" fmla="*/ 86 h 608"/>
                  <a:gd name="T54" fmla="*/ 245 w 1322"/>
                  <a:gd name="T55" fmla="*/ 86 h 608"/>
                  <a:gd name="T56" fmla="*/ 199 w 1322"/>
                  <a:gd name="T57" fmla="*/ 41 h 608"/>
                  <a:gd name="T58" fmla="*/ 221 w 1322"/>
                  <a:gd name="T59" fmla="*/ 34 h 608"/>
                  <a:gd name="T60" fmla="*/ 253 w 1322"/>
                  <a:gd name="T61" fmla="*/ 18 h 608"/>
                  <a:gd name="T62" fmla="*/ 252 w 1322"/>
                  <a:gd name="T63" fmla="*/ 17 h 608"/>
                  <a:gd name="T64" fmla="*/ 224 w 1322"/>
                  <a:gd name="T65" fmla="*/ 29 h 608"/>
                  <a:gd name="T66" fmla="*/ 195 w 1322"/>
                  <a:gd name="T67" fmla="*/ 39 h 608"/>
                  <a:gd name="T68" fmla="*/ 160 w 1322"/>
                  <a:gd name="T69" fmla="*/ 17 h 608"/>
                  <a:gd name="T70" fmla="*/ 159 w 1322"/>
                  <a:gd name="T71" fmla="*/ 1 h 608"/>
                  <a:gd name="T72" fmla="*/ 144 w 1322"/>
                  <a:gd name="T73" fmla="*/ 1 h 60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322" h="608">
                    <a:moveTo>
                      <a:pt x="750" y="3"/>
                    </a:moveTo>
                    <a:cubicBezTo>
                      <a:pt x="750" y="3"/>
                      <a:pt x="735" y="118"/>
                      <a:pt x="584" y="150"/>
                    </a:cubicBezTo>
                    <a:cubicBezTo>
                      <a:pt x="477" y="173"/>
                      <a:pt x="427" y="227"/>
                      <a:pt x="408" y="238"/>
                    </a:cubicBezTo>
                    <a:cubicBezTo>
                      <a:pt x="370" y="259"/>
                      <a:pt x="304" y="227"/>
                      <a:pt x="224" y="271"/>
                    </a:cubicBezTo>
                    <a:cubicBezTo>
                      <a:pt x="144" y="316"/>
                      <a:pt x="101" y="378"/>
                      <a:pt x="3" y="402"/>
                    </a:cubicBezTo>
                    <a:cubicBezTo>
                      <a:pt x="3" y="402"/>
                      <a:pt x="0" y="407"/>
                      <a:pt x="5" y="410"/>
                    </a:cubicBezTo>
                    <a:cubicBezTo>
                      <a:pt x="5" y="410"/>
                      <a:pt x="83" y="394"/>
                      <a:pt x="170" y="320"/>
                    </a:cubicBezTo>
                    <a:cubicBezTo>
                      <a:pt x="213" y="283"/>
                      <a:pt x="258" y="257"/>
                      <a:pt x="340" y="260"/>
                    </a:cubicBezTo>
                    <a:cubicBezTo>
                      <a:pt x="364" y="261"/>
                      <a:pt x="393" y="257"/>
                      <a:pt x="393" y="257"/>
                    </a:cubicBezTo>
                    <a:cubicBezTo>
                      <a:pt x="393" y="257"/>
                      <a:pt x="260" y="337"/>
                      <a:pt x="239" y="604"/>
                    </a:cubicBezTo>
                    <a:cubicBezTo>
                      <a:pt x="239" y="604"/>
                      <a:pt x="246" y="608"/>
                      <a:pt x="248" y="604"/>
                    </a:cubicBezTo>
                    <a:cubicBezTo>
                      <a:pt x="248" y="604"/>
                      <a:pt x="239" y="399"/>
                      <a:pt x="403" y="266"/>
                    </a:cubicBezTo>
                    <a:cubicBezTo>
                      <a:pt x="443" y="234"/>
                      <a:pt x="470" y="205"/>
                      <a:pt x="537" y="186"/>
                    </a:cubicBezTo>
                    <a:cubicBezTo>
                      <a:pt x="537" y="186"/>
                      <a:pt x="485" y="224"/>
                      <a:pt x="564" y="302"/>
                    </a:cubicBezTo>
                    <a:cubicBezTo>
                      <a:pt x="642" y="379"/>
                      <a:pt x="678" y="434"/>
                      <a:pt x="675" y="527"/>
                    </a:cubicBezTo>
                    <a:cubicBezTo>
                      <a:pt x="675" y="527"/>
                      <a:pt x="677" y="532"/>
                      <a:pt x="682" y="524"/>
                    </a:cubicBezTo>
                    <a:cubicBezTo>
                      <a:pt x="682" y="524"/>
                      <a:pt x="699" y="423"/>
                      <a:pt x="617" y="339"/>
                    </a:cubicBezTo>
                    <a:cubicBezTo>
                      <a:pt x="545" y="265"/>
                      <a:pt x="503" y="219"/>
                      <a:pt x="562" y="177"/>
                    </a:cubicBezTo>
                    <a:cubicBezTo>
                      <a:pt x="562" y="177"/>
                      <a:pt x="742" y="155"/>
                      <a:pt x="788" y="26"/>
                    </a:cubicBezTo>
                    <a:cubicBezTo>
                      <a:pt x="788" y="26"/>
                      <a:pt x="800" y="138"/>
                      <a:pt x="854" y="186"/>
                    </a:cubicBezTo>
                    <a:cubicBezTo>
                      <a:pt x="854" y="186"/>
                      <a:pt x="872" y="226"/>
                      <a:pt x="877" y="253"/>
                    </a:cubicBezTo>
                    <a:cubicBezTo>
                      <a:pt x="885" y="299"/>
                      <a:pt x="852" y="388"/>
                      <a:pt x="896" y="499"/>
                    </a:cubicBezTo>
                    <a:cubicBezTo>
                      <a:pt x="896" y="499"/>
                      <a:pt x="900" y="501"/>
                      <a:pt x="903" y="497"/>
                    </a:cubicBezTo>
                    <a:cubicBezTo>
                      <a:pt x="903" y="497"/>
                      <a:pt x="868" y="417"/>
                      <a:pt x="886" y="294"/>
                    </a:cubicBezTo>
                    <a:cubicBezTo>
                      <a:pt x="892" y="255"/>
                      <a:pt x="872" y="204"/>
                      <a:pt x="866" y="195"/>
                    </a:cubicBezTo>
                    <a:cubicBezTo>
                      <a:pt x="866" y="195"/>
                      <a:pt x="897" y="229"/>
                      <a:pt x="1026" y="227"/>
                    </a:cubicBezTo>
                    <a:cubicBezTo>
                      <a:pt x="1166" y="223"/>
                      <a:pt x="1254" y="324"/>
                      <a:pt x="1276" y="452"/>
                    </a:cubicBezTo>
                    <a:cubicBezTo>
                      <a:pt x="1276" y="452"/>
                      <a:pt x="1279" y="455"/>
                      <a:pt x="1281" y="451"/>
                    </a:cubicBezTo>
                    <a:cubicBezTo>
                      <a:pt x="1281" y="451"/>
                      <a:pt x="1243" y="213"/>
                      <a:pt x="1038" y="217"/>
                    </a:cubicBezTo>
                    <a:cubicBezTo>
                      <a:pt x="1038" y="217"/>
                      <a:pt x="1117" y="208"/>
                      <a:pt x="1155" y="179"/>
                    </a:cubicBezTo>
                    <a:cubicBezTo>
                      <a:pt x="1205" y="142"/>
                      <a:pt x="1271" y="97"/>
                      <a:pt x="1320" y="92"/>
                    </a:cubicBezTo>
                    <a:cubicBezTo>
                      <a:pt x="1320" y="92"/>
                      <a:pt x="1322" y="87"/>
                      <a:pt x="1318" y="86"/>
                    </a:cubicBezTo>
                    <a:cubicBezTo>
                      <a:pt x="1318" y="86"/>
                      <a:pt x="1246" y="89"/>
                      <a:pt x="1169" y="151"/>
                    </a:cubicBezTo>
                    <a:cubicBezTo>
                      <a:pt x="1112" y="197"/>
                      <a:pt x="1067" y="188"/>
                      <a:pt x="1021" y="203"/>
                    </a:cubicBezTo>
                    <a:cubicBezTo>
                      <a:pt x="987" y="214"/>
                      <a:pt x="856" y="215"/>
                      <a:pt x="837" y="90"/>
                    </a:cubicBezTo>
                    <a:cubicBezTo>
                      <a:pt x="827" y="25"/>
                      <a:pt x="831" y="3"/>
                      <a:pt x="831" y="3"/>
                    </a:cubicBezTo>
                    <a:cubicBezTo>
                      <a:pt x="831" y="3"/>
                      <a:pt x="761" y="0"/>
                      <a:pt x="750" y="3"/>
                    </a:cubicBezTo>
                    <a:close/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21" name="Freeform 1731"/>
              <p:cNvSpPr>
                <a:spLocks/>
              </p:cNvSpPr>
              <p:nvPr/>
            </p:nvSpPr>
            <p:spPr bwMode="auto">
              <a:xfrm>
                <a:off x="622" y="3870"/>
                <a:ext cx="81" cy="65"/>
              </a:xfrm>
              <a:custGeom>
                <a:avLst/>
                <a:gdLst>
                  <a:gd name="T0" fmla="*/ 27 w 140"/>
                  <a:gd name="T1" fmla="*/ 6 h 113"/>
                  <a:gd name="T2" fmla="*/ 20 w 140"/>
                  <a:gd name="T3" fmla="*/ 6 h 113"/>
                  <a:gd name="T4" fmla="*/ 3 w 140"/>
                  <a:gd name="T5" fmla="*/ 0 h 113"/>
                  <a:gd name="T6" fmla="*/ 1 w 140"/>
                  <a:gd name="T7" fmla="*/ 4 h 113"/>
                  <a:gd name="T8" fmla="*/ 3 w 140"/>
                  <a:gd name="T9" fmla="*/ 18 h 113"/>
                  <a:gd name="T10" fmla="*/ 6 w 140"/>
                  <a:gd name="T11" fmla="*/ 21 h 113"/>
                  <a:gd name="T12" fmla="*/ 20 w 140"/>
                  <a:gd name="T13" fmla="*/ 10 h 113"/>
                  <a:gd name="T14" fmla="*/ 27 w 140"/>
                  <a:gd name="T15" fmla="*/ 7 h 1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0" h="113">
                    <a:moveTo>
                      <a:pt x="138" y="31"/>
                    </a:moveTo>
                    <a:cubicBezTo>
                      <a:pt x="122" y="34"/>
                      <a:pt x="109" y="34"/>
                      <a:pt x="102" y="33"/>
                    </a:cubicBezTo>
                    <a:cubicBezTo>
                      <a:pt x="86" y="22"/>
                      <a:pt x="16" y="0"/>
                      <a:pt x="16" y="0"/>
                    </a:cubicBezTo>
                    <a:cubicBezTo>
                      <a:pt x="7" y="2"/>
                      <a:pt x="0" y="11"/>
                      <a:pt x="1" y="20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4" y="106"/>
                      <a:pt x="23" y="113"/>
                      <a:pt x="33" y="112"/>
                    </a:cubicBezTo>
                    <a:cubicBezTo>
                      <a:pt x="33" y="112"/>
                      <a:pt x="93" y="66"/>
                      <a:pt x="105" y="50"/>
                    </a:cubicBezTo>
                    <a:cubicBezTo>
                      <a:pt x="111" y="47"/>
                      <a:pt x="133" y="41"/>
                      <a:pt x="140" y="40"/>
                    </a:cubicBezTo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22" name="Freeform 1732"/>
              <p:cNvSpPr>
                <a:spLocks/>
              </p:cNvSpPr>
              <p:nvPr/>
            </p:nvSpPr>
            <p:spPr bwMode="auto">
              <a:xfrm>
                <a:off x="678" y="3897"/>
                <a:ext cx="2" cy="2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1 h 3"/>
                  <a:gd name="T4" fmla="*/ 1 w 3"/>
                  <a:gd name="T5" fmla="*/ 0 h 3"/>
                  <a:gd name="T6" fmla="*/ 1 w 3"/>
                  <a:gd name="T7" fmla="*/ 1 h 3"/>
                  <a:gd name="T8" fmla="*/ 1 w 3"/>
                  <a:gd name="T9" fmla="*/ 1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23" name="Freeform 1733"/>
              <p:cNvSpPr>
                <a:spLocks/>
              </p:cNvSpPr>
              <p:nvPr/>
            </p:nvSpPr>
            <p:spPr bwMode="auto">
              <a:xfrm>
                <a:off x="676" y="3899"/>
                <a:ext cx="2" cy="1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1 h 2"/>
                  <a:gd name="T4" fmla="*/ 1 w 3"/>
                  <a:gd name="T5" fmla="*/ 0 h 2"/>
                  <a:gd name="T6" fmla="*/ 1 w 3"/>
                  <a:gd name="T7" fmla="*/ 1 h 2"/>
                  <a:gd name="T8" fmla="*/ 1 w 3"/>
                  <a:gd name="T9" fmla="*/ 1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24" name="Freeform 1734"/>
              <p:cNvSpPr>
                <a:spLocks/>
              </p:cNvSpPr>
              <p:nvPr/>
            </p:nvSpPr>
            <p:spPr bwMode="auto">
              <a:xfrm>
                <a:off x="663" y="3898"/>
                <a:ext cx="17" cy="5"/>
              </a:xfrm>
              <a:custGeom>
                <a:avLst/>
                <a:gdLst>
                  <a:gd name="T0" fmla="*/ 5 w 30"/>
                  <a:gd name="T1" fmla="*/ 0 h 9"/>
                  <a:gd name="T2" fmla="*/ 0 w 30"/>
                  <a:gd name="T3" fmla="*/ 2 h 9"/>
                  <a:gd name="T4" fmla="*/ 5 w 30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" h="9">
                    <a:moveTo>
                      <a:pt x="29" y="0"/>
                    </a:moveTo>
                    <a:cubicBezTo>
                      <a:pt x="29" y="0"/>
                      <a:pt x="28" y="7"/>
                      <a:pt x="0" y="9"/>
                    </a:cubicBezTo>
                    <a:cubicBezTo>
                      <a:pt x="0" y="9"/>
                      <a:pt x="30" y="9"/>
                      <a:pt x="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25" name="Freeform 1735"/>
              <p:cNvSpPr>
                <a:spLocks/>
              </p:cNvSpPr>
              <p:nvPr/>
            </p:nvSpPr>
            <p:spPr bwMode="auto">
              <a:xfrm>
                <a:off x="622" y="3872"/>
                <a:ext cx="19" cy="61"/>
              </a:xfrm>
              <a:custGeom>
                <a:avLst/>
                <a:gdLst>
                  <a:gd name="T0" fmla="*/ 5 w 33"/>
                  <a:gd name="T1" fmla="*/ 20 h 106"/>
                  <a:gd name="T2" fmla="*/ 2 w 33"/>
                  <a:gd name="T3" fmla="*/ 10 h 106"/>
                  <a:gd name="T4" fmla="*/ 2 w 33"/>
                  <a:gd name="T5" fmla="*/ 1 h 106"/>
                  <a:gd name="T6" fmla="*/ 6 w 33"/>
                  <a:gd name="T7" fmla="*/ 10 h 106"/>
                  <a:gd name="T8" fmla="*/ 5 w 33"/>
                  <a:gd name="T9" fmla="*/ 20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106">
                    <a:moveTo>
                      <a:pt x="27" y="105"/>
                    </a:moveTo>
                    <a:cubicBezTo>
                      <a:pt x="13" y="106"/>
                      <a:pt x="14" y="83"/>
                      <a:pt x="10" y="54"/>
                    </a:cubicBezTo>
                    <a:cubicBezTo>
                      <a:pt x="5" y="26"/>
                      <a:pt x="0" y="3"/>
                      <a:pt x="11" y="1"/>
                    </a:cubicBezTo>
                    <a:cubicBezTo>
                      <a:pt x="16" y="0"/>
                      <a:pt x="24" y="23"/>
                      <a:pt x="29" y="51"/>
                    </a:cubicBezTo>
                    <a:cubicBezTo>
                      <a:pt x="33" y="80"/>
                      <a:pt x="33" y="104"/>
                      <a:pt x="27" y="105"/>
                    </a:cubicBezTo>
                    <a:close/>
                  </a:path>
                </a:pathLst>
              </a:custGeom>
              <a:solidFill>
                <a:srgbClr val="F8C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26" name="Freeform 1736"/>
              <p:cNvSpPr>
                <a:spLocks/>
              </p:cNvSpPr>
              <p:nvPr/>
            </p:nvSpPr>
            <p:spPr bwMode="auto">
              <a:xfrm>
                <a:off x="629" y="3870"/>
                <a:ext cx="16" cy="46"/>
              </a:xfrm>
              <a:custGeom>
                <a:avLst/>
                <a:gdLst>
                  <a:gd name="T0" fmla="*/ 1 w 28"/>
                  <a:gd name="T1" fmla="*/ 0 h 79"/>
                  <a:gd name="T2" fmla="*/ 4 w 28"/>
                  <a:gd name="T3" fmla="*/ 16 h 79"/>
                  <a:gd name="T4" fmla="*/ 0 w 28"/>
                  <a:gd name="T5" fmla="*/ 1 h 7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" h="79">
                    <a:moveTo>
                      <a:pt x="4" y="0"/>
                    </a:moveTo>
                    <a:cubicBezTo>
                      <a:pt x="28" y="11"/>
                      <a:pt x="22" y="79"/>
                      <a:pt x="22" y="79"/>
                    </a:cubicBezTo>
                    <a:cubicBezTo>
                      <a:pt x="14" y="3"/>
                      <a:pt x="0" y="2"/>
                      <a:pt x="0" y="2"/>
                    </a:cubicBezTo>
                  </a:path>
                </a:pathLst>
              </a:custGeom>
              <a:solidFill>
                <a:srgbClr val="FBE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27" name="Freeform 1737"/>
              <p:cNvSpPr>
                <a:spLocks/>
              </p:cNvSpPr>
              <p:nvPr/>
            </p:nvSpPr>
            <p:spPr bwMode="auto">
              <a:xfrm>
                <a:off x="631" y="3871"/>
                <a:ext cx="10" cy="31"/>
              </a:xfrm>
              <a:custGeom>
                <a:avLst/>
                <a:gdLst>
                  <a:gd name="T0" fmla="*/ 0 w 17"/>
                  <a:gd name="T1" fmla="*/ 0 h 53"/>
                  <a:gd name="T2" fmla="*/ 4 w 17"/>
                  <a:gd name="T3" fmla="*/ 11 h 53"/>
                  <a:gd name="T4" fmla="*/ 0 w 17"/>
                  <a:gd name="T5" fmla="*/ 0 h 5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3">
                    <a:moveTo>
                      <a:pt x="0" y="0"/>
                    </a:moveTo>
                    <a:cubicBezTo>
                      <a:pt x="0" y="0"/>
                      <a:pt x="15" y="12"/>
                      <a:pt x="17" y="53"/>
                    </a:cubicBezTo>
                    <a:cubicBezTo>
                      <a:pt x="17" y="53"/>
                      <a:pt x="17" y="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28" name="Freeform 1738"/>
              <p:cNvSpPr>
                <a:spLocks/>
              </p:cNvSpPr>
              <p:nvPr/>
            </p:nvSpPr>
            <p:spPr bwMode="auto">
              <a:xfrm>
                <a:off x="629" y="3878"/>
                <a:ext cx="3" cy="7"/>
              </a:xfrm>
              <a:custGeom>
                <a:avLst/>
                <a:gdLst>
                  <a:gd name="T0" fmla="*/ 1 w 6"/>
                  <a:gd name="T1" fmla="*/ 2 h 12"/>
                  <a:gd name="T2" fmla="*/ 0 w 6"/>
                  <a:gd name="T3" fmla="*/ 1 h 12"/>
                  <a:gd name="T4" fmla="*/ 1 w 6"/>
                  <a:gd name="T5" fmla="*/ 0 h 12"/>
                  <a:gd name="T6" fmla="*/ 1 w 6"/>
                  <a:gd name="T7" fmla="*/ 1 h 12"/>
                  <a:gd name="T8" fmla="*/ 1 w 6"/>
                  <a:gd name="T9" fmla="*/ 2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4" y="12"/>
                    </a:move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0" y="0"/>
                      <a:pt x="2" y="0"/>
                    </a:cubicBezTo>
                    <a:cubicBezTo>
                      <a:pt x="4" y="0"/>
                      <a:pt x="5" y="2"/>
                      <a:pt x="6" y="5"/>
                    </a:cubicBezTo>
                    <a:cubicBezTo>
                      <a:pt x="6" y="9"/>
                      <a:pt x="5" y="11"/>
                      <a:pt x="4" y="1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29" name="Freeform 1739"/>
              <p:cNvSpPr>
                <a:spLocks/>
              </p:cNvSpPr>
              <p:nvPr/>
            </p:nvSpPr>
            <p:spPr bwMode="auto">
              <a:xfrm>
                <a:off x="627" y="3887"/>
                <a:ext cx="3" cy="6"/>
              </a:xfrm>
              <a:custGeom>
                <a:avLst/>
                <a:gdLst>
                  <a:gd name="T0" fmla="*/ 1 w 5"/>
                  <a:gd name="T1" fmla="*/ 2 h 11"/>
                  <a:gd name="T2" fmla="*/ 0 w 5"/>
                  <a:gd name="T3" fmla="*/ 1 h 11"/>
                  <a:gd name="T4" fmla="*/ 1 w 5"/>
                  <a:gd name="T5" fmla="*/ 0 h 11"/>
                  <a:gd name="T6" fmla="*/ 1 w 5"/>
                  <a:gd name="T7" fmla="*/ 1 h 11"/>
                  <a:gd name="T8" fmla="*/ 1 w 5"/>
                  <a:gd name="T9" fmla="*/ 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3" y="11"/>
                    </a:moveTo>
                    <a:cubicBezTo>
                      <a:pt x="2" y="11"/>
                      <a:pt x="1" y="9"/>
                      <a:pt x="0" y="6"/>
                    </a:cubicBezTo>
                    <a:cubicBezTo>
                      <a:pt x="0" y="3"/>
                      <a:pt x="0" y="1"/>
                      <a:pt x="2" y="0"/>
                    </a:cubicBezTo>
                    <a:cubicBezTo>
                      <a:pt x="3" y="0"/>
                      <a:pt x="4" y="2"/>
                      <a:pt x="5" y="5"/>
                    </a:cubicBezTo>
                    <a:cubicBezTo>
                      <a:pt x="5" y="8"/>
                      <a:pt x="4" y="11"/>
                      <a:pt x="3" y="11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30" name="Freeform 1740"/>
              <p:cNvSpPr>
                <a:spLocks/>
              </p:cNvSpPr>
              <p:nvPr/>
            </p:nvSpPr>
            <p:spPr bwMode="auto">
              <a:xfrm>
                <a:off x="632" y="3922"/>
                <a:ext cx="3" cy="7"/>
              </a:xfrm>
              <a:custGeom>
                <a:avLst/>
                <a:gdLst>
                  <a:gd name="T0" fmla="*/ 1 w 5"/>
                  <a:gd name="T1" fmla="*/ 3 h 11"/>
                  <a:gd name="T2" fmla="*/ 0 w 5"/>
                  <a:gd name="T3" fmla="*/ 1 h 11"/>
                  <a:gd name="T4" fmla="*/ 1 w 5"/>
                  <a:gd name="T5" fmla="*/ 0 h 11"/>
                  <a:gd name="T6" fmla="*/ 1 w 5"/>
                  <a:gd name="T7" fmla="*/ 1 h 11"/>
                  <a:gd name="T8" fmla="*/ 1 w 5"/>
                  <a:gd name="T9" fmla="*/ 3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3" y="10"/>
                    </a:moveTo>
                    <a:cubicBezTo>
                      <a:pt x="2" y="11"/>
                      <a:pt x="1" y="8"/>
                      <a:pt x="0" y="5"/>
                    </a:cubicBezTo>
                    <a:cubicBezTo>
                      <a:pt x="0" y="3"/>
                      <a:pt x="0" y="0"/>
                      <a:pt x="2" y="0"/>
                    </a:cubicBezTo>
                    <a:cubicBezTo>
                      <a:pt x="3" y="0"/>
                      <a:pt x="4" y="2"/>
                      <a:pt x="5" y="5"/>
                    </a:cubicBezTo>
                    <a:cubicBezTo>
                      <a:pt x="5" y="8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31" name="Freeform 1741"/>
              <p:cNvSpPr>
                <a:spLocks/>
              </p:cNvSpPr>
              <p:nvPr/>
            </p:nvSpPr>
            <p:spPr bwMode="auto">
              <a:xfrm>
                <a:off x="630" y="3914"/>
                <a:ext cx="3" cy="6"/>
              </a:xfrm>
              <a:custGeom>
                <a:avLst/>
                <a:gdLst>
                  <a:gd name="T0" fmla="*/ 1 w 5"/>
                  <a:gd name="T1" fmla="*/ 2 h 10"/>
                  <a:gd name="T2" fmla="*/ 1 w 5"/>
                  <a:gd name="T3" fmla="*/ 1 h 10"/>
                  <a:gd name="T4" fmla="*/ 1 w 5"/>
                  <a:gd name="T5" fmla="*/ 0 h 10"/>
                  <a:gd name="T6" fmla="*/ 1 w 5"/>
                  <a:gd name="T7" fmla="*/ 1 h 10"/>
                  <a:gd name="T8" fmla="*/ 1 w 5"/>
                  <a:gd name="T9" fmla="*/ 2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4" y="10"/>
                    </a:moveTo>
                    <a:cubicBezTo>
                      <a:pt x="2" y="10"/>
                      <a:pt x="1" y="8"/>
                      <a:pt x="1" y="5"/>
                    </a:cubicBezTo>
                    <a:cubicBezTo>
                      <a:pt x="0" y="3"/>
                      <a:pt x="1" y="1"/>
                      <a:pt x="2" y="0"/>
                    </a:cubicBezTo>
                    <a:cubicBezTo>
                      <a:pt x="3" y="0"/>
                      <a:pt x="5" y="2"/>
                      <a:pt x="5" y="5"/>
                    </a:cubicBezTo>
                    <a:cubicBezTo>
                      <a:pt x="5" y="7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32" name="Freeform 1742"/>
              <p:cNvSpPr>
                <a:spLocks/>
              </p:cNvSpPr>
              <p:nvPr/>
            </p:nvSpPr>
            <p:spPr bwMode="auto">
              <a:xfrm>
                <a:off x="631" y="3889"/>
                <a:ext cx="5" cy="8"/>
              </a:xfrm>
              <a:custGeom>
                <a:avLst/>
                <a:gdLst>
                  <a:gd name="T0" fmla="*/ 1 w 9"/>
                  <a:gd name="T1" fmla="*/ 2 h 15"/>
                  <a:gd name="T2" fmla="*/ 1 w 9"/>
                  <a:gd name="T3" fmla="*/ 1 h 15"/>
                  <a:gd name="T4" fmla="*/ 1 w 9"/>
                  <a:gd name="T5" fmla="*/ 0 h 15"/>
                  <a:gd name="T6" fmla="*/ 1 w 9"/>
                  <a:gd name="T7" fmla="*/ 1 h 15"/>
                  <a:gd name="T8" fmla="*/ 1 w 9"/>
                  <a:gd name="T9" fmla="*/ 2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5" y="15"/>
                    </a:moveTo>
                    <a:cubicBezTo>
                      <a:pt x="3" y="15"/>
                      <a:pt x="1" y="12"/>
                      <a:pt x="1" y="8"/>
                    </a:cubicBezTo>
                    <a:cubicBezTo>
                      <a:pt x="0" y="4"/>
                      <a:pt x="1" y="1"/>
                      <a:pt x="3" y="0"/>
                    </a:cubicBezTo>
                    <a:cubicBezTo>
                      <a:pt x="5" y="0"/>
                      <a:pt x="7" y="3"/>
                      <a:pt x="8" y="7"/>
                    </a:cubicBezTo>
                    <a:cubicBezTo>
                      <a:pt x="9" y="11"/>
                      <a:pt x="7" y="15"/>
                      <a:pt x="5" y="15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33" name="Freeform 1743"/>
              <p:cNvSpPr>
                <a:spLocks/>
              </p:cNvSpPr>
              <p:nvPr/>
            </p:nvSpPr>
            <p:spPr bwMode="auto">
              <a:xfrm>
                <a:off x="629" y="3900"/>
                <a:ext cx="4" cy="9"/>
              </a:xfrm>
              <a:custGeom>
                <a:avLst/>
                <a:gdLst>
                  <a:gd name="T0" fmla="*/ 1 w 8"/>
                  <a:gd name="T1" fmla="*/ 3 h 15"/>
                  <a:gd name="T2" fmla="*/ 1 w 8"/>
                  <a:gd name="T3" fmla="*/ 2 h 15"/>
                  <a:gd name="T4" fmla="*/ 1 w 8"/>
                  <a:gd name="T5" fmla="*/ 1 h 15"/>
                  <a:gd name="T6" fmla="*/ 1 w 8"/>
                  <a:gd name="T7" fmla="*/ 1 h 15"/>
                  <a:gd name="T8" fmla="*/ 1 w 8"/>
                  <a:gd name="T9" fmla="*/ 3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5" y="15"/>
                    </a:moveTo>
                    <a:cubicBezTo>
                      <a:pt x="3" y="15"/>
                      <a:pt x="1" y="12"/>
                      <a:pt x="1" y="8"/>
                    </a:cubicBezTo>
                    <a:cubicBezTo>
                      <a:pt x="0" y="4"/>
                      <a:pt x="1" y="1"/>
                      <a:pt x="3" y="1"/>
                    </a:cubicBezTo>
                    <a:cubicBezTo>
                      <a:pt x="5" y="0"/>
                      <a:pt x="6" y="3"/>
                      <a:pt x="7" y="7"/>
                    </a:cubicBezTo>
                    <a:cubicBezTo>
                      <a:pt x="8" y="11"/>
                      <a:pt x="7" y="15"/>
                      <a:pt x="5" y="15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34" name="Freeform 1744"/>
              <p:cNvSpPr>
                <a:spLocks/>
              </p:cNvSpPr>
              <p:nvPr/>
            </p:nvSpPr>
            <p:spPr bwMode="auto">
              <a:xfrm>
                <a:off x="634" y="3900"/>
                <a:ext cx="5" cy="10"/>
              </a:xfrm>
              <a:custGeom>
                <a:avLst/>
                <a:gdLst>
                  <a:gd name="T0" fmla="*/ 1 w 9"/>
                  <a:gd name="T1" fmla="*/ 4 h 17"/>
                  <a:gd name="T2" fmla="*/ 1 w 9"/>
                  <a:gd name="T3" fmla="*/ 2 h 17"/>
                  <a:gd name="T4" fmla="*/ 1 w 9"/>
                  <a:gd name="T5" fmla="*/ 1 h 17"/>
                  <a:gd name="T6" fmla="*/ 1 w 9"/>
                  <a:gd name="T7" fmla="*/ 2 h 17"/>
                  <a:gd name="T8" fmla="*/ 1 w 9"/>
                  <a:gd name="T9" fmla="*/ 4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6" y="17"/>
                    </a:moveTo>
                    <a:cubicBezTo>
                      <a:pt x="4" y="17"/>
                      <a:pt x="2" y="14"/>
                      <a:pt x="1" y="9"/>
                    </a:cubicBezTo>
                    <a:cubicBezTo>
                      <a:pt x="0" y="5"/>
                      <a:pt x="1" y="1"/>
                      <a:pt x="3" y="1"/>
                    </a:cubicBezTo>
                    <a:cubicBezTo>
                      <a:pt x="5" y="0"/>
                      <a:pt x="7" y="4"/>
                      <a:pt x="8" y="8"/>
                    </a:cubicBezTo>
                    <a:cubicBezTo>
                      <a:pt x="9" y="13"/>
                      <a:pt x="8" y="17"/>
                      <a:pt x="6" y="17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35" name="Freeform 1745"/>
              <p:cNvSpPr>
                <a:spLocks/>
              </p:cNvSpPr>
              <p:nvPr/>
            </p:nvSpPr>
            <p:spPr bwMode="auto">
              <a:xfrm>
                <a:off x="634" y="3912"/>
                <a:ext cx="4" cy="8"/>
              </a:xfrm>
              <a:custGeom>
                <a:avLst/>
                <a:gdLst>
                  <a:gd name="T0" fmla="*/ 1 w 7"/>
                  <a:gd name="T1" fmla="*/ 2 h 15"/>
                  <a:gd name="T2" fmla="*/ 1 w 7"/>
                  <a:gd name="T3" fmla="*/ 1 h 15"/>
                  <a:gd name="T4" fmla="*/ 1 w 7"/>
                  <a:gd name="T5" fmla="*/ 0 h 15"/>
                  <a:gd name="T6" fmla="*/ 1 w 7"/>
                  <a:gd name="T7" fmla="*/ 1 h 15"/>
                  <a:gd name="T8" fmla="*/ 1 w 7"/>
                  <a:gd name="T9" fmla="*/ 2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5" y="15"/>
                    </a:moveTo>
                    <a:cubicBezTo>
                      <a:pt x="3" y="15"/>
                      <a:pt x="1" y="12"/>
                      <a:pt x="1" y="8"/>
                    </a:cubicBezTo>
                    <a:cubicBezTo>
                      <a:pt x="0" y="4"/>
                      <a:pt x="1" y="0"/>
                      <a:pt x="3" y="0"/>
                    </a:cubicBezTo>
                    <a:cubicBezTo>
                      <a:pt x="4" y="0"/>
                      <a:pt x="6" y="3"/>
                      <a:pt x="7" y="7"/>
                    </a:cubicBezTo>
                    <a:cubicBezTo>
                      <a:pt x="7" y="11"/>
                      <a:pt x="7" y="14"/>
                      <a:pt x="5" y="15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36" name="Freeform 1746"/>
              <p:cNvSpPr>
                <a:spLocks/>
              </p:cNvSpPr>
              <p:nvPr/>
            </p:nvSpPr>
            <p:spPr bwMode="auto">
              <a:xfrm>
                <a:off x="800" y="3999"/>
                <a:ext cx="65" cy="80"/>
              </a:xfrm>
              <a:custGeom>
                <a:avLst/>
                <a:gdLst>
                  <a:gd name="T0" fmla="*/ 11 w 113"/>
                  <a:gd name="T1" fmla="*/ 0 h 138"/>
                  <a:gd name="T2" fmla="*/ 10 w 113"/>
                  <a:gd name="T3" fmla="*/ 7 h 138"/>
                  <a:gd name="T4" fmla="*/ 1 w 113"/>
                  <a:gd name="T5" fmla="*/ 22 h 138"/>
                  <a:gd name="T6" fmla="*/ 3 w 113"/>
                  <a:gd name="T7" fmla="*/ 26 h 138"/>
                  <a:gd name="T8" fmla="*/ 18 w 113"/>
                  <a:gd name="T9" fmla="*/ 27 h 138"/>
                  <a:gd name="T10" fmla="*/ 21 w 113"/>
                  <a:gd name="T11" fmla="*/ 24 h 138"/>
                  <a:gd name="T12" fmla="*/ 13 w 113"/>
                  <a:gd name="T13" fmla="*/ 7 h 138"/>
                  <a:gd name="T14" fmla="*/ 13 w 113"/>
                  <a:gd name="T15" fmla="*/ 1 h 1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3" h="138">
                    <a:moveTo>
                      <a:pt x="58" y="0"/>
                    </a:moveTo>
                    <a:cubicBezTo>
                      <a:pt x="57" y="17"/>
                      <a:pt x="54" y="29"/>
                      <a:pt x="52" y="36"/>
                    </a:cubicBezTo>
                    <a:cubicBezTo>
                      <a:pt x="37" y="49"/>
                      <a:pt x="1" y="112"/>
                      <a:pt x="1" y="112"/>
                    </a:cubicBezTo>
                    <a:cubicBezTo>
                      <a:pt x="0" y="122"/>
                      <a:pt x="7" y="131"/>
                      <a:pt x="17" y="131"/>
                    </a:cubicBezTo>
                    <a:cubicBezTo>
                      <a:pt x="94" y="137"/>
                      <a:pt x="94" y="137"/>
                      <a:pt x="94" y="137"/>
                    </a:cubicBezTo>
                    <a:cubicBezTo>
                      <a:pt x="104" y="138"/>
                      <a:pt x="113" y="131"/>
                      <a:pt x="113" y="121"/>
                    </a:cubicBezTo>
                    <a:cubicBezTo>
                      <a:pt x="113" y="121"/>
                      <a:pt x="83" y="52"/>
                      <a:pt x="69" y="37"/>
                    </a:cubicBezTo>
                    <a:cubicBezTo>
                      <a:pt x="68" y="30"/>
                      <a:pt x="67" y="8"/>
                      <a:pt x="67" y="1"/>
                    </a:cubicBezTo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37" name="Freeform 1747"/>
              <p:cNvSpPr>
                <a:spLocks/>
              </p:cNvSpPr>
              <p:nvPr/>
            </p:nvSpPr>
            <p:spPr bwMode="auto">
              <a:xfrm>
                <a:off x="838" y="4024"/>
                <a:ext cx="1" cy="1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2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38" name="Freeform 1748"/>
              <p:cNvSpPr>
                <a:spLocks/>
              </p:cNvSpPr>
              <p:nvPr/>
            </p:nvSpPr>
            <p:spPr bwMode="auto">
              <a:xfrm>
                <a:off x="839" y="4025"/>
                <a:ext cx="2" cy="2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1 h 3"/>
                  <a:gd name="T4" fmla="*/ 0 w 2"/>
                  <a:gd name="T5" fmla="*/ 1 h 3"/>
                  <a:gd name="T6" fmla="*/ 1 w 2"/>
                  <a:gd name="T7" fmla="*/ 0 h 3"/>
                  <a:gd name="T8" fmla="*/ 2 w 2"/>
                  <a:gd name="T9" fmla="*/ 1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39" name="Freeform 1749"/>
              <p:cNvSpPr>
                <a:spLocks/>
              </p:cNvSpPr>
              <p:nvPr/>
            </p:nvSpPr>
            <p:spPr bwMode="auto">
              <a:xfrm>
                <a:off x="838" y="4024"/>
                <a:ext cx="6" cy="17"/>
              </a:xfrm>
              <a:custGeom>
                <a:avLst/>
                <a:gdLst>
                  <a:gd name="T0" fmla="*/ 0 w 10"/>
                  <a:gd name="T1" fmla="*/ 0 h 30"/>
                  <a:gd name="T2" fmla="*/ 1 w 10"/>
                  <a:gd name="T3" fmla="*/ 6 h 30"/>
                  <a:gd name="T4" fmla="*/ 0 w 10"/>
                  <a:gd name="T5" fmla="*/ 0 h 3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30">
                    <a:moveTo>
                      <a:pt x="0" y="0"/>
                    </a:moveTo>
                    <a:cubicBezTo>
                      <a:pt x="0" y="0"/>
                      <a:pt x="7" y="2"/>
                      <a:pt x="3" y="30"/>
                    </a:cubicBezTo>
                    <a:cubicBezTo>
                      <a:pt x="3" y="30"/>
                      <a:pt x="1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40" name="Freeform 1750"/>
              <p:cNvSpPr>
                <a:spLocks/>
              </p:cNvSpPr>
              <p:nvPr/>
            </p:nvSpPr>
            <p:spPr bwMode="auto">
              <a:xfrm>
                <a:off x="802" y="4063"/>
                <a:ext cx="62" cy="17"/>
              </a:xfrm>
              <a:custGeom>
                <a:avLst/>
                <a:gdLst>
                  <a:gd name="T0" fmla="*/ 21 w 106"/>
                  <a:gd name="T1" fmla="*/ 3 h 30"/>
                  <a:gd name="T2" fmla="*/ 11 w 106"/>
                  <a:gd name="T3" fmla="*/ 4 h 30"/>
                  <a:gd name="T4" fmla="*/ 0 w 106"/>
                  <a:gd name="T5" fmla="*/ 2 h 30"/>
                  <a:gd name="T6" fmla="*/ 11 w 106"/>
                  <a:gd name="T7" fmla="*/ 1 h 30"/>
                  <a:gd name="T8" fmla="*/ 21 w 106"/>
                  <a:gd name="T9" fmla="*/ 3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6" h="30">
                    <a:moveTo>
                      <a:pt x="105" y="16"/>
                    </a:moveTo>
                    <a:cubicBezTo>
                      <a:pt x="103" y="30"/>
                      <a:pt x="81" y="24"/>
                      <a:pt x="52" y="22"/>
                    </a:cubicBezTo>
                    <a:cubicBezTo>
                      <a:pt x="23" y="20"/>
                      <a:pt x="0" y="19"/>
                      <a:pt x="0" y="8"/>
                    </a:cubicBezTo>
                    <a:cubicBezTo>
                      <a:pt x="0" y="3"/>
                      <a:pt x="24" y="0"/>
                      <a:pt x="53" y="2"/>
                    </a:cubicBezTo>
                    <a:cubicBezTo>
                      <a:pt x="82" y="5"/>
                      <a:pt x="106" y="11"/>
                      <a:pt x="105" y="16"/>
                    </a:cubicBezTo>
                    <a:close/>
                  </a:path>
                </a:pathLst>
              </a:custGeom>
              <a:solidFill>
                <a:srgbClr val="F8C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41" name="Freeform 1751"/>
              <p:cNvSpPr>
                <a:spLocks/>
              </p:cNvSpPr>
              <p:nvPr/>
            </p:nvSpPr>
            <p:spPr bwMode="auto">
              <a:xfrm>
                <a:off x="801" y="4052"/>
                <a:ext cx="47" cy="15"/>
              </a:xfrm>
              <a:custGeom>
                <a:avLst/>
                <a:gdLst>
                  <a:gd name="T0" fmla="*/ 0 w 81"/>
                  <a:gd name="T1" fmla="*/ 5 h 25"/>
                  <a:gd name="T2" fmla="*/ 16 w 81"/>
                  <a:gd name="T3" fmla="*/ 5 h 25"/>
                  <a:gd name="T4" fmla="*/ 1 w 81"/>
                  <a:gd name="T5" fmla="*/ 5 h 2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1" h="25">
                    <a:moveTo>
                      <a:pt x="0" y="21"/>
                    </a:moveTo>
                    <a:cubicBezTo>
                      <a:pt x="16" y="0"/>
                      <a:pt x="81" y="21"/>
                      <a:pt x="81" y="21"/>
                    </a:cubicBezTo>
                    <a:cubicBezTo>
                      <a:pt x="4" y="12"/>
                      <a:pt x="1" y="25"/>
                      <a:pt x="1" y="25"/>
                    </a:cubicBezTo>
                  </a:path>
                </a:pathLst>
              </a:custGeom>
              <a:solidFill>
                <a:srgbClr val="FBE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42" name="Freeform 1752"/>
              <p:cNvSpPr>
                <a:spLocks/>
              </p:cNvSpPr>
              <p:nvPr/>
            </p:nvSpPr>
            <p:spPr bwMode="auto">
              <a:xfrm>
                <a:off x="802" y="4056"/>
                <a:ext cx="32" cy="9"/>
              </a:xfrm>
              <a:custGeom>
                <a:avLst/>
                <a:gdLst>
                  <a:gd name="T0" fmla="*/ 0 w 55"/>
                  <a:gd name="T1" fmla="*/ 3 h 16"/>
                  <a:gd name="T2" fmla="*/ 11 w 55"/>
                  <a:gd name="T3" fmla="*/ 2 h 16"/>
                  <a:gd name="T4" fmla="*/ 0 w 55"/>
                  <a:gd name="T5" fmla="*/ 3 h 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" h="16">
                    <a:moveTo>
                      <a:pt x="0" y="16"/>
                    </a:moveTo>
                    <a:cubicBezTo>
                      <a:pt x="0" y="16"/>
                      <a:pt x="15" y="3"/>
                      <a:pt x="55" y="10"/>
                    </a:cubicBezTo>
                    <a:cubicBezTo>
                      <a:pt x="55" y="10"/>
                      <a:pt x="12" y="0"/>
                      <a:pt x="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43" name="Freeform 1753"/>
              <p:cNvSpPr>
                <a:spLocks/>
              </p:cNvSpPr>
              <p:nvPr/>
            </p:nvSpPr>
            <p:spPr bwMode="auto">
              <a:xfrm>
                <a:off x="805" y="4012"/>
                <a:ext cx="31" cy="48"/>
              </a:xfrm>
              <a:custGeom>
                <a:avLst/>
                <a:gdLst>
                  <a:gd name="T0" fmla="*/ 8 w 55"/>
                  <a:gd name="T1" fmla="*/ 1 h 83"/>
                  <a:gd name="T2" fmla="*/ 6 w 55"/>
                  <a:gd name="T3" fmla="*/ 6 h 83"/>
                  <a:gd name="T4" fmla="*/ 3 w 55"/>
                  <a:gd name="T5" fmla="*/ 11 h 83"/>
                  <a:gd name="T6" fmla="*/ 1 w 55"/>
                  <a:gd name="T7" fmla="*/ 14 h 83"/>
                  <a:gd name="T8" fmla="*/ 1 w 55"/>
                  <a:gd name="T9" fmla="*/ 16 h 83"/>
                  <a:gd name="T10" fmla="*/ 2 w 55"/>
                  <a:gd name="T11" fmla="*/ 16 h 83"/>
                  <a:gd name="T12" fmla="*/ 3 w 55"/>
                  <a:gd name="T13" fmla="*/ 15 h 83"/>
                  <a:gd name="T14" fmla="*/ 7 w 55"/>
                  <a:gd name="T15" fmla="*/ 13 h 83"/>
                  <a:gd name="T16" fmla="*/ 7 w 55"/>
                  <a:gd name="T17" fmla="*/ 12 h 83"/>
                  <a:gd name="T18" fmla="*/ 8 w 55"/>
                  <a:gd name="T19" fmla="*/ 10 h 83"/>
                  <a:gd name="T20" fmla="*/ 8 w 55"/>
                  <a:gd name="T21" fmla="*/ 7 h 83"/>
                  <a:gd name="T22" fmla="*/ 10 w 55"/>
                  <a:gd name="T23" fmla="*/ 3 h 83"/>
                  <a:gd name="T24" fmla="*/ 10 w 55"/>
                  <a:gd name="T25" fmla="*/ 1 h 83"/>
                  <a:gd name="T26" fmla="*/ 8 w 55"/>
                  <a:gd name="T27" fmla="*/ 1 h 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5" h="83">
                    <a:moveTo>
                      <a:pt x="48" y="4"/>
                    </a:moveTo>
                    <a:cubicBezTo>
                      <a:pt x="47" y="15"/>
                      <a:pt x="42" y="23"/>
                      <a:pt x="35" y="31"/>
                    </a:cubicBezTo>
                    <a:cubicBezTo>
                      <a:pt x="27" y="39"/>
                      <a:pt x="21" y="48"/>
                      <a:pt x="15" y="57"/>
                    </a:cubicBezTo>
                    <a:cubicBezTo>
                      <a:pt x="12" y="62"/>
                      <a:pt x="10" y="67"/>
                      <a:pt x="7" y="72"/>
                    </a:cubicBezTo>
                    <a:cubicBezTo>
                      <a:pt x="6" y="73"/>
                      <a:pt x="0" y="79"/>
                      <a:pt x="1" y="81"/>
                    </a:cubicBezTo>
                    <a:cubicBezTo>
                      <a:pt x="3" y="83"/>
                      <a:pt x="8" y="80"/>
                      <a:pt x="9" y="80"/>
                    </a:cubicBezTo>
                    <a:cubicBezTo>
                      <a:pt x="13" y="78"/>
                      <a:pt x="16" y="76"/>
                      <a:pt x="20" y="77"/>
                    </a:cubicBezTo>
                    <a:cubicBezTo>
                      <a:pt x="28" y="77"/>
                      <a:pt x="34" y="76"/>
                      <a:pt x="37" y="68"/>
                    </a:cubicBezTo>
                    <a:cubicBezTo>
                      <a:pt x="38" y="65"/>
                      <a:pt x="38" y="62"/>
                      <a:pt x="39" y="59"/>
                    </a:cubicBezTo>
                    <a:cubicBezTo>
                      <a:pt x="40" y="56"/>
                      <a:pt x="41" y="53"/>
                      <a:pt x="42" y="50"/>
                    </a:cubicBezTo>
                    <a:cubicBezTo>
                      <a:pt x="43" y="45"/>
                      <a:pt x="45" y="40"/>
                      <a:pt x="47" y="35"/>
                    </a:cubicBezTo>
                    <a:cubicBezTo>
                      <a:pt x="50" y="28"/>
                      <a:pt x="51" y="21"/>
                      <a:pt x="53" y="14"/>
                    </a:cubicBezTo>
                    <a:cubicBezTo>
                      <a:pt x="53" y="11"/>
                      <a:pt x="55" y="4"/>
                      <a:pt x="54" y="2"/>
                    </a:cubicBezTo>
                    <a:cubicBezTo>
                      <a:pt x="53" y="0"/>
                      <a:pt x="47" y="2"/>
                      <a:pt x="48" y="4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44" name="Freeform 1754"/>
              <p:cNvSpPr>
                <a:spLocks/>
              </p:cNvSpPr>
              <p:nvPr/>
            </p:nvSpPr>
            <p:spPr bwMode="auto">
              <a:xfrm>
                <a:off x="808" y="4066"/>
                <a:ext cx="7" cy="4"/>
              </a:xfrm>
              <a:custGeom>
                <a:avLst/>
                <a:gdLst>
                  <a:gd name="T0" fmla="*/ 2 w 12"/>
                  <a:gd name="T1" fmla="*/ 1 h 6"/>
                  <a:gd name="T2" fmla="*/ 1 w 12"/>
                  <a:gd name="T3" fmla="*/ 2 h 6"/>
                  <a:gd name="T4" fmla="*/ 1 w 12"/>
                  <a:gd name="T5" fmla="*/ 1 h 6"/>
                  <a:gd name="T6" fmla="*/ 1 w 12"/>
                  <a:gd name="T7" fmla="*/ 0 h 6"/>
                  <a:gd name="T8" fmla="*/ 2 w 12"/>
                  <a:gd name="T9" fmla="*/ 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12" y="3"/>
                    </a:moveTo>
                    <a:cubicBezTo>
                      <a:pt x="12" y="5"/>
                      <a:pt x="9" y="6"/>
                      <a:pt x="6" y="6"/>
                    </a:cubicBezTo>
                    <a:cubicBezTo>
                      <a:pt x="3" y="6"/>
                      <a:pt x="0" y="4"/>
                      <a:pt x="1" y="3"/>
                    </a:cubicBezTo>
                    <a:cubicBezTo>
                      <a:pt x="1" y="1"/>
                      <a:pt x="3" y="0"/>
                      <a:pt x="7" y="0"/>
                    </a:cubicBezTo>
                    <a:cubicBezTo>
                      <a:pt x="10" y="0"/>
                      <a:pt x="12" y="2"/>
                      <a:pt x="12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45" name="Freeform 1755"/>
              <p:cNvSpPr>
                <a:spLocks/>
              </p:cNvSpPr>
              <p:nvPr/>
            </p:nvSpPr>
            <p:spPr bwMode="auto">
              <a:xfrm>
                <a:off x="817" y="4071"/>
                <a:ext cx="6" cy="3"/>
              </a:xfrm>
              <a:custGeom>
                <a:avLst/>
                <a:gdLst>
                  <a:gd name="T0" fmla="*/ 2 w 10"/>
                  <a:gd name="T1" fmla="*/ 1 h 5"/>
                  <a:gd name="T2" fmla="*/ 1 w 10"/>
                  <a:gd name="T3" fmla="*/ 1 h 5"/>
                  <a:gd name="T4" fmla="*/ 0 w 10"/>
                  <a:gd name="T5" fmla="*/ 1 h 5"/>
                  <a:gd name="T6" fmla="*/ 1 w 10"/>
                  <a:gd name="T7" fmla="*/ 0 h 5"/>
                  <a:gd name="T8" fmla="*/ 2 w 10"/>
                  <a:gd name="T9" fmla="*/ 1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2"/>
                    </a:moveTo>
                    <a:cubicBezTo>
                      <a:pt x="10" y="4"/>
                      <a:pt x="8" y="5"/>
                      <a:pt x="5" y="4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0" y="0"/>
                      <a:pt x="2" y="0"/>
                      <a:pt x="5" y="0"/>
                    </a:cubicBezTo>
                    <a:cubicBezTo>
                      <a:pt x="8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46" name="Freeform 1756"/>
              <p:cNvSpPr>
                <a:spLocks/>
              </p:cNvSpPr>
              <p:nvPr/>
            </p:nvSpPr>
            <p:spPr bwMode="auto">
              <a:xfrm>
                <a:off x="852" y="4073"/>
                <a:ext cx="6" cy="3"/>
              </a:xfrm>
              <a:custGeom>
                <a:avLst/>
                <a:gdLst>
                  <a:gd name="T0" fmla="*/ 2 w 10"/>
                  <a:gd name="T1" fmla="*/ 1 h 5"/>
                  <a:gd name="T2" fmla="*/ 1 w 10"/>
                  <a:gd name="T3" fmla="*/ 1 h 5"/>
                  <a:gd name="T4" fmla="*/ 0 w 10"/>
                  <a:gd name="T5" fmla="*/ 1 h 5"/>
                  <a:gd name="T6" fmla="*/ 1 w 10"/>
                  <a:gd name="T7" fmla="*/ 1 h 5"/>
                  <a:gd name="T8" fmla="*/ 2 w 10"/>
                  <a:gd name="T9" fmla="*/ 1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cubicBezTo>
                      <a:pt x="10" y="4"/>
                      <a:pt x="8" y="5"/>
                      <a:pt x="5" y="5"/>
                    </a:cubicBezTo>
                    <a:cubicBezTo>
                      <a:pt x="2" y="5"/>
                      <a:pt x="0" y="4"/>
                      <a:pt x="0" y="2"/>
                    </a:cubicBezTo>
                    <a:cubicBezTo>
                      <a:pt x="0" y="1"/>
                      <a:pt x="2" y="0"/>
                      <a:pt x="5" y="1"/>
                    </a:cubicBezTo>
                    <a:cubicBezTo>
                      <a:pt x="8" y="1"/>
                      <a:pt x="10" y="2"/>
                      <a:pt x="10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47" name="Freeform 1757"/>
              <p:cNvSpPr>
                <a:spLocks/>
              </p:cNvSpPr>
              <p:nvPr/>
            </p:nvSpPr>
            <p:spPr bwMode="auto">
              <a:xfrm>
                <a:off x="844" y="4073"/>
                <a:ext cx="6" cy="2"/>
              </a:xfrm>
              <a:custGeom>
                <a:avLst/>
                <a:gdLst>
                  <a:gd name="T0" fmla="*/ 2 w 10"/>
                  <a:gd name="T1" fmla="*/ 1 h 4"/>
                  <a:gd name="T2" fmla="*/ 1 w 10"/>
                  <a:gd name="T3" fmla="*/ 1 h 4"/>
                  <a:gd name="T4" fmla="*/ 0 w 10"/>
                  <a:gd name="T5" fmla="*/ 1 h 4"/>
                  <a:gd name="T6" fmla="*/ 1 w 10"/>
                  <a:gd name="T7" fmla="*/ 0 h 4"/>
                  <a:gd name="T8" fmla="*/ 2 w 10"/>
                  <a:gd name="T9" fmla="*/ 1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10" y="4"/>
                      <a:pt x="7" y="4"/>
                      <a:pt x="5" y="4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8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48" name="Freeform 1758"/>
              <p:cNvSpPr>
                <a:spLocks/>
              </p:cNvSpPr>
              <p:nvPr/>
            </p:nvSpPr>
            <p:spPr bwMode="auto">
              <a:xfrm>
                <a:off x="819" y="4065"/>
                <a:ext cx="9" cy="5"/>
              </a:xfrm>
              <a:custGeom>
                <a:avLst/>
                <a:gdLst>
                  <a:gd name="T0" fmla="*/ 3 w 15"/>
                  <a:gd name="T1" fmla="*/ 1 h 8"/>
                  <a:gd name="T2" fmla="*/ 2 w 15"/>
                  <a:gd name="T3" fmla="*/ 2 h 8"/>
                  <a:gd name="T4" fmla="*/ 1 w 15"/>
                  <a:gd name="T5" fmla="*/ 1 h 8"/>
                  <a:gd name="T6" fmla="*/ 2 w 15"/>
                  <a:gd name="T7" fmla="*/ 1 h 8"/>
                  <a:gd name="T8" fmla="*/ 3 w 15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5" y="5"/>
                    </a:moveTo>
                    <a:cubicBezTo>
                      <a:pt x="15" y="7"/>
                      <a:pt x="12" y="8"/>
                      <a:pt x="8" y="8"/>
                    </a:cubicBezTo>
                    <a:cubicBezTo>
                      <a:pt x="4" y="8"/>
                      <a:pt x="0" y="6"/>
                      <a:pt x="1" y="4"/>
                    </a:cubicBezTo>
                    <a:cubicBezTo>
                      <a:pt x="1" y="2"/>
                      <a:pt x="4" y="0"/>
                      <a:pt x="8" y="1"/>
                    </a:cubicBezTo>
                    <a:cubicBezTo>
                      <a:pt x="12" y="1"/>
                      <a:pt x="15" y="3"/>
                      <a:pt x="15" y="5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49" name="Freeform 1759"/>
              <p:cNvSpPr>
                <a:spLocks/>
              </p:cNvSpPr>
              <p:nvPr/>
            </p:nvSpPr>
            <p:spPr bwMode="auto">
              <a:xfrm>
                <a:off x="830" y="4071"/>
                <a:ext cx="9" cy="4"/>
              </a:xfrm>
              <a:custGeom>
                <a:avLst/>
                <a:gdLst>
                  <a:gd name="T0" fmla="*/ 3 w 15"/>
                  <a:gd name="T1" fmla="*/ 1 h 7"/>
                  <a:gd name="T2" fmla="*/ 1 w 15"/>
                  <a:gd name="T3" fmla="*/ 1 h 7"/>
                  <a:gd name="T4" fmla="*/ 0 w 15"/>
                  <a:gd name="T5" fmla="*/ 1 h 7"/>
                  <a:gd name="T6" fmla="*/ 2 w 15"/>
                  <a:gd name="T7" fmla="*/ 0 h 7"/>
                  <a:gd name="T8" fmla="*/ 3 w 15"/>
                  <a:gd name="T9" fmla="*/ 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5" y="4"/>
                    </a:moveTo>
                    <a:cubicBezTo>
                      <a:pt x="15" y="5"/>
                      <a:pt x="11" y="7"/>
                      <a:pt x="7" y="6"/>
                    </a:cubicBezTo>
                    <a:cubicBezTo>
                      <a:pt x="3" y="6"/>
                      <a:pt x="0" y="4"/>
                      <a:pt x="0" y="3"/>
                    </a:cubicBezTo>
                    <a:cubicBezTo>
                      <a:pt x="0" y="1"/>
                      <a:pt x="4" y="0"/>
                      <a:pt x="8" y="0"/>
                    </a:cubicBezTo>
                    <a:cubicBezTo>
                      <a:pt x="12" y="0"/>
                      <a:pt x="15" y="2"/>
                      <a:pt x="15" y="4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50" name="Freeform 1760"/>
              <p:cNvSpPr>
                <a:spLocks/>
              </p:cNvSpPr>
              <p:nvPr/>
            </p:nvSpPr>
            <p:spPr bwMode="auto">
              <a:xfrm>
                <a:off x="831" y="4065"/>
                <a:ext cx="10" cy="5"/>
              </a:xfrm>
              <a:custGeom>
                <a:avLst/>
                <a:gdLst>
                  <a:gd name="T0" fmla="*/ 4 w 17"/>
                  <a:gd name="T1" fmla="*/ 1 h 8"/>
                  <a:gd name="T2" fmla="*/ 2 w 17"/>
                  <a:gd name="T3" fmla="*/ 2 h 8"/>
                  <a:gd name="T4" fmla="*/ 0 w 17"/>
                  <a:gd name="T5" fmla="*/ 1 h 8"/>
                  <a:gd name="T6" fmla="*/ 2 w 17"/>
                  <a:gd name="T7" fmla="*/ 1 h 8"/>
                  <a:gd name="T8" fmla="*/ 4 w 17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17" y="5"/>
                    </a:moveTo>
                    <a:cubicBezTo>
                      <a:pt x="17" y="7"/>
                      <a:pt x="13" y="8"/>
                      <a:pt x="8" y="8"/>
                    </a:cubicBezTo>
                    <a:cubicBezTo>
                      <a:pt x="4" y="7"/>
                      <a:pt x="0" y="5"/>
                      <a:pt x="0" y="3"/>
                    </a:cubicBezTo>
                    <a:cubicBezTo>
                      <a:pt x="1" y="2"/>
                      <a:pt x="4" y="0"/>
                      <a:pt x="9" y="1"/>
                    </a:cubicBezTo>
                    <a:cubicBezTo>
                      <a:pt x="13" y="1"/>
                      <a:pt x="17" y="3"/>
                      <a:pt x="17" y="5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51" name="Freeform 1761"/>
              <p:cNvSpPr>
                <a:spLocks/>
              </p:cNvSpPr>
              <p:nvPr/>
            </p:nvSpPr>
            <p:spPr bwMode="auto">
              <a:xfrm>
                <a:off x="842" y="4068"/>
                <a:ext cx="9" cy="3"/>
              </a:xfrm>
              <a:custGeom>
                <a:avLst/>
                <a:gdLst>
                  <a:gd name="T0" fmla="*/ 3 w 15"/>
                  <a:gd name="T1" fmla="*/ 1 h 6"/>
                  <a:gd name="T2" fmla="*/ 2 w 15"/>
                  <a:gd name="T3" fmla="*/ 1 h 6"/>
                  <a:gd name="T4" fmla="*/ 1 w 15"/>
                  <a:gd name="T5" fmla="*/ 1 h 6"/>
                  <a:gd name="T6" fmla="*/ 2 w 15"/>
                  <a:gd name="T7" fmla="*/ 0 h 6"/>
                  <a:gd name="T8" fmla="*/ 3 w 15"/>
                  <a:gd name="T9" fmla="*/ 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5" y="4"/>
                    </a:moveTo>
                    <a:cubicBezTo>
                      <a:pt x="15" y="5"/>
                      <a:pt x="12" y="6"/>
                      <a:pt x="8" y="6"/>
                    </a:cubicBezTo>
                    <a:cubicBezTo>
                      <a:pt x="4" y="6"/>
                      <a:pt x="0" y="4"/>
                      <a:pt x="1" y="2"/>
                    </a:cubicBezTo>
                    <a:cubicBezTo>
                      <a:pt x="1" y="1"/>
                      <a:pt x="4" y="0"/>
                      <a:pt x="8" y="0"/>
                    </a:cubicBezTo>
                    <a:cubicBezTo>
                      <a:pt x="12" y="0"/>
                      <a:pt x="15" y="2"/>
                      <a:pt x="15" y="4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52" name="Freeform 1762"/>
              <p:cNvSpPr>
                <a:spLocks/>
              </p:cNvSpPr>
              <p:nvPr/>
            </p:nvSpPr>
            <p:spPr bwMode="auto">
              <a:xfrm>
                <a:off x="809" y="4022"/>
                <a:ext cx="23" cy="33"/>
              </a:xfrm>
              <a:custGeom>
                <a:avLst/>
                <a:gdLst>
                  <a:gd name="T0" fmla="*/ 7 w 40"/>
                  <a:gd name="T1" fmla="*/ 0 h 58"/>
                  <a:gd name="T2" fmla="*/ 0 w 40"/>
                  <a:gd name="T3" fmla="*/ 11 h 58"/>
                  <a:gd name="T4" fmla="*/ 7 w 40"/>
                  <a:gd name="T5" fmla="*/ 0 h 5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" h="58">
                    <a:moveTo>
                      <a:pt x="40" y="0"/>
                    </a:moveTo>
                    <a:cubicBezTo>
                      <a:pt x="40" y="0"/>
                      <a:pt x="8" y="34"/>
                      <a:pt x="0" y="58"/>
                    </a:cubicBezTo>
                    <a:cubicBezTo>
                      <a:pt x="0" y="58"/>
                      <a:pt x="19" y="27"/>
                      <a:pt x="40" y="0"/>
                    </a:cubicBezTo>
                    <a:close/>
                  </a:path>
                </a:pathLst>
              </a:custGeom>
              <a:solidFill>
                <a:srgbClr val="F3C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53" name="Freeform 1763"/>
              <p:cNvSpPr>
                <a:spLocks/>
              </p:cNvSpPr>
              <p:nvPr/>
            </p:nvSpPr>
            <p:spPr bwMode="auto">
              <a:xfrm>
                <a:off x="1055" y="3952"/>
                <a:ext cx="66" cy="78"/>
              </a:xfrm>
              <a:custGeom>
                <a:avLst/>
                <a:gdLst>
                  <a:gd name="T0" fmla="*/ 11 w 113"/>
                  <a:gd name="T1" fmla="*/ 1 h 136"/>
                  <a:gd name="T2" fmla="*/ 9 w 113"/>
                  <a:gd name="T3" fmla="*/ 7 h 136"/>
                  <a:gd name="T4" fmla="*/ 0 w 113"/>
                  <a:gd name="T5" fmla="*/ 22 h 136"/>
                  <a:gd name="T6" fmla="*/ 4 w 113"/>
                  <a:gd name="T7" fmla="*/ 25 h 136"/>
                  <a:gd name="T8" fmla="*/ 19 w 113"/>
                  <a:gd name="T9" fmla="*/ 26 h 136"/>
                  <a:gd name="T10" fmla="*/ 23 w 113"/>
                  <a:gd name="T11" fmla="*/ 22 h 136"/>
                  <a:gd name="T12" fmla="*/ 13 w 113"/>
                  <a:gd name="T13" fmla="*/ 7 h 136"/>
                  <a:gd name="T14" fmla="*/ 12 w 113"/>
                  <a:gd name="T15" fmla="*/ 0 h 1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3" h="136">
                    <a:moveTo>
                      <a:pt x="52" y="1"/>
                    </a:moveTo>
                    <a:cubicBezTo>
                      <a:pt x="51" y="18"/>
                      <a:pt x="49" y="30"/>
                      <a:pt x="47" y="38"/>
                    </a:cubicBezTo>
                    <a:cubicBezTo>
                      <a:pt x="33" y="52"/>
                      <a:pt x="0" y="116"/>
                      <a:pt x="0" y="116"/>
                    </a:cubicBezTo>
                    <a:cubicBezTo>
                      <a:pt x="0" y="126"/>
                      <a:pt x="8" y="134"/>
                      <a:pt x="18" y="135"/>
                    </a:cubicBezTo>
                    <a:cubicBezTo>
                      <a:pt x="95" y="136"/>
                      <a:pt x="95" y="136"/>
                      <a:pt x="95" y="136"/>
                    </a:cubicBezTo>
                    <a:cubicBezTo>
                      <a:pt x="105" y="136"/>
                      <a:pt x="113" y="129"/>
                      <a:pt x="113" y="119"/>
                    </a:cubicBezTo>
                    <a:cubicBezTo>
                      <a:pt x="113" y="119"/>
                      <a:pt x="78" y="52"/>
                      <a:pt x="64" y="38"/>
                    </a:cubicBezTo>
                    <a:cubicBezTo>
                      <a:pt x="62" y="31"/>
                      <a:pt x="59" y="22"/>
                      <a:pt x="59" y="0"/>
                    </a:cubicBezTo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54" name="Freeform 1764"/>
              <p:cNvSpPr>
                <a:spLocks/>
              </p:cNvSpPr>
              <p:nvPr/>
            </p:nvSpPr>
            <p:spPr bwMode="auto">
              <a:xfrm>
                <a:off x="1090" y="3976"/>
                <a:ext cx="2" cy="1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0 w 3"/>
                  <a:gd name="T5" fmla="*/ 0 h 3"/>
                  <a:gd name="T6" fmla="*/ 1 w 3"/>
                  <a:gd name="T7" fmla="*/ 0 h 3"/>
                  <a:gd name="T8" fmla="*/ 1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3"/>
                      <a:pt x="3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55" name="Freeform 1765"/>
              <p:cNvSpPr>
                <a:spLocks/>
              </p:cNvSpPr>
              <p:nvPr/>
            </p:nvSpPr>
            <p:spPr bwMode="auto">
              <a:xfrm>
                <a:off x="1092" y="3978"/>
                <a:ext cx="1" cy="2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1 h 3"/>
                  <a:gd name="T6" fmla="*/ 0 w 3"/>
                  <a:gd name="T7" fmla="*/ 0 h 3"/>
                  <a:gd name="T8" fmla="*/ 0 w 3"/>
                  <a:gd name="T9" fmla="*/ 1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56" name="Freeform 1766"/>
              <p:cNvSpPr>
                <a:spLocks/>
              </p:cNvSpPr>
              <p:nvPr/>
            </p:nvSpPr>
            <p:spPr bwMode="auto">
              <a:xfrm>
                <a:off x="1091" y="3976"/>
                <a:ext cx="5" cy="18"/>
              </a:xfrm>
              <a:custGeom>
                <a:avLst/>
                <a:gdLst>
                  <a:gd name="T0" fmla="*/ 0 w 9"/>
                  <a:gd name="T1" fmla="*/ 0 h 30"/>
                  <a:gd name="T2" fmla="*/ 1 w 9"/>
                  <a:gd name="T3" fmla="*/ 7 h 30"/>
                  <a:gd name="T4" fmla="*/ 0 w 9"/>
                  <a:gd name="T5" fmla="*/ 0 h 3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30">
                    <a:moveTo>
                      <a:pt x="0" y="0"/>
                    </a:moveTo>
                    <a:cubicBezTo>
                      <a:pt x="0" y="0"/>
                      <a:pt x="7" y="3"/>
                      <a:pt x="4" y="30"/>
                    </a:cubicBezTo>
                    <a:cubicBezTo>
                      <a:pt x="4" y="30"/>
                      <a:pt x="9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57" name="Freeform 1767"/>
              <p:cNvSpPr>
                <a:spLocks/>
              </p:cNvSpPr>
              <p:nvPr/>
            </p:nvSpPr>
            <p:spPr bwMode="auto">
              <a:xfrm>
                <a:off x="1058" y="4017"/>
                <a:ext cx="60" cy="14"/>
              </a:xfrm>
              <a:custGeom>
                <a:avLst/>
                <a:gdLst>
                  <a:gd name="T0" fmla="*/ 19 w 105"/>
                  <a:gd name="T1" fmla="*/ 2 h 25"/>
                  <a:gd name="T2" fmla="*/ 10 w 105"/>
                  <a:gd name="T3" fmla="*/ 3 h 25"/>
                  <a:gd name="T4" fmla="*/ 0 w 105"/>
                  <a:gd name="T5" fmla="*/ 2 h 25"/>
                  <a:gd name="T6" fmla="*/ 10 w 105"/>
                  <a:gd name="T7" fmla="*/ 0 h 25"/>
                  <a:gd name="T8" fmla="*/ 19 w 105"/>
                  <a:gd name="T9" fmla="*/ 2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5" h="25">
                    <a:moveTo>
                      <a:pt x="105" y="11"/>
                    </a:moveTo>
                    <a:cubicBezTo>
                      <a:pt x="104" y="25"/>
                      <a:pt x="81" y="20"/>
                      <a:pt x="52" y="20"/>
                    </a:cubicBezTo>
                    <a:cubicBezTo>
                      <a:pt x="23" y="19"/>
                      <a:pt x="0" y="20"/>
                      <a:pt x="0" y="9"/>
                    </a:cubicBezTo>
                    <a:cubicBezTo>
                      <a:pt x="0" y="4"/>
                      <a:pt x="23" y="0"/>
                      <a:pt x="52" y="0"/>
                    </a:cubicBezTo>
                    <a:cubicBezTo>
                      <a:pt x="81" y="1"/>
                      <a:pt x="105" y="6"/>
                      <a:pt x="105" y="11"/>
                    </a:cubicBezTo>
                    <a:close/>
                  </a:path>
                </a:pathLst>
              </a:custGeom>
              <a:solidFill>
                <a:srgbClr val="F8C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58" name="Freeform 1768"/>
              <p:cNvSpPr>
                <a:spLocks/>
              </p:cNvSpPr>
              <p:nvPr/>
            </p:nvSpPr>
            <p:spPr bwMode="auto">
              <a:xfrm>
                <a:off x="1056" y="4006"/>
                <a:ext cx="47" cy="15"/>
              </a:xfrm>
              <a:custGeom>
                <a:avLst/>
                <a:gdLst>
                  <a:gd name="T0" fmla="*/ 0 w 81"/>
                  <a:gd name="T1" fmla="*/ 4 h 26"/>
                  <a:gd name="T2" fmla="*/ 16 w 81"/>
                  <a:gd name="T3" fmla="*/ 3 h 26"/>
                  <a:gd name="T4" fmla="*/ 1 w 81"/>
                  <a:gd name="T5" fmla="*/ 5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1" h="26">
                    <a:moveTo>
                      <a:pt x="0" y="22"/>
                    </a:moveTo>
                    <a:cubicBezTo>
                      <a:pt x="15" y="0"/>
                      <a:pt x="81" y="17"/>
                      <a:pt x="81" y="17"/>
                    </a:cubicBezTo>
                    <a:cubicBezTo>
                      <a:pt x="4" y="12"/>
                      <a:pt x="1" y="26"/>
                      <a:pt x="1" y="26"/>
                    </a:cubicBezTo>
                  </a:path>
                </a:pathLst>
              </a:custGeom>
              <a:solidFill>
                <a:srgbClr val="FBE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59" name="Freeform 1769"/>
              <p:cNvSpPr>
                <a:spLocks/>
              </p:cNvSpPr>
              <p:nvPr/>
            </p:nvSpPr>
            <p:spPr bwMode="auto">
              <a:xfrm>
                <a:off x="1057" y="4010"/>
                <a:ext cx="32" cy="10"/>
              </a:xfrm>
              <a:custGeom>
                <a:avLst/>
                <a:gdLst>
                  <a:gd name="T0" fmla="*/ 0 w 55"/>
                  <a:gd name="T1" fmla="*/ 4 h 16"/>
                  <a:gd name="T2" fmla="*/ 11 w 55"/>
                  <a:gd name="T3" fmla="*/ 2 h 16"/>
                  <a:gd name="T4" fmla="*/ 0 w 55"/>
                  <a:gd name="T5" fmla="*/ 4 h 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" h="16">
                    <a:moveTo>
                      <a:pt x="0" y="16"/>
                    </a:moveTo>
                    <a:cubicBezTo>
                      <a:pt x="0" y="16"/>
                      <a:pt x="15" y="2"/>
                      <a:pt x="55" y="7"/>
                    </a:cubicBezTo>
                    <a:cubicBezTo>
                      <a:pt x="55" y="7"/>
                      <a:pt x="12" y="0"/>
                      <a:pt x="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60" name="Freeform 1770"/>
              <p:cNvSpPr>
                <a:spLocks/>
              </p:cNvSpPr>
              <p:nvPr/>
            </p:nvSpPr>
            <p:spPr bwMode="auto">
              <a:xfrm>
                <a:off x="1059" y="3965"/>
                <a:ext cx="29" cy="49"/>
              </a:xfrm>
              <a:custGeom>
                <a:avLst/>
                <a:gdLst>
                  <a:gd name="T0" fmla="*/ 9 w 50"/>
                  <a:gd name="T1" fmla="*/ 1 h 85"/>
                  <a:gd name="T2" fmla="*/ 6 w 50"/>
                  <a:gd name="T3" fmla="*/ 6 h 85"/>
                  <a:gd name="T4" fmla="*/ 3 w 50"/>
                  <a:gd name="T5" fmla="*/ 12 h 85"/>
                  <a:gd name="T6" fmla="*/ 1 w 50"/>
                  <a:gd name="T7" fmla="*/ 14 h 85"/>
                  <a:gd name="T8" fmla="*/ 1 w 50"/>
                  <a:gd name="T9" fmla="*/ 16 h 85"/>
                  <a:gd name="T10" fmla="*/ 2 w 50"/>
                  <a:gd name="T11" fmla="*/ 16 h 85"/>
                  <a:gd name="T12" fmla="*/ 4 w 50"/>
                  <a:gd name="T13" fmla="*/ 15 h 85"/>
                  <a:gd name="T14" fmla="*/ 7 w 50"/>
                  <a:gd name="T15" fmla="*/ 13 h 85"/>
                  <a:gd name="T16" fmla="*/ 8 w 50"/>
                  <a:gd name="T17" fmla="*/ 12 h 85"/>
                  <a:gd name="T18" fmla="*/ 8 w 50"/>
                  <a:gd name="T19" fmla="*/ 10 h 85"/>
                  <a:gd name="T20" fmla="*/ 9 w 50"/>
                  <a:gd name="T21" fmla="*/ 7 h 85"/>
                  <a:gd name="T22" fmla="*/ 9 w 50"/>
                  <a:gd name="T23" fmla="*/ 2 h 85"/>
                  <a:gd name="T24" fmla="*/ 9 w 50"/>
                  <a:gd name="T25" fmla="*/ 1 h 85"/>
                  <a:gd name="T26" fmla="*/ 9 w 50"/>
                  <a:gd name="T27" fmla="*/ 1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0" h="85">
                    <a:moveTo>
                      <a:pt x="44" y="4"/>
                    </a:moveTo>
                    <a:cubicBezTo>
                      <a:pt x="43" y="15"/>
                      <a:pt x="39" y="23"/>
                      <a:pt x="31" y="32"/>
                    </a:cubicBezTo>
                    <a:cubicBezTo>
                      <a:pt x="24" y="40"/>
                      <a:pt x="19" y="50"/>
                      <a:pt x="14" y="59"/>
                    </a:cubicBezTo>
                    <a:cubicBezTo>
                      <a:pt x="11" y="64"/>
                      <a:pt x="9" y="69"/>
                      <a:pt x="6" y="74"/>
                    </a:cubicBezTo>
                    <a:cubicBezTo>
                      <a:pt x="5" y="76"/>
                      <a:pt x="0" y="82"/>
                      <a:pt x="1" y="84"/>
                    </a:cubicBezTo>
                    <a:cubicBezTo>
                      <a:pt x="3" y="85"/>
                      <a:pt x="8" y="82"/>
                      <a:pt x="9" y="82"/>
                    </a:cubicBezTo>
                    <a:cubicBezTo>
                      <a:pt x="13" y="80"/>
                      <a:pt x="16" y="78"/>
                      <a:pt x="20" y="78"/>
                    </a:cubicBezTo>
                    <a:cubicBezTo>
                      <a:pt x="27" y="78"/>
                      <a:pt x="34" y="77"/>
                      <a:pt x="36" y="69"/>
                    </a:cubicBezTo>
                    <a:cubicBezTo>
                      <a:pt x="37" y="66"/>
                      <a:pt x="37" y="63"/>
                      <a:pt x="38" y="60"/>
                    </a:cubicBezTo>
                    <a:cubicBezTo>
                      <a:pt x="39" y="57"/>
                      <a:pt x="39" y="54"/>
                      <a:pt x="40" y="50"/>
                    </a:cubicBezTo>
                    <a:cubicBezTo>
                      <a:pt x="41" y="45"/>
                      <a:pt x="42" y="40"/>
                      <a:pt x="44" y="35"/>
                    </a:cubicBezTo>
                    <a:cubicBezTo>
                      <a:pt x="47" y="28"/>
                      <a:pt x="48" y="21"/>
                      <a:pt x="48" y="13"/>
                    </a:cubicBezTo>
                    <a:cubicBezTo>
                      <a:pt x="49" y="11"/>
                      <a:pt x="50" y="4"/>
                      <a:pt x="49" y="2"/>
                    </a:cubicBezTo>
                    <a:cubicBezTo>
                      <a:pt x="48" y="0"/>
                      <a:pt x="42" y="2"/>
                      <a:pt x="44" y="4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61" name="Oval 1771"/>
              <p:cNvSpPr>
                <a:spLocks noChangeArrowheads="1"/>
              </p:cNvSpPr>
              <p:nvPr/>
            </p:nvSpPr>
            <p:spPr bwMode="auto">
              <a:xfrm>
                <a:off x="1063" y="4020"/>
                <a:ext cx="7" cy="4"/>
              </a:xfrm>
              <a:prstGeom prst="ellipse">
                <a:avLst/>
              </a:pr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762" name="Freeform 1772"/>
              <p:cNvSpPr>
                <a:spLocks/>
              </p:cNvSpPr>
              <p:nvPr/>
            </p:nvSpPr>
            <p:spPr bwMode="auto">
              <a:xfrm>
                <a:off x="1072" y="4024"/>
                <a:ext cx="6" cy="3"/>
              </a:xfrm>
              <a:custGeom>
                <a:avLst/>
                <a:gdLst>
                  <a:gd name="T0" fmla="*/ 2 w 10"/>
                  <a:gd name="T1" fmla="*/ 1 h 5"/>
                  <a:gd name="T2" fmla="*/ 1 w 10"/>
                  <a:gd name="T3" fmla="*/ 1 h 5"/>
                  <a:gd name="T4" fmla="*/ 0 w 10"/>
                  <a:gd name="T5" fmla="*/ 1 h 5"/>
                  <a:gd name="T6" fmla="*/ 1 w 10"/>
                  <a:gd name="T7" fmla="*/ 0 h 5"/>
                  <a:gd name="T8" fmla="*/ 2 w 10"/>
                  <a:gd name="T9" fmla="*/ 1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2"/>
                    </a:moveTo>
                    <a:cubicBezTo>
                      <a:pt x="10" y="4"/>
                      <a:pt x="8" y="5"/>
                      <a:pt x="5" y="5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8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63" name="Freeform 1773"/>
              <p:cNvSpPr>
                <a:spLocks/>
              </p:cNvSpPr>
              <p:nvPr/>
            </p:nvSpPr>
            <p:spPr bwMode="auto">
              <a:xfrm>
                <a:off x="1107" y="4025"/>
                <a:ext cx="7" cy="3"/>
              </a:xfrm>
              <a:custGeom>
                <a:avLst/>
                <a:gdLst>
                  <a:gd name="T0" fmla="*/ 3 w 11"/>
                  <a:gd name="T1" fmla="*/ 1 h 5"/>
                  <a:gd name="T2" fmla="*/ 1 w 11"/>
                  <a:gd name="T3" fmla="*/ 1 h 5"/>
                  <a:gd name="T4" fmla="*/ 0 w 11"/>
                  <a:gd name="T5" fmla="*/ 1 h 5"/>
                  <a:gd name="T6" fmla="*/ 1 w 11"/>
                  <a:gd name="T7" fmla="*/ 0 h 5"/>
                  <a:gd name="T8" fmla="*/ 3 w 11"/>
                  <a:gd name="T9" fmla="*/ 1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0" y="3"/>
                    </a:moveTo>
                    <a:cubicBezTo>
                      <a:pt x="10" y="4"/>
                      <a:pt x="8" y="5"/>
                      <a:pt x="5" y="5"/>
                    </a:cubicBezTo>
                    <a:cubicBezTo>
                      <a:pt x="2" y="5"/>
                      <a:pt x="0" y="4"/>
                      <a:pt x="0" y="2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8" y="0"/>
                      <a:pt x="11" y="1"/>
                      <a:pt x="10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64" name="Freeform 1774"/>
              <p:cNvSpPr>
                <a:spLocks/>
              </p:cNvSpPr>
              <p:nvPr/>
            </p:nvSpPr>
            <p:spPr bwMode="auto">
              <a:xfrm>
                <a:off x="1099" y="4025"/>
                <a:ext cx="6" cy="3"/>
              </a:xfrm>
              <a:custGeom>
                <a:avLst/>
                <a:gdLst>
                  <a:gd name="T0" fmla="*/ 2 w 10"/>
                  <a:gd name="T1" fmla="*/ 2 h 4"/>
                  <a:gd name="T2" fmla="*/ 1 w 10"/>
                  <a:gd name="T3" fmla="*/ 2 h 4"/>
                  <a:gd name="T4" fmla="*/ 0 w 10"/>
                  <a:gd name="T5" fmla="*/ 2 h 4"/>
                  <a:gd name="T6" fmla="*/ 1 w 10"/>
                  <a:gd name="T7" fmla="*/ 0 h 4"/>
                  <a:gd name="T8" fmla="*/ 2 w 10"/>
                  <a:gd name="T9" fmla="*/ 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10" y="3"/>
                      <a:pt x="8" y="4"/>
                      <a:pt x="5" y="4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0" y="0"/>
                      <a:pt x="2" y="0"/>
                      <a:pt x="5" y="0"/>
                    </a:cubicBezTo>
                    <a:cubicBezTo>
                      <a:pt x="8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65" name="Freeform 1775"/>
              <p:cNvSpPr>
                <a:spLocks/>
              </p:cNvSpPr>
              <p:nvPr/>
            </p:nvSpPr>
            <p:spPr bwMode="auto">
              <a:xfrm>
                <a:off x="1074" y="4018"/>
                <a:ext cx="9" cy="5"/>
              </a:xfrm>
              <a:custGeom>
                <a:avLst/>
                <a:gdLst>
                  <a:gd name="T0" fmla="*/ 3 w 15"/>
                  <a:gd name="T1" fmla="*/ 1 h 8"/>
                  <a:gd name="T2" fmla="*/ 1 w 15"/>
                  <a:gd name="T3" fmla="*/ 2 h 8"/>
                  <a:gd name="T4" fmla="*/ 0 w 15"/>
                  <a:gd name="T5" fmla="*/ 1 h 8"/>
                  <a:gd name="T6" fmla="*/ 2 w 15"/>
                  <a:gd name="T7" fmla="*/ 1 h 8"/>
                  <a:gd name="T8" fmla="*/ 3 w 15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5" y="4"/>
                    </a:moveTo>
                    <a:cubicBezTo>
                      <a:pt x="15" y="7"/>
                      <a:pt x="11" y="8"/>
                      <a:pt x="7" y="8"/>
                    </a:cubicBezTo>
                    <a:cubicBezTo>
                      <a:pt x="3" y="8"/>
                      <a:pt x="0" y="6"/>
                      <a:pt x="0" y="4"/>
                    </a:cubicBezTo>
                    <a:cubicBezTo>
                      <a:pt x="0" y="2"/>
                      <a:pt x="3" y="0"/>
                      <a:pt x="8" y="1"/>
                    </a:cubicBezTo>
                    <a:cubicBezTo>
                      <a:pt x="12" y="1"/>
                      <a:pt x="15" y="2"/>
                      <a:pt x="15" y="4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66" name="Oval 1776"/>
              <p:cNvSpPr>
                <a:spLocks noChangeArrowheads="1"/>
              </p:cNvSpPr>
              <p:nvPr/>
            </p:nvSpPr>
            <p:spPr bwMode="auto">
              <a:xfrm>
                <a:off x="1085" y="4024"/>
                <a:ext cx="9" cy="3"/>
              </a:xfrm>
              <a:prstGeom prst="ellipse">
                <a:avLst/>
              </a:pr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767" name="Freeform 1777"/>
              <p:cNvSpPr>
                <a:spLocks/>
              </p:cNvSpPr>
              <p:nvPr/>
            </p:nvSpPr>
            <p:spPr bwMode="auto">
              <a:xfrm>
                <a:off x="1087" y="4018"/>
                <a:ext cx="9" cy="4"/>
              </a:xfrm>
              <a:custGeom>
                <a:avLst/>
                <a:gdLst>
                  <a:gd name="T0" fmla="*/ 3 w 16"/>
                  <a:gd name="T1" fmla="*/ 1 h 7"/>
                  <a:gd name="T2" fmla="*/ 2 w 16"/>
                  <a:gd name="T3" fmla="*/ 1 h 7"/>
                  <a:gd name="T4" fmla="*/ 0 w 16"/>
                  <a:gd name="T5" fmla="*/ 1 h 7"/>
                  <a:gd name="T6" fmla="*/ 2 w 16"/>
                  <a:gd name="T7" fmla="*/ 0 h 7"/>
                  <a:gd name="T8" fmla="*/ 3 w 16"/>
                  <a:gd name="T9" fmla="*/ 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6" y="4"/>
                    </a:moveTo>
                    <a:cubicBezTo>
                      <a:pt x="16" y="6"/>
                      <a:pt x="13" y="7"/>
                      <a:pt x="8" y="7"/>
                    </a:cubicBezTo>
                    <a:cubicBezTo>
                      <a:pt x="4" y="7"/>
                      <a:pt x="0" y="5"/>
                      <a:pt x="0" y="4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3" y="0"/>
                      <a:pt x="16" y="2"/>
                      <a:pt x="16" y="4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68" name="Freeform 1778"/>
              <p:cNvSpPr>
                <a:spLocks/>
              </p:cNvSpPr>
              <p:nvPr/>
            </p:nvSpPr>
            <p:spPr bwMode="auto">
              <a:xfrm>
                <a:off x="1097" y="4020"/>
                <a:ext cx="9" cy="4"/>
              </a:xfrm>
              <a:custGeom>
                <a:avLst/>
                <a:gdLst>
                  <a:gd name="T0" fmla="*/ 3 w 15"/>
                  <a:gd name="T1" fmla="*/ 1 h 7"/>
                  <a:gd name="T2" fmla="*/ 1 w 15"/>
                  <a:gd name="T3" fmla="*/ 1 h 7"/>
                  <a:gd name="T4" fmla="*/ 0 w 15"/>
                  <a:gd name="T5" fmla="*/ 1 h 7"/>
                  <a:gd name="T6" fmla="*/ 2 w 15"/>
                  <a:gd name="T7" fmla="*/ 0 h 7"/>
                  <a:gd name="T8" fmla="*/ 3 w 15"/>
                  <a:gd name="T9" fmla="*/ 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5" y="4"/>
                    </a:moveTo>
                    <a:cubicBezTo>
                      <a:pt x="15" y="5"/>
                      <a:pt x="12" y="7"/>
                      <a:pt x="7" y="7"/>
                    </a:cubicBezTo>
                    <a:cubicBezTo>
                      <a:pt x="3" y="7"/>
                      <a:pt x="0" y="5"/>
                      <a:pt x="0" y="3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2" y="1"/>
                      <a:pt x="15" y="2"/>
                      <a:pt x="15" y="4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69" name="Freeform 1779"/>
              <p:cNvSpPr>
                <a:spLocks/>
              </p:cNvSpPr>
              <p:nvPr/>
            </p:nvSpPr>
            <p:spPr bwMode="auto">
              <a:xfrm>
                <a:off x="1063" y="3975"/>
                <a:ext cx="21" cy="34"/>
              </a:xfrm>
              <a:custGeom>
                <a:avLst/>
                <a:gdLst>
                  <a:gd name="T0" fmla="*/ 7 w 37"/>
                  <a:gd name="T1" fmla="*/ 0 h 60"/>
                  <a:gd name="T2" fmla="*/ 0 w 37"/>
                  <a:gd name="T3" fmla="*/ 11 h 60"/>
                  <a:gd name="T4" fmla="*/ 7 w 37"/>
                  <a:gd name="T5" fmla="*/ 0 h 6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" h="60">
                    <a:moveTo>
                      <a:pt x="37" y="0"/>
                    </a:moveTo>
                    <a:cubicBezTo>
                      <a:pt x="37" y="0"/>
                      <a:pt x="7" y="36"/>
                      <a:pt x="0" y="60"/>
                    </a:cubicBezTo>
                    <a:cubicBezTo>
                      <a:pt x="0" y="60"/>
                      <a:pt x="18" y="29"/>
                      <a:pt x="37" y="0"/>
                    </a:cubicBezTo>
                    <a:close/>
                  </a:path>
                </a:pathLst>
              </a:custGeom>
              <a:solidFill>
                <a:srgbClr val="F3C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70" name="Freeform 1780"/>
              <p:cNvSpPr>
                <a:spLocks/>
              </p:cNvSpPr>
              <p:nvPr/>
            </p:nvSpPr>
            <p:spPr bwMode="auto">
              <a:xfrm>
                <a:off x="1211" y="3941"/>
                <a:ext cx="67" cy="81"/>
              </a:xfrm>
              <a:custGeom>
                <a:avLst/>
                <a:gdLst>
                  <a:gd name="T0" fmla="*/ 0 w 117"/>
                  <a:gd name="T1" fmla="*/ 1 h 142"/>
                  <a:gd name="T2" fmla="*/ 3 w 117"/>
                  <a:gd name="T3" fmla="*/ 7 h 142"/>
                  <a:gd name="T4" fmla="*/ 2 w 117"/>
                  <a:gd name="T5" fmla="*/ 24 h 142"/>
                  <a:gd name="T6" fmla="*/ 7 w 117"/>
                  <a:gd name="T7" fmla="*/ 25 h 142"/>
                  <a:gd name="T8" fmla="*/ 19 w 117"/>
                  <a:gd name="T9" fmla="*/ 19 h 142"/>
                  <a:gd name="T10" fmla="*/ 21 w 117"/>
                  <a:gd name="T11" fmla="*/ 14 h 142"/>
                  <a:gd name="T12" fmla="*/ 6 w 117"/>
                  <a:gd name="T13" fmla="*/ 6 h 142"/>
                  <a:gd name="T14" fmla="*/ 1 w 117"/>
                  <a:gd name="T15" fmla="*/ 0 h 1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7" h="142">
                    <a:moveTo>
                      <a:pt x="0" y="2"/>
                    </a:moveTo>
                    <a:cubicBezTo>
                      <a:pt x="7" y="20"/>
                      <a:pt x="12" y="31"/>
                      <a:pt x="14" y="38"/>
                    </a:cubicBezTo>
                    <a:cubicBezTo>
                      <a:pt x="9" y="57"/>
                      <a:pt x="13" y="130"/>
                      <a:pt x="13" y="130"/>
                    </a:cubicBezTo>
                    <a:cubicBezTo>
                      <a:pt x="18" y="138"/>
                      <a:pt x="29" y="142"/>
                      <a:pt x="37" y="137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14" y="95"/>
                      <a:pt x="117" y="84"/>
                      <a:pt x="112" y="75"/>
                    </a:cubicBezTo>
                    <a:cubicBezTo>
                      <a:pt x="112" y="75"/>
                      <a:pt x="49" y="35"/>
                      <a:pt x="29" y="30"/>
                    </a:cubicBezTo>
                    <a:cubicBezTo>
                      <a:pt x="27" y="28"/>
                      <a:pt x="22" y="28"/>
                      <a:pt x="6" y="0"/>
                    </a:cubicBezTo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71" name="Freeform 1781"/>
              <p:cNvSpPr>
                <a:spLocks/>
              </p:cNvSpPr>
              <p:nvPr/>
            </p:nvSpPr>
            <p:spPr bwMode="auto">
              <a:xfrm>
                <a:off x="1228" y="3961"/>
                <a:ext cx="1" cy="2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1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72" name="Freeform 1782"/>
              <p:cNvSpPr>
                <a:spLocks/>
              </p:cNvSpPr>
              <p:nvPr/>
            </p:nvSpPr>
            <p:spPr bwMode="auto">
              <a:xfrm>
                <a:off x="1230" y="3961"/>
                <a:ext cx="2" cy="2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1 h 3"/>
                  <a:gd name="T4" fmla="*/ 0 w 3"/>
                  <a:gd name="T5" fmla="*/ 1 h 3"/>
                  <a:gd name="T6" fmla="*/ 1 w 3"/>
                  <a:gd name="T7" fmla="*/ 1 h 3"/>
                  <a:gd name="T8" fmla="*/ 1 w 3"/>
                  <a:gd name="T9" fmla="*/ 1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3" y="2"/>
                      <a:pt x="3" y="3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73" name="Freeform 1783"/>
              <p:cNvSpPr>
                <a:spLocks/>
              </p:cNvSpPr>
              <p:nvPr/>
            </p:nvSpPr>
            <p:spPr bwMode="auto">
              <a:xfrm>
                <a:off x="1228" y="3959"/>
                <a:ext cx="11" cy="16"/>
              </a:xfrm>
              <a:custGeom>
                <a:avLst/>
                <a:gdLst>
                  <a:gd name="T0" fmla="*/ 0 w 19"/>
                  <a:gd name="T1" fmla="*/ 1 h 28"/>
                  <a:gd name="T2" fmla="*/ 3 w 19"/>
                  <a:gd name="T3" fmla="*/ 5 h 28"/>
                  <a:gd name="T4" fmla="*/ 0 w 19"/>
                  <a:gd name="T5" fmla="*/ 1 h 2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9" h="28">
                    <a:moveTo>
                      <a:pt x="0" y="4"/>
                    </a:moveTo>
                    <a:cubicBezTo>
                      <a:pt x="0" y="4"/>
                      <a:pt x="7" y="2"/>
                      <a:pt x="19" y="28"/>
                    </a:cubicBezTo>
                    <a:cubicBezTo>
                      <a:pt x="19" y="28"/>
                      <a:pt x="8" y="0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74" name="Freeform 1784"/>
              <p:cNvSpPr>
                <a:spLocks/>
              </p:cNvSpPr>
              <p:nvPr/>
            </p:nvSpPr>
            <p:spPr bwMode="auto">
              <a:xfrm>
                <a:off x="1220" y="3985"/>
                <a:ext cx="58" cy="37"/>
              </a:xfrm>
              <a:custGeom>
                <a:avLst/>
                <a:gdLst>
                  <a:gd name="T0" fmla="*/ 18 w 101"/>
                  <a:gd name="T1" fmla="*/ 1 h 65"/>
                  <a:gd name="T2" fmla="*/ 10 w 101"/>
                  <a:gd name="T3" fmla="*/ 7 h 65"/>
                  <a:gd name="T4" fmla="*/ 1 w 101"/>
                  <a:gd name="T5" fmla="*/ 10 h 65"/>
                  <a:gd name="T6" fmla="*/ 9 w 101"/>
                  <a:gd name="T7" fmla="*/ 4 h 65"/>
                  <a:gd name="T8" fmla="*/ 18 w 101"/>
                  <a:gd name="T9" fmla="*/ 1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1" h="65">
                    <a:moveTo>
                      <a:pt x="95" y="5"/>
                    </a:moveTo>
                    <a:cubicBezTo>
                      <a:pt x="101" y="18"/>
                      <a:pt x="79" y="25"/>
                      <a:pt x="54" y="39"/>
                    </a:cubicBezTo>
                    <a:cubicBezTo>
                      <a:pt x="29" y="53"/>
                      <a:pt x="9" y="65"/>
                      <a:pt x="3" y="56"/>
                    </a:cubicBezTo>
                    <a:cubicBezTo>
                      <a:pt x="0" y="51"/>
                      <a:pt x="19" y="36"/>
                      <a:pt x="45" y="22"/>
                    </a:cubicBezTo>
                    <a:cubicBezTo>
                      <a:pt x="70" y="8"/>
                      <a:pt x="93" y="0"/>
                      <a:pt x="95" y="5"/>
                    </a:cubicBezTo>
                    <a:close/>
                  </a:path>
                </a:pathLst>
              </a:custGeom>
              <a:solidFill>
                <a:srgbClr val="F8C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75" name="Freeform 1785"/>
              <p:cNvSpPr>
                <a:spLocks/>
              </p:cNvSpPr>
              <p:nvPr/>
            </p:nvSpPr>
            <p:spPr bwMode="auto">
              <a:xfrm>
                <a:off x="1218" y="3990"/>
                <a:ext cx="40" cy="27"/>
              </a:xfrm>
              <a:custGeom>
                <a:avLst/>
                <a:gdLst>
                  <a:gd name="T0" fmla="*/ 1 w 69"/>
                  <a:gd name="T1" fmla="*/ 8 h 48"/>
                  <a:gd name="T2" fmla="*/ 13 w 69"/>
                  <a:gd name="T3" fmla="*/ 0 h 48"/>
                  <a:gd name="T4" fmla="*/ 1 w 69"/>
                  <a:gd name="T5" fmla="*/ 8 h 4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9" h="48">
                    <a:moveTo>
                      <a:pt x="2" y="45"/>
                    </a:moveTo>
                    <a:cubicBezTo>
                      <a:pt x="4" y="18"/>
                      <a:pt x="69" y="0"/>
                      <a:pt x="69" y="0"/>
                    </a:cubicBezTo>
                    <a:cubicBezTo>
                      <a:pt x="0" y="35"/>
                      <a:pt x="5" y="48"/>
                      <a:pt x="5" y="48"/>
                    </a:cubicBezTo>
                  </a:path>
                </a:pathLst>
              </a:custGeom>
              <a:solidFill>
                <a:srgbClr val="FBE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76" name="Freeform 1786"/>
              <p:cNvSpPr>
                <a:spLocks/>
              </p:cNvSpPr>
              <p:nvPr/>
            </p:nvSpPr>
            <p:spPr bwMode="auto">
              <a:xfrm>
                <a:off x="1220" y="3995"/>
                <a:ext cx="26" cy="20"/>
              </a:xfrm>
              <a:custGeom>
                <a:avLst/>
                <a:gdLst>
                  <a:gd name="T0" fmla="*/ 0 w 44"/>
                  <a:gd name="T1" fmla="*/ 7 h 34"/>
                  <a:gd name="T2" fmla="*/ 9 w 44"/>
                  <a:gd name="T3" fmla="*/ 0 h 34"/>
                  <a:gd name="T4" fmla="*/ 0 w 44"/>
                  <a:gd name="T5" fmla="*/ 7 h 3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34">
                    <a:moveTo>
                      <a:pt x="0" y="34"/>
                    </a:moveTo>
                    <a:cubicBezTo>
                      <a:pt x="0" y="34"/>
                      <a:pt x="6" y="16"/>
                      <a:pt x="44" y="0"/>
                    </a:cubicBezTo>
                    <a:cubicBezTo>
                      <a:pt x="44" y="0"/>
                      <a:pt x="2" y="15"/>
                      <a:pt x="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77" name="Freeform 1787"/>
              <p:cNvSpPr>
                <a:spLocks/>
              </p:cNvSpPr>
              <p:nvPr/>
            </p:nvSpPr>
            <p:spPr bwMode="auto">
              <a:xfrm>
                <a:off x="1217" y="3953"/>
                <a:ext cx="17" cy="56"/>
              </a:xfrm>
              <a:custGeom>
                <a:avLst/>
                <a:gdLst>
                  <a:gd name="T0" fmla="*/ 1 w 30"/>
                  <a:gd name="T1" fmla="*/ 1 h 97"/>
                  <a:gd name="T2" fmla="*/ 1 w 30"/>
                  <a:gd name="T3" fmla="*/ 7 h 97"/>
                  <a:gd name="T4" fmla="*/ 1 w 30"/>
                  <a:gd name="T5" fmla="*/ 13 h 97"/>
                  <a:gd name="T6" fmla="*/ 1 w 30"/>
                  <a:gd name="T7" fmla="*/ 17 h 97"/>
                  <a:gd name="T8" fmla="*/ 1 w 30"/>
                  <a:gd name="T9" fmla="*/ 18 h 97"/>
                  <a:gd name="T10" fmla="*/ 2 w 30"/>
                  <a:gd name="T11" fmla="*/ 18 h 97"/>
                  <a:gd name="T12" fmla="*/ 3 w 30"/>
                  <a:gd name="T13" fmla="*/ 16 h 97"/>
                  <a:gd name="T14" fmla="*/ 5 w 30"/>
                  <a:gd name="T15" fmla="*/ 13 h 97"/>
                  <a:gd name="T16" fmla="*/ 5 w 30"/>
                  <a:gd name="T17" fmla="*/ 11 h 97"/>
                  <a:gd name="T18" fmla="*/ 4 w 30"/>
                  <a:gd name="T19" fmla="*/ 9 h 97"/>
                  <a:gd name="T20" fmla="*/ 3 w 30"/>
                  <a:gd name="T21" fmla="*/ 6 h 97"/>
                  <a:gd name="T22" fmla="*/ 2 w 30"/>
                  <a:gd name="T23" fmla="*/ 2 h 97"/>
                  <a:gd name="T24" fmla="*/ 1 w 30"/>
                  <a:gd name="T25" fmla="*/ 1 h 97"/>
                  <a:gd name="T26" fmla="*/ 1 w 30"/>
                  <a:gd name="T27" fmla="*/ 1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0" h="97">
                    <a:moveTo>
                      <a:pt x="2" y="6"/>
                    </a:moveTo>
                    <a:cubicBezTo>
                      <a:pt x="8" y="16"/>
                      <a:pt x="7" y="25"/>
                      <a:pt x="6" y="36"/>
                    </a:cubicBezTo>
                    <a:cubicBezTo>
                      <a:pt x="4" y="47"/>
                      <a:pt x="4" y="58"/>
                      <a:pt x="4" y="69"/>
                    </a:cubicBezTo>
                    <a:cubicBezTo>
                      <a:pt x="4" y="75"/>
                      <a:pt x="4" y="80"/>
                      <a:pt x="5" y="86"/>
                    </a:cubicBezTo>
                    <a:cubicBezTo>
                      <a:pt x="5" y="88"/>
                      <a:pt x="3" y="96"/>
                      <a:pt x="5" y="96"/>
                    </a:cubicBezTo>
                    <a:cubicBezTo>
                      <a:pt x="8" y="97"/>
                      <a:pt x="10" y="92"/>
                      <a:pt x="11" y="91"/>
                    </a:cubicBezTo>
                    <a:cubicBezTo>
                      <a:pt x="13" y="87"/>
                      <a:pt x="15" y="84"/>
                      <a:pt x="19" y="82"/>
                    </a:cubicBezTo>
                    <a:cubicBezTo>
                      <a:pt x="25" y="78"/>
                      <a:pt x="30" y="74"/>
                      <a:pt x="28" y="66"/>
                    </a:cubicBezTo>
                    <a:cubicBezTo>
                      <a:pt x="28" y="63"/>
                      <a:pt x="26" y="60"/>
                      <a:pt x="25" y="57"/>
                    </a:cubicBezTo>
                    <a:cubicBezTo>
                      <a:pt x="24" y="54"/>
                      <a:pt x="23" y="51"/>
                      <a:pt x="22" y="48"/>
                    </a:cubicBezTo>
                    <a:cubicBezTo>
                      <a:pt x="21" y="43"/>
                      <a:pt x="19" y="38"/>
                      <a:pt x="18" y="33"/>
                    </a:cubicBezTo>
                    <a:cubicBezTo>
                      <a:pt x="17" y="25"/>
                      <a:pt x="14" y="19"/>
                      <a:pt x="11" y="12"/>
                    </a:cubicBezTo>
                    <a:cubicBezTo>
                      <a:pt x="10" y="9"/>
                      <a:pt x="8" y="3"/>
                      <a:pt x="6" y="1"/>
                    </a:cubicBezTo>
                    <a:cubicBezTo>
                      <a:pt x="4" y="0"/>
                      <a:pt x="0" y="5"/>
                      <a:pt x="2" y="6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78" name="Freeform 1788"/>
              <p:cNvSpPr>
                <a:spLocks/>
              </p:cNvSpPr>
              <p:nvPr/>
            </p:nvSpPr>
            <p:spPr bwMode="auto">
              <a:xfrm>
                <a:off x="1226" y="4010"/>
                <a:ext cx="7" cy="6"/>
              </a:xfrm>
              <a:custGeom>
                <a:avLst/>
                <a:gdLst>
                  <a:gd name="T0" fmla="*/ 2 w 12"/>
                  <a:gd name="T1" fmla="*/ 1 h 9"/>
                  <a:gd name="T2" fmla="*/ 2 w 12"/>
                  <a:gd name="T3" fmla="*/ 2 h 9"/>
                  <a:gd name="T4" fmla="*/ 1 w 12"/>
                  <a:gd name="T5" fmla="*/ 2 h 9"/>
                  <a:gd name="T6" fmla="*/ 1 w 12"/>
                  <a:gd name="T7" fmla="*/ 1 h 9"/>
                  <a:gd name="T8" fmla="*/ 2 w 12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12" y="1"/>
                    </a:moveTo>
                    <a:cubicBezTo>
                      <a:pt x="12" y="3"/>
                      <a:pt x="11" y="5"/>
                      <a:pt x="8" y="7"/>
                    </a:cubicBezTo>
                    <a:cubicBezTo>
                      <a:pt x="5" y="8"/>
                      <a:pt x="2" y="9"/>
                      <a:pt x="1" y="7"/>
                    </a:cubicBezTo>
                    <a:cubicBezTo>
                      <a:pt x="0" y="6"/>
                      <a:pt x="2" y="3"/>
                      <a:pt x="5" y="2"/>
                    </a:cubicBezTo>
                    <a:cubicBezTo>
                      <a:pt x="8" y="0"/>
                      <a:pt x="11" y="0"/>
                      <a:pt x="12" y="1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79" name="Freeform 1789"/>
              <p:cNvSpPr>
                <a:spLocks/>
              </p:cNvSpPr>
              <p:nvPr/>
            </p:nvSpPr>
            <p:spPr bwMode="auto">
              <a:xfrm>
                <a:off x="1236" y="4009"/>
                <a:ext cx="6" cy="5"/>
              </a:xfrm>
              <a:custGeom>
                <a:avLst/>
                <a:gdLst>
                  <a:gd name="T0" fmla="*/ 2 w 11"/>
                  <a:gd name="T1" fmla="*/ 1 h 8"/>
                  <a:gd name="T2" fmla="*/ 1 w 11"/>
                  <a:gd name="T3" fmla="*/ 2 h 8"/>
                  <a:gd name="T4" fmla="*/ 1 w 11"/>
                  <a:gd name="T5" fmla="*/ 2 h 8"/>
                  <a:gd name="T6" fmla="*/ 1 w 11"/>
                  <a:gd name="T7" fmla="*/ 1 h 8"/>
                  <a:gd name="T8" fmla="*/ 2 w 11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0" y="2"/>
                    </a:moveTo>
                    <a:cubicBezTo>
                      <a:pt x="11" y="3"/>
                      <a:pt x="9" y="5"/>
                      <a:pt x="7" y="6"/>
                    </a:cubicBezTo>
                    <a:cubicBezTo>
                      <a:pt x="4" y="8"/>
                      <a:pt x="2" y="8"/>
                      <a:pt x="1" y="7"/>
                    </a:cubicBezTo>
                    <a:cubicBezTo>
                      <a:pt x="0" y="6"/>
                      <a:pt x="2" y="4"/>
                      <a:pt x="5" y="2"/>
                    </a:cubicBezTo>
                    <a:cubicBezTo>
                      <a:pt x="7" y="1"/>
                      <a:pt x="10" y="0"/>
                      <a:pt x="10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80" name="Freeform 1790"/>
              <p:cNvSpPr>
                <a:spLocks/>
              </p:cNvSpPr>
              <p:nvPr/>
            </p:nvSpPr>
            <p:spPr bwMode="auto">
              <a:xfrm>
                <a:off x="1267" y="3992"/>
                <a:ext cx="6" cy="5"/>
              </a:xfrm>
              <a:custGeom>
                <a:avLst/>
                <a:gdLst>
                  <a:gd name="T0" fmla="*/ 2 w 10"/>
                  <a:gd name="T1" fmla="*/ 1 h 7"/>
                  <a:gd name="T2" fmla="*/ 1 w 10"/>
                  <a:gd name="T3" fmla="*/ 2 h 7"/>
                  <a:gd name="T4" fmla="*/ 1 w 10"/>
                  <a:gd name="T5" fmla="*/ 2 h 7"/>
                  <a:gd name="T6" fmla="*/ 1 w 10"/>
                  <a:gd name="T7" fmla="*/ 1 h 7"/>
                  <a:gd name="T8" fmla="*/ 2 w 10"/>
                  <a:gd name="T9" fmla="*/ 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10" y="1"/>
                    </a:moveTo>
                    <a:cubicBezTo>
                      <a:pt x="10" y="2"/>
                      <a:pt x="9" y="4"/>
                      <a:pt x="6" y="6"/>
                    </a:cubicBezTo>
                    <a:cubicBezTo>
                      <a:pt x="4" y="7"/>
                      <a:pt x="1" y="7"/>
                      <a:pt x="1" y="6"/>
                    </a:cubicBezTo>
                    <a:cubicBezTo>
                      <a:pt x="0" y="5"/>
                      <a:pt x="2" y="3"/>
                      <a:pt x="4" y="2"/>
                    </a:cubicBezTo>
                    <a:cubicBezTo>
                      <a:pt x="7" y="0"/>
                      <a:pt x="9" y="0"/>
                      <a:pt x="10" y="1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81" name="Freeform 1791"/>
              <p:cNvSpPr>
                <a:spLocks/>
              </p:cNvSpPr>
              <p:nvPr/>
            </p:nvSpPr>
            <p:spPr bwMode="auto">
              <a:xfrm>
                <a:off x="1260" y="3997"/>
                <a:ext cx="6" cy="4"/>
              </a:xfrm>
              <a:custGeom>
                <a:avLst/>
                <a:gdLst>
                  <a:gd name="T0" fmla="*/ 2 w 10"/>
                  <a:gd name="T1" fmla="*/ 1 h 6"/>
                  <a:gd name="T2" fmla="*/ 1 w 10"/>
                  <a:gd name="T3" fmla="*/ 1 h 6"/>
                  <a:gd name="T4" fmla="*/ 1 w 10"/>
                  <a:gd name="T5" fmla="*/ 1 h 6"/>
                  <a:gd name="T6" fmla="*/ 1 w 10"/>
                  <a:gd name="T7" fmla="*/ 1 h 6"/>
                  <a:gd name="T8" fmla="*/ 2 w 10"/>
                  <a:gd name="T9" fmla="*/ 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9" y="1"/>
                    </a:moveTo>
                    <a:cubicBezTo>
                      <a:pt x="10" y="2"/>
                      <a:pt x="8" y="3"/>
                      <a:pt x="6" y="5"/>
                    </a:cubicBezTo>
                    <a:cubicBezTo>
                      <a:pt x="4" y="6"/>
                      <a:pt x="1" y="6"/>
                      <a:pt x="1" y="5"/>
                    </a:cubicBezTo>
                    <a:cubicBezTo>
                      <a:pt x="0" y="4"/>
                      <a:pt x="2" y="2"/>
                      <a:pt x="4" y="1"/>
                    </a:cubicBezTo>
                    <a:cubicBezTo>
                      <a:pt x="6" y="0"/>
                      <a:pt x="9" y="0"/>
                      <a:pt x="9" y="1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82" name="Freeform 1792"/>
              <p:cNvSpPr>
                <a:spLocks/>
              </p:cNvSpPr>
              <p:nvPr/>
            </p:nvSpPr>
            <p:spPr bwMode="auto">
              <a:xfrm>
                <a:off x="1236" y="4003"/>
                <a:ext cx="8" cy="6"/>
              </a:xfrm>
              <a:custGeom>
                <a:avLst/>
                <a:gdLst>
                  <a:gd name="T0" fmla="*/ 2 w 15"/>
                  <a:gd name="T1" fmla="*/ 1 h 10"/>
                  <a:gd name="T2" fmla="*/ 2 w 15"/>
                  <a:gd name="T3" fmla="*/ 2 h 10"/>
                  <a:gd name="T4" fmla="*/ 1 w 15"/>
                  <a:gd name="T5" fmla="*/ 2 h 10"/>
                  <a:gd name="T6" fmla="*/ 1 w 15"/>
                  <a:gd name="T7" fmla="*/ 1 h 10"/>
                  <a:gd name="T8" fmla="*/ 2 w 15"/>
                  <a:gd name="T9" fmla="*/ 1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14" y="2"/>
                    </a:moveTo>
                    <a:cubicBezTo>
                      <a:pt x="15" y="3"/>
                      <a:pt x="13" y="6"/>
                      <a:pt x="9" y="8"/>
                    </a:cubicBezTo>
                    <a:cubicBezTo>
                      <a:pt x="5" y="10"/>
                      <a:pt x="2" y="10"/>
                      <a:pt x="1" y="9"/>
                    </a:cubicBezTo>
                    <a:cubicBezTo>
                      <a:pt x="0" y="7"/>
                      <a:pt x="2" y="4"/>
                      <a:pt x="5" y="2"/>
                    </a:cubicBezTo>
                    <a:cubicBezTo>
                      <a:pt x="9" y="0"/>
                      <a:pt x="13" y="0"/>
                      <a:pt x="14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83" name="Freeform 1793"/>
              <p:cNvSpPr>
                <a:spLocks/>
              </p:cNvSpPr>
              <p:nvPr/>
            </p:nvSpPr>
            <p:spPr bwMode="auto">
              <a:xfrm>
                <a:off x="1247" y="4001"/>
                <a:ext cx="9" cy="6"/>
              </a:xfrm>
              <a:custGeom>
                <a:avLst/>
                <a:gdLst>
                  <a:gd name="T0" fmla="*/ 3 w 15"/>
                  <a:gd name="T1" fmla="*/ 1 h 10"/>
                  <a:gd name="T2" fmla="*/ 2 w 15"/>
                  <a:gd name="T3" fmla="*/ 2 h 10"/>
                  <a:gd name="T4" fmla="*/ 1 w 15"/>
                  <a:gd name="T5" fmla="*/ 2 h 10"/>
                  <a:gd name="T6" fmla="*/ 1 w 15"/>
                  <a:gd name="T7" fmla="*/ 1 h 10"/>
                  <a:gd name="T8" fmla="*/ 3 w 15"/>
                  <a:gd name="T9" fmla="*/ 1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14" y="2"/>
                    </a:moveTo>
                    <a:cubicBezTo>
                      <a:pt x="15" y="3"/>
                      <a:pt x="13" y="6"/>
                      <a:pt x="9" y="8"/>
                    </a:cubicBezTo>
                    <a:cubicBezTo>
                      <a:pt x="6" y="10"/>
                      <a:pt x="2" y="10"/>
                      <a:pt x="1" y="9"/>
                    </a:cubicBezTo>
                    <a:cubicBezTo>
                      <a:pt x="0" y="7"/>
                      <a:pt x="3" y="4"/>
                      <a:pt x="6" y="2"/>
                    </a:cubicBezTo>
                    <a:cubicBezTo>
                      <a:pt x="10" y="0"/>
                      <a:pt x="13" y="0"/>
                      <a:pt x="14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84" name="Freeform 1794"/>
              <p:cNvSpPr>
                <a:spLocks/>
              </p:cNvSpPr>
              <p:nvPr/>
            </p:nvSpPr>
            <p:spPr bwMode="auto">
              <a:xfrm>
                <a:off x="1246" y="3995"/>
                <a:ext cx="9" cy="7"/>
              </a:xfrm>
              <a:custGeom>
                <a:avLst/>
                <a:gdLst>
                  <a:gd name="T0" fmla="*/ 3 w 16"/>
                  <a:gd name="T1" fmla="*/ 1 h 11"/>
                  <a:gd name="T2" fmla="*/ 2 w 16"/>
                  <a:gd name="T3" fmla="*/ 3 h 11"/>
                  <a:gd name="T4" fmla="*/ 1 w 16"/>
                  <a:gd name="T5" fmla="*/ 3 h 11"/>
                  <a:gd name="T6" fmla="*/ 1 w 16"/>
                  <a:gd name="T7" fmla="*/ 1 h 11"/>
                  <a:gd name="T8" fmla="*/ 3 w 16"/>
                  <a:gd name="T9" fmla="*/ 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5" y="2"/>
                    </a:moveTo>
                    <a:cubicBezTo>
                      <a:pt x="16" y="4"/>
                      <a:pt x="14" y="7"/>
                      <a:pt x="10" y="9"/>
                    </a:cubicBezTo>
                    <a:cubicBezTo>
                      <a:pt x="6" y="11"/>
                      <a:pt x="2" y="11"/>
                      <a:pt x="1" y="10"/>
                    </a:cubicBezTo>
                    <a:cubicBezTo>
                      <a:pt x="0" y="8"/>
                      <a:pt x="2" y="5"/>
                      <a:pt x="6" y="3"/>
                    </a:cubicBezTo>
                    <a:cubicBezTo>
                      <a:pt x="10" y="1"/>
                      <a:pt x="14" y="0"/>
                      <a:pt x="15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85" name="Freeform 1795"/>
              <p:cNvSpPr>
                <a:spLocks/>
              </p:cNvSpPr>
              <p:nvPr/>
            </p:nvSpPr>
            <p:spPr bwMode="auto">
              <a:xfrm>
                <a:off x="1256" y="3992"/>
                <a:ext cx="9" cy="6"/>
              </a:xfrm>
              <a:custGeom>
                <a:avLst/>
                <a:gdLst>
                  <a:gd name="T0" fmla="*/ 3 w 15"/>
                  <a:gd name="T1" fmla="*/ 1 h 10"/>
                  <a:gd name="T2" fmla="*/ 2 w 15"/>
                  <a:gd name="T3" fmla="*/ 2 h 10"/>
                  <a:gd name="T4" fmla="*/ 1 w 15"/>
                  <a:gd name="T5" fmla="*/ 2 h 10"/>
                  <a:gd name="T6" fmla="*/ 1 w 15"/>
                  <a:gd name="T7" fmla="*/ 1 h 10"/>
                  <a:gd name="T8" fmla="*/ 3 w 15"/>
                  <a:gd name="T9" fmla="*/ 1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14" y="2"/>
                    </a:moveTo>
                    <a:cubicBezTo>
                      <a:pt x="15" y="3"/>
                      <a:pt x="13" y="6"/>
                      <a:pt x="9" y="8"/>
                    </a:cubicBezTo>
                    <a:cubicBezTo>
                      <a:pt x="5" y="10"/>
                      <a:pt x="2" y="10"/>
                      <a:pt x="1" y="9"/>
                    </a:cubicBezTo>
                    <a:cubicBezTo>
                      <a:pt x="0" y="7"/>
                      <a:pt x="2" y="4"/>
                      <a:pt x="6" y="2"/>
                    </a:cubicBezTo>
                    <a:cubicBezTo>
                      <a:pt x="10" y="0"/>
                      <a:pt x="13" y="0"/>
                      <a:pt x="14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86" name="Freeform 1796"/>
              <p:cNvSpPr>
                <a:spLocks/>
              </p:cNvSpPr>
              <p:nvPr/>
            </p:nvSpPr>
            <p:spPr bwMode="auto">
              <a:xfrm>
                <a:off x="1217" y="3963"/>
                <a:ext cx="4" cy="40"/>
              </a:xfrm>
              <a:custGeom>
                <a:avLst/>
                <a:gdLst>
                  <a:gd name="T0" fmla="*/ 1 w 8"/>
                  <a:gd name="T1" fmla="*/ 0 h 70"/>
                  <a:gd name="T2" fmla="*/ 1 w 8"/>
                  <a:gd name="T3" fmla="*/ 13 h 70"/>
                  <a:gd name="T4" fmla="*/ 1 w 8"/>
                  <a:gd name="T5" fmla="*/ 0 h 7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" h="70">
                    <a:moveTo>
                      <a:pt x="8" y="0"/>
                    </a:moveTo>
                    <a:cubicBezTo>
                      <a:pt x="8" y="0"/>
                      <a:pt x="0" y="46"/>
                      <a:pt x="7" y="70"/>
                    </a:cubicBezTo>
                    <a:cubicBezTo>
                      <a:pt x="7" y="70"/>
                      <a:pt x="6" y="34"/>
                      <a:pt x="8" y="0"/>
                    </a:cubicBezTo>
                    <a:close/>
                  </a:path>
                </a:pathLst>
              </a:custGeom>
              <a:solidFill>
                <a:srgbClr val="F3C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87" name="Freeform 1797"/>
              <p:cNvSpPr>
                <a:spLocks/>
              </p:cNvSpPr>
              <p:nvPr/>
            </p:nvSpPr>
            <p:spPr bwMode="auto">
              <a:xfrm>
                <a:off x="1413" y="3911"/>
                <a:ext cx="65" cy="84"/>
              </a:xfrm>
              <a:custGeom>
                <a:avLst/>
                <a:gdLst>
                  <a:gd name="T0" fmla="*/ 6 w 113"/>
                  <a:gd name="T1" fmla="*/ 1 h 146"/>
                  <a:gd name="T2" fmla="*/ 6 w 113"/>
                  <a:gd name="T3" fmla="*/ 8 h 146"/>
                  <a:gd name="T4" fmla="*/ 0 w 113"/>
                  <a:gd name="T5" fmla="*/ 25 h 146"/>
                  <a:gd name="T6" fmla="*/ 4 w 113"/>
                  <a:gd name="T7" fmla="*/ 28 h 146"/>
                  <a:gd name="T8" fmla="*/ 18 w 113"/>
                  <a:gd name="T9" fmla="*/ 25 h 146"/>
                  <a:gd name="T10" fmla="*/ 21 w 113"/>
                  <a:gd name="T11" fmla="*/ 21 h 146"/>
                  <a:gd name="T12" fmla="*/ 9 w 113"/>
                  <a:gd name="T13" fmla="*/ 8 h 146"/>
                  <a:gd name="T14" fmla="*/ 7 w 113"/>
                  <a:gd name="T15" fmla="*/ 0 h 14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3" h="146">
                    <a:moveTo>
                      <a:pt x="30" y="5"/>
                    </a:moveTo>
                    <a:cubicBezTo>
                      <a:pt x="34" y="26"/>
                      <a:pt x="32" y="36"/>
                      <a:pt x="31" y="44"/>
                    </a:cubicBezTo>
                    <a:cubicBezTo>
                      <a:pt x="20" y="60"/>
                      <a:pt x="0" y="130"/>
                      <a:pt x="0" y="130"/>
                    </a:cubicBezTo>
                    <a:cubicBezTo>
                      <a:pt x="1" y="140"/>
                      <a:pt x="10" y="146"/>
                      <a:pt x="20" y="144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106" y="130"/>
                      <a:pt x="113" y="121"/>
                      <a:pt x="111" y="111"/>
                    </a:cubicBezTo>
                    <a:cubicBezTo>
                      <a:pt x="111" y="111"/>
                      <a:pt x="65" y="52"/>
                      <a:pt x="48" y="41"/>
                    </a:cubicBezTo>
                    <a:cubicBezTo>
                      <a:pt x="42" y="29"/>
                      <a:pt x="39" y="21"/>
                      <a:pt x="34" y="0"/>
                    </a:cubicBezTo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88" name="Freeform 1798"/>
              <p:cNvSpPr>
                <a:spLocks/>
              </p:cNvSpPr>
              <p:nvPr/>
            </p:nvSpPr>
            <p:spPr bwMode="auto">
              <a:xfrm>
                <a:off x="1439" y="3938"/>
                <a:ext cx="2" cy="1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0 w 3"/>
                  <a:gd name="T5" fmla="*/ 0 h 3"/>
                  <a:gd name="T6" fmla="*/ 1 w 3"/>
                  <a:gd name="T7" fmla="*/ 0 h 3"/>
                  <a:gd name="T8" fmla="*/ 1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2"/>
                      <a:pt x="2" y="2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89" name="Freeform 1799"/>
              <p:cNvSpPr>
                <a:spLocks/>
              </p:cNvSpPr>
              <p:nvPr/>
            </p:nvSpPr>
            <p:spPr bwMode="auto">
              <a:xfrm>
                <a:off x="1441" y="3939"/>
                <a:ext cx="2" cy="2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1 h 3"/>
                  <a:gd name="T4" fmla="*/ 0 w 2"/>
                  <a:gd name="T5" fmla="*/ 1 h 3"/>
                  <a:gd name="T6" fmla="*/ 1 w 2"/>
                  <a:gd name="T7" fmla="*/ 1 h 3"/>
                  <a:gd name="T8" fmla="*/ 2 w 2"/>
                  <a:gd name="T9" fmla="*/ 1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0" name="Freeform 1800"/>
              <p:cNvSpPr>
                <a:spLocks/>
              </p:cNvSpPr>
              <p:nvPr/>
            </p:nvSpPr>
            <p:spPr bwMode="auto">
              <a:xfrm>
                <a:off x="1440" y="3937"/>
                <a:ext cx="6" cy="17"/>
              </a:xfrm>
              <a:custGeom>
                <a:avLst/>
                <a:gdLst>
                  <a:gd name="T0" fmla="*/ 0 w 10"/>
                  <a:gd name="T1" fmla="*/ 1 h 30"/>
                  <a:gd name="T2" fmla="*/ 2 w 10"/>
                  <a:gd name="T3" fmla="*/ 6 h 30"/>
                  <a:gd name="T4" fmla="*/ 0 w 10"/>
                  <a:gd name="T5" fmla="*/ 1 h 3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30">
                    <a:moveTo>
                      <a:pt x="0" y="2"/>
                    </a:moveTo>
                    <a:cubicBezTo>
                      <a:pt x="0" y="2"/>
                      <a:pt x="7" y="2"/>
                      <a:pt x="10" y="30"/>
                    </a:cubicBezTo>
                    <a:cubicBezTo>
                      <a:pt x="10" y="30"/>
                      <a:pt x="9" y="0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1" name="Freeform 1801"/>
              <p:cNvSpPr>
                <a:spLocks/>
              </p:cNvSpPr>
              <p:nvPr/>
            </p:nvSpPr>
            <p:spPr bwMode="auto">
              <a:xfrm>
                <a:off x="1415" y="3975"/>
                <a:ext cx="61" cy="20"/>
              </a:xfrm>
              <a:custGeom>
                <a:avLst/>
                <a:gdLst>
                  <a:gd name="T0" fmla="*/ 20 w 106"/>
                  <a:gd name="T1" fmla="*/ 1 h 35"/>
                  <a:gd name="T2" fmla="*/ 10 w 106"/>
                  <a:gd name="T3" fmla="*/ 5 h 35"/>
                  <a:gd name="T4" fmla="*/ 1 w 106"/>
                  <a:gd name="T5" fmla="*/ 5 h 35"/>
                  <a:gd name="T6" fmla="*/ 10 w 106"/>
                  <a:gd name="T7" fmla="*/ 1 h 35"/>
                  <a:gd name="T8" fmla="*/ 20 w 106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6" h="35">
                    <a:moveTo>
                      <a:pt x="105" y="6"/>
                    </a:moveTo>
                    <a:cubicBezTo>
                      <a:pt x="106" y="20"/>
                      <a:pt x="83" y="20"/>
                      <a:pt x="55" y="25"/>
                    </a:cubicBezTo>
                    <a:cubicBezTo>
                      <a:pt x="26" y="30"/>
                      <a:pt x="4" y="35"/>
                      <a:pt x="1" y="24"/>
                    </a:cubicBezTo>
                    <a:cubicBezTo>
                      <a:pt x="0" y="19"/>
                      <a:pt x="23" y="10"/>
                      <a:pt x="52" y="5"/>
                    </a:cubicBezTo>
                    <a:cubicBezTo>
                      <a:pt x="80" y="0"/>
                      <a:pt x="104" y="1"/>
                      <a:pt x="105" y="6"/>
                    </a:cubicBezTo>
                    <a:close/>
                  </a:path>
                </a:pathLst>
              </a:custGeom>
              <a:solidFill>
                <a:srgbClr val="F8C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2" name="Freeform 1802"/>
              <p:cNvSpPr>
                <a:spLocks/>
              </p:cNvSpPr>
              <p:nvPr/>
            </p:nvSpPr>
            <p:spPr bwMode="auto">
              <a:xfrm>
                <a:off x="1414" y="3972"/>
                <a:ext cx="45" cy="16"/>
              </a:xfrm>
              <a:custGeom>
                <a:avLst/>
                <a:gdLst>
                  <a:gd name="T0" fmla="*/ 0 w 78"/>
                  <a:gd name="T1" fmla="*/ 5 h 28"/>
                  <a:gd name="T2" fmla="*/ 15 w 78"/>
                  <a:gd name="T3" fmla="*/ 1 h 28"/>
                  <a:gd name="T4" fmla="*/ 1 w 78"/>
                  <a:gd name="T5" fmla="*/ 5 h 2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8" h="28">
                    <a:moveTo>
                      <a:pt x="0" y="24"/>
                    </a:moveTo>
                    <a:cubicBezTo>
                      <a:pt x="11" y="0"/>
                      <a:pt x="78" y="5"/>
                      <a:pt x="78" y="5"/>
                    </a:cubicBezTo>
                    <a:cubicBezTo>
                      <a:pt x="2" y="14"/>
                      <a:pt x="2" y="28"/>
                      <a:pt x="2" y="28"/>
                    </a:cubicBezTo>
                  </a:path>
                </a:pathLst>
              </a:custGeom>
              <a:solidFill>
                <a:srgbClr val="FBE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3" name="Freeform 1803"/>
              <p:cNvSpPr>
                <a:spLocks/>
              </p:cNvSpPr>
              <p:nvPr/>
            </p:nvSpPr>
            <p:spPr bwMode="auto">
              <a:xfrm>
                <a:off x="1415" y="3976"/>
                <a:ext cx="30" cy="10"/>
              </a:xfrm>
              <a:custGeom>
                <a:avLst/>
                <a:gdLst>
                  <a:gd name="T0" fmla="*/ 0 w 53"/>
                  <a:gd name="T1" fmla="*/ 3 h 18"/>
                  <a:gd name="T2" fmla="*/ 10 w 53"/>
                  <a:gd name="T3" fmla="*/ 0 h 18"/>
                  <a:gd name="T4" fmla="*/ 0 w 53"/>
                  <a:gd name="T5" fmla="*/ 3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3" h="18">
                    <a:moveTo>
                      <a:pt x="0" y="18"/>
                    </a:moveTo>
                    <a:cubicBezTo>
                      <a:pt x="0" y="18"/>
                      <a:pt x="12" y="3"/>
                      <a:pt x="53" y="0"/>
                    </a:cubicBezTo>
                    <a:cubicBezTo>
                      <a:pt x="53" y="0"/>
                      <a:pt x="8" y="1"/>
                      <a:pt x="0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4" name="Freeform 1804"/>
              <p:cNvSpPr>
                <a:spLocks/>
              </p:cNvSpPr>
              <p:nvPr/>
            </p:nvSpPr>
            <p:spPr bwMode="auto">
              <a:xfrm>
                <a:off x="1415" y="3927"/>
                <a:ext cx="21" cy="53"/>
              </a:xfrm>
              <a:custGeom>
                <a:avLst/>
                <a:gdLst>
                  <a:gd name="T0" fmla="*/ 6 w 36"/>
                  <a:gd name="T1" fmla="*/ 1 h 93"/>
                  <a:gd name="T2" fmla="*/ 5 w 36"/>
                  <a:gd name="T3" fmla="*/ 6 h 93"/>
                  <a:gd name="T4" fmla="*/ 2 w 36"/>
                  <a:gd name="T5" fmla="*/ 13 h 93"/>
                  <a:gd name="T6" fmla="*/ 1 w 36"/>
                  <a:gd name="T7" fmla="*/ 15 h 93"/>
                  <a:gd name="T8" fmla="*/ 1 w 36"/>
                  <a:gd name="T9" fmla="*/ 17 h 93"/>
                  <a:gd name="T10" fmla="*/ 2 w 36"/>
                  <a:gd name="T11" fmla="*/ 16 h 93"/>
                  <a:gd name="T12" fmla="*/ 4 w 36"/>
                  <a:gd name="T13" fmla="*/ 15 h 93"/>
                  <a:gd name="T14" fmla="*/ 7 w 36"/>
                  <a:gd name="T15" fmla="*/ 13 h 93"/>
                  <a:gd name="T16" fmla="*/ 6 w 36"/>
                  <a:gd name="T17" fmla="*/ 11 h 93"/>
                  <a:gd name="T18" fmla="*/ 7 w 36"/>
                  <a:gd name="T19" fmla="*/ 10 h 93"/>
                  <a:gd name="T20" fmla="*/ 7 w 36"/>
                  <a:gd name="T21" fmla="*/ 7 h 93"/>
                  <a:gd name="T22" fmla="*/ 7 w 36"/>
                  <a:gd name="T23" fmla="*/ 3 h 93"/>
                  <a:gd name="T24" fmla="*/ 7 w 36"/>
                  <a:gd name="T25" fmla="*/ 1 h 93"/>
                  <a:gd name="T26" fmla="*/ 6 w 36"/>
                  <a:gd name="T27" fmla="*/ 1 h 9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6" h="93">
                    <a:moveTo>
                      <a:pt x="29" y="6"/>
                    </a:moveTo>
                    <a:cubicBezTo>
                      <a:pt x="31" y="17"/>
                      <a:pt x="27" y="26"/>
                      <a:pt x="22" y="35"/>
                    </a:cubicBezTo>
                    <a:cubicBezTo>
                      <a:pt x="17" y="45"/>
                      <a:pt x="13" y="55"/>
                      <a:pt x="10" y="66"/>
                    </a:cubicBezTo>
                    <a:cubicBezTo>
                      <a:pt x="8" y="71"/>
                      <a:pt x="6" y="76"/>
                      <a:pt x="5" y="81"/>
                    </a:cubicBezTo>
                    <a:cubicBezTo>
                      <a:pt x="4" y="83"/>
                      <a:pt x="0" y="91"/>
                      <a:pt x="2" y="92"/>
                    </a:cubicBezTo>
                    <a:cubicBezTo>
                      <a:pt x="4" y="93"/>
                      <a:pt x="8" y="89"/>
                      <a:pt x="9" y="88"/>
                    </a:cubicBezTo>
                    <a:cubicBezTo>
                      <a:pt x="12" y="86"/>
                      <a:pt x="15" y="84"/>
                      <a:pt x="19" y="83"/>
                    </a:cubicBezTo>
                    <a:cubicBezTo>
                      <a:pt x="26" y="81"/>
                      <a:pt x="33" y="79"/>
                      <a:pt x="34" y="70"/>
                    </a:cubicBezTo>
                    <a:cubicBezTo>
                      <a:pt x="34" y="67"/>
                      <a:pt x="33" y="64"/>
                      <a:pt x="33" y="61"/>
                    </a:cubicBezTo>
                    <a:cubicBezTo>
                      <a:pt x="34" y="58"/>
                      <a:pt x="34" y="55"/>
                      <a:pt x="34" y="52"/>
                    </a:cubicBezTo>
                    <a:cubicBezTo>
                      <a:pt x="34" y="47"/>
                      <a:pt x="34" y="41"/>
                      <a:pt x="35" y="36"/>
                    </a:cubicBezTo>
                    <a:cubicBezTo>
                      <a:pt x="36" y="29"/>
                      <a:pt x="36" y="21"/>
                      <a:pt x="35" y="14"/>
                    </a:cubicBezTo>
                    <a:cubicBezTo>
                      <a:pt x="35" y="11"/>
                      <a:pt x="35" y="5"/>
                      <a:pt x="34" y="2"/>
                    </a:cubicBezTo>
                    <a:cubicBezTo>
                      <a:pt x="32" y="0"/>
                      <a:pt x="27" y="4"/>
                      <a:pt x="29" y="6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5" name="Freeform 1805"/>
              <p:cNvSpPr>
                <a:spLocks/>
              </p:cNvSpPr>
              <p:nvPr/>
            </p:nvSpPr>
            <p:spPr bwMode="auto">
              <a:xfrm>
                <a:off x="1421" y="3985"/>
                <a:ext cx="7" cy="4"/>
              </a:xfrm>
              <a:custGeom>
                <a:avLst/>
                <a:gdLst>
                  <a:gd name="T0" fmla="*/ 2 w 13"/>
                  <a:gd name="T1" fmla="*/ 1 h 7"/>
                  <a:gd name="T2" fmla="*/ 1 w 13"/>
                  <a:gd name="T3" fmla="*/ 1 h 7"/>
                  <a:gd name="T4" fmla="*/ 1 w 13"/>
                  <a:gd name="T5" fmla="*/ 1 h 7"/>
                  <a:gd name="T6" fmla="*/ 1 w 13"/>
                  <a:gd name="T7" fmla="*/ 1 h 7"/>
                  <a:gd name="T8" fmla="*/ 2 w 13"/>
                  <a:gd name="T9" fmla="*/ 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12" y="3"/>
                    </a:moveTo>
                    <a:cubicBezTo>
                      <a:pt x="13" y="5"/>
                      <a:pt x="10" y="6"/>
                      <a:pt x="7" y="7"/>
                    </a:cubicBezTo>
                    <a:cubicBezTo>
                      <a:pt x="4" y="7"/>
                      <a:pt x="1" y="6"/>
                      <a:pt x="1" y="5"/>
                    </a:cubicBezTo>
                    <a:cubicBezTo>
                      <a:pt x="0" y="3"/>
                      <a:pt x="3" y="1"/>
                      <a:pt x="6" y="1"/>
                    </a:cubicBezTo>
                    <a:cubicBezTo>
                      <a:pt x="9" y="0"/>
                      <a:pt x="12" y="1"/>
                      <a:pt x="12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6" name="Freeform 1806"/>
              <p:cNvSpPr>
                <a:spLocks/>
              </p:cNvSpPr>
              <p:nvPr/>
            </p:nvSpPr>
            <p:spPr bwMode="auto">
              <a:xfrm>
                <a:off x="1430" y="3987"/>
                <a:ext cx="7" cy="4"/>
              </a:xfrm>
              <a:custGeom>
                <a:avLst/>
                <a:gdLst>
                  <a:gd name="T0" fmla="*/ 3 w 11"/>
                  <a:gd name="T1" fmla="*/ 1 h 6"/>
                  <a:gd name="T2" fmla="*/ 2 w 11"/>
                  <a:gd name="T3" fmla="*/ 1 h 6"/>
                  <a:gd name="T4" fmla="*/ 0 w 11"/>
                  <a:gd name="T5" fmla="*/ 1 h 6"/>
                  <a:gd name="T6" fmla="*/ 1 w 11"/>
                  <a:gd name="T7" fmla="*/ 1 h 6"/>
                  <a:gd name="T8" fmla="*/ 3 w 11"/>
                  <a:gd name="T9" fmla="*/ 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2"/>
                    </a:moveTo>
                    <a:cubicBezTo>
                      <a:pt x="11" y="4"/>
                      <a:pt x="9" y="5"/>
                      <a:pt x="6" y="5"/>
                    </a:cubicBezTo>
                    <a:cubicBezTo>
                      <a:pt x="3" y="6"/>
                      <a:pt x="0" y="5"/>
                      <a:pt x="0" y="4"/>
                    </a:cubicBezTo>
                    <a:cubicBezTo>
                      <a:pt x="0" y="3"/>
                      <a:pt x="2" y="1"/>
                      <a:pt x="5" y="1"/>
                    </a:cubicBezTo>
                    <a:cubicBezTo>
                      <a:pt x="8" y="0"/>
                      <a:pt x="10" y="1"/>
                      <a:pt x="11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7" name="Freeform 1807"/>
              <p:cNvSpPr>
                <a:spLocks/>
              </p:cNvSpPr>
              <p:nvPr/>
            </p:nvSpPr>
            <p:spPr bwMode="auto">
              <a:xfrm>
                <a:off x="1465" y="3982"/>
                <a:ext cx="6" cy="3"/>
              </a:xfrm>
              <a:custGeom>
                <a:avLst/>
                <a:gdLst>
                  <a:gd name="T0" fmla="*/ 2 w 11"/>
                  <a:gd name="T1" fmla="*/ 1 h 6"/>
                  <a:gd name="T2" fmla="*/ 1 w 11"/>
                  <a:gd name="T3" fmla="*/ 1 h 6"/>
                  <a:gd name="T4" fmla="*/ 0 w 11"/>
                  <a:gd name="T5" fmla="*/ 1 h 6"/>
                  <a:gd name="T6" fmla="*/ 1 w 11"/>
                  <a:gd name="T7" fmla="*/ 1 h 6"/>
                  <a:gd name="T8" fmla="*/ 2 w 11"/>
                  <a:gd name="T9" fmla="*/ 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2"/>
                    </a:moveTo>
                    <a:cubicBezTo>
                      <a:pt x="11" y="3"/>
                      <a:pt x="9" y="5"/>
                      <a:pt x="6" y="5"/>
                    </a:cubicBezTo>
                    <a:cubicBezTo>
                      <a:pt x="3" y="6"/>
                      <a:pt x="1" y="5"/>
                      <a:pt x="0" y="4"/>
                    </a:cubicBezTo>
                    <a:cubicBezTo>
                      <a:pt x="0" y="3"/>
                      <a:pt x="2" y="1"/>
                      <a:pt x="5" y="1"/>
                    </a:cubicBezTo>
                    <a:cubicBezTo>
                      <a:pt x="8" y="0"/>
                      <a:pt x="11" y="1"/>
                      <a:pt x="11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8" name="Freeform 1808"/>
              <p:cNvSpPr>
                <a:spLocks/>
              </p:cNvSpPr>
              <p:nvPr/>
            </p:nvSpPr>
            <p:spPr bwMode="auto">
              <a:xfrm>
                <a:off x="1458" y="3983"/>
                <a:ext cx="5" cy="3"/>
              </a:xfrm>
              <a:custGeom>
                <a:avLst/>
                <a:gdLst>
                  <a:gd name="T0" fmla="*/ 2 w 10"/>
                  <a:gd name="T1" fmla="*/ 1 h 5"/>
                  <a:gd name="T2" fmla="*/ 1 w 10"/>
                  <a:gd name="T3" fmla="*/ 1 h 5"/>
                  <a:gd name="T4" fmla="*/ 0 w 10"/>
                  <a:gd name="T5" fmla="*/ 1 h 5"/>
                  <a:gd name="T6" fmla="*/ 1 w 10"/>
                  <a:gd name="T7" fmla="*/ 1 h 5"/>
                  <a:gd name="T8" fmla="*/ 2 w 10"/>
                  <a:gd name="T9" fmla="*/ 1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9" y="2"/>
                    </a:moveTo>
                    <a:cubicBezTo>
                      <a:pt x="10" y="3"/>
                      <a:pt x="8" y="4"/>
                      <a:pt x="5" y="5"/>
                    </a:cubicBezTo>
                    <a:cubicBezTo>
                      <a:pt x="2" y="5"/>
                      <a:pt x="0" y="5"/>
                      <a:pt x="0" y="4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7" y="0"/>
                      <a:pt x="9" y="1"/>
                      <a:pt x="9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9" name="Freeform 1809"/>
              <p:cNvSpPr>
                <a:spLocks/>
              </p:cNvSpPr>
              <p:nvPr/>
            </p:nvSpPr>
            <p:spPr bwMode="auto">
              <a:xfrm>
                <a:off x="1432" y="3982"/>
                <a:ext cx="9" cy="5"/>
              </a:xfrm>
              <a:custGeom>
                <a:avLst/>
                <a:gdLst>
                  <a:gd name="T0" fmla="*/ 3 w 15"/>
                  <a:gd name="T1" fmla="*/ 1 h 9"/>
                  <a:gd name="T2" fmla="*/ 2 w 15"/>
                  <a:gd name="T3" fmla="*/ 1 h 9"/>
                  <a:gd name="T4" fmla="*/ 0 w 15"/>
                  <a:gd name="T5" fmla="*/ 1 h 9"/>
                  <a:gd name="T6" fmla="*/ 1 w 15"/>
                  <a:gd name="T7" fmla="*/ 0 h 9"/>
                  <a:gd name="T8" fmla="*/ 3 w 15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4" y="3"/>
                    </a:moveTo>
                    <a:cubicBezTo>
                      <a:pt x="15" y="5"/>
                      <a:pt x="12" y="7"/>
                      <a:pt x="8" y="8"/>
                    </a:cubicBezTo>
                    <a:cubicBezTo>
                      <a:pt x="4" y="9"/>
                      <a:pt x="0" y="7"/>
                      <a:pt x="0" y="5"/>
                    </a:cubicBezTo>
                    <a:cubicBezTo>
                      <a:pt x="0" y="3"/>
                      <a:pt x="3" y="1"/>
                      <a:pt x="7" y="0"/>
                    </a:cubicBezTo>
                    <a:cubicBezTo>
                      <a:pt x="11" y="0"/>
                      <a:pt x="14" y="1"/>
                      <a:pt x="14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0" name="Freeform 1810"/>
              <p:cNvSpPr>
                <a:spLocks/>
              </p:cNvSpPr>
              <p:nvPr/>
            </p:nvSpPr>
            <p:spPr bwMode="auto">
              <a:xfrm>
                <a:off x="1444" y="3984"/>
                <a:ext cx="8" cy="4"/>
              </a:xfrm>
              <a:custGeom>
                <a:avLst/>
                <a:gdLst>
                  <a:gd name="T0" fmla="*/ 2 w 15"/>
                  <a:gd name="T1" fmla="*/ 1 h 8"/>
                  <a:gd name="T2" fmla="*/ 1 w 15"/>
                  <a:gd name="T3" fmla="*/ 1 h 8"/>
                  <a:gd name="T4" fmla="*/ 0 w 15"/>
                  <a:gd name="T5" fmla="*/ 1 h 8"/>
                  <a:gd name="T6" fmla="*/ 1 w 15"/>
                  <a:gd name="T7" fmla="*/ 1 h 8"/>
                  <a:gd name="T8" fmla="*/ 2 w 15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5" y="3"/>
                    </a:moveTo>
                    <a:cubicBezTo>
                      <a:pt x="15" y="5"/>
                      <a:pt x="12" y="7"/>
                      <a:pt x="8" y="7"/>
                    </a:cubicBezTo>
                    <a:cubicBezTo>
                      <a:pt x="4" y="8"/>
                      <a:pt x="0" y="7"/>
                      <a:pt x="0" y="5"/>
                    </a:cubicBezTo>
                    <a:cubicBezTo>
                      <a:pt x="0" y="4"/>
                      <a:pt x="3" y="2"/>
                      <a:pt x="7" y="1"/>
                    </a:cubicBezTo>
                    <a:cubicBezTo>
                      <a:pt x="11" y="0"/>
                      <a:pt x="14" y="1"/>
                      <a:pt x="15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1" name="Freeform 1811"/>
              <p:cNvSpPr>
                <a:spLocks/>
              </p:cNvSpPr>
              <p:nvPr/>
            </p:nvSpPr>
            <p:spPr bwMode="auto">
              <a:xfrm>
                <a:off x="1444" y="3978"/>
                <a:ext cx="9" cy="5"/>
              </a:xfrm>
              <a:custGeom>
                <a:avLst/>
                <a:gdLst>
                  <a:gd name="T0" fmla="*/ 2 w 17"/>
                  <a:gd name="T1" fmla="*/ 1 h 9"/>
                  <a:gd name="T2" fmla="*/ 2 w 17"/>
                  <a:gd name="T3" fmla="*/ 1 h 9"/>
                  <a:gd name="T4" fmla="*/ 0 w 17"/>
                  <a:gd name="T5" fmla="*/ 1 h 9"/>
                  <a:gd name="T6" fmla="*/ 1 w 17"/>
                  <a:gd name="T7" fmla="*/ 1 h 9"/>
                  <a:gd name="T8" fmla="*/ 2 w 17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7" y="5"/>
                      <a:pt x="13" y="7"/>
                      <a:pt x="9" y="8"/>
                    </a:cubicBezTo>
                    <a:cubicBezTo>
                      <a:pt x="4" y="9"/>
                      <a:pt x="0" y="8"/>
                      <a:pt x="0" y="6"/>
                    </a:cubicBezTo>
                    <a:cubicBezTo>
                      <a:pt x="0" y="4"/>
                      <a:pt x="3" y="2"/>
                      <a:pt x="8" y="1"/>
                    </a:cubicBezTo>
                    <a:cubicBezTo>
                      <a:pt x="12" y="0"/>
                      <a:pt x="16" y="1"/>
                      <a:pt x="16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2" name="Freeform 1812"/>
              <p:cNvSpPr>
                <a:spLocks/>
              </p:cNvSpPr>
              <p:nvPr/>
            </p:nvSpPr>
            <p:spPr bwMode="auto">
              <a:xfrm>
                <a:off x="1455" y="3978"/>
                <a:ext cx="8" cy="5"/>
              </a:xfrm>
              <a:custGeom>
                <a:avLst/>
                <a:gdLst>
                  <a:gd name="T0" fmla="*/ 2 w 15"/>
                  <a:gd name="T1" fmla="*/ 1 h 8"/>
                  <a:gd name="T2" fmla="*/ 1 w 15"/>
                  <a:gd name="T3" fmla="*/ 2 h 8"/>
                  <a:gd name="T4" fmla="*/ 1 w 15"/>
                  <a:gd name="T5" fmla="*/ 1 h 8"/>
                  <a:gd name="T6" fmla="*/ 1 w 15"/>
                  <a:gd name="T7" fmla="*/ 1 h 8"/>
                  <a:gd name="T8" fmla="*/ 2 w 15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5" y="3"/>
                    </a:moveTo>
                    <a:cubicBezTo>
                      <a:pt x="15" y="4"/>
                      <a:pt x="12" y="6"/>
                      <a:pt x="8" y="7"/>
                    </a:cubicBezTo>
                    <a:cubicBezTo>
                      <a:pt x="4" y="8"/>
                      <a:pt x="1" y="7"/>
                      <a:pt x="1" y="5"/>
                    </a:cubicBezTo>
                    <a:cubicBezTo>
                      <a:pt x="0" y="3"/>
                      <a:pt x="3" y="2"/>
                      <a:pt x="7" y="1"/>
                    </a:cubicBezTo>
                    <a:cubicBezTo>
                      <a:pt x="11" y="0"/>
                      <a:pt x="15" y="1"/>
                      <a:pt x="15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3" name="Freeform 1813"/>
              <p:cNvSpPr>
                <a:spLocks/>
              </p:cNvSpPr>
              <p:nvPr/>
            </p:nvSpPr>
            <p:spPr bwMode="auto">
              <a:xfrm>
                <a:off x="1419" y="3937"/>
                <a:ext cx="14" cy="39"/>
              </a:xfrm>
              <a:custGeom>
                <a:avLst/>
                <a:gdLst>
                  <a:gd name="T0" fmla="*/ 4 w 25"/>
                  <a:gd name="T1" fmla="*/ 0 h 67"/>
                  <a:gd name="T2" fmla="*/ 0 w 25"/>
                  <a:gd name="T3" fmla="*/ 13 h 67"/>
                  <a:gd name="T4" fmla="*/ 4 w 25"/>
                  <a:gd name="T5" fmla="*/ 0 h 6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5" h="67">
                    <a:moveTo>
                      <a:pt x="25" y="0"/>
                    </a:moveTo>
                    <a:cubicBezTo>
                      <a:pt x="25" y="0"/>
                      <a:pt x="2" y="41"/>
                      <a:pt x="0" y="67"/>
                    </a:cubicBezTo>
                    <a:cubicBezTo>
                      <a:pt x="0" y="67"/>
                      <a:pt x="11" y="32"/>
                      <a:pt x="25" y="0"/>
                    </a:cubicBezTo>
                    <a:close/>
                  </a:path>
                </a:pathLst>
              </a:custGeom>
              <a:solidFill>
                <a:srgbClr val="F3C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4" name="Freeform 1814"/>
              <p:cNvSpPr>
                <a:spLocks/>
              </p:cNvSpPr>
              <p:nvPr/>
            </p:nvSpPr>
            <p:spPr bwMode="auto">
              <a:xfrm>
                <a:off x="1451" y="3666"/>
                <a:ext cx="82" cy="65"/>
              </a:xfrm>
              <a:custGeom>
                <a:avLst/>
                <a:gdLst>
                  <a:gd name="T0" fmla="*/ 1 w 143"/>
                  <a:gd name="T1" fmla="*/ 15 h 113"/>
                  <a:gd name="T2" fmla="*/ 8 w 143"/>
                  <a:gd name="T3" fmla="*/ 15 h 113"/>
                  <a:gd name="T4" fmla="*/ 24 w 143"/>
                  <a:gd name="T5" fmla="*/ 21 h 113"/>
                  <a:gd name="T6" fmla="*/ 26 w 143"/>
                  <a:gd name="T7" fmla="*/ 17 h 113"/>
                  <a:gd name="T8" fmla="*/ 25 w 143"/>
                  <a:gd name="T9" fmla="*/ 3 h 113"/>
                  <a:gd name="T10" fmla="*/ 21 w 143"/>
                  <a:gd name="T11" fmla="*/ 1 h 113"/>
                  <a:gd name="T12" fmla="*/ 7 w 143"/>
                  <a:gd name="T13" fmla="*/ 12 h 113"/>
                  <a:gd name="T14" fmla="*/ 0 w 143"/>
                  <a:gd name="T15" fmla="*/ 14 h 1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3" h="113">
                    <a:moveTo>
                      <a:pt x="2" y="78"/>
                    </a:moveTo>
                    <a:cubicBezTo>
                      <a:pt x="23" y="74"/>
                      <a:pt x="35" y="77"/>
                      <a:pt x="42" y="78"/>
                    </a:cubicBezTo>
                    <a:cubicBezTo>
                      <a:pt x="58" y="90"/>
                      <a:pt x="127" y="113"/>
                      <a:pt x="127" y="113"/>
                    </a:cubicBezTo>
                    <a:cubicBezTo>
                      <a:pt x="136" y="112"/>
                      <a:pt x="143" y="103"/>
                      <a:pt x="142" y="93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1" y="7"/>
                      <a:pt x="122" y="0"/>
                      <a:pt x="112" y="1"/>
                    </a:cubicBezTo>
                    <a:cubicBezTo>
                      <a:pt x="112" y="1"/>
                      <a:pt x="52" y="45"/>
                      <a:pt x="40" y="61"/>
                    </a:cubicBezTo>
                    <a:cubicBezTo>
                      <a:pt x="28" y="67"/>
                      <a:pt x="12" y="69"/>
                      <a:pt x="0" y="72"/>
                    </a:cubicBezTo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5" name="Freeform 1815"/>
              <p:cNvSpPr>
                <a:spLocks/>
              </p:cNvSpPr>
              <p:nvPr/>
            </p:nvSpPr>
            <p:spPr bwMode="auto">
              <a:xfrm>
                <a:off x="1515" y="3668"/>
                <a:ext cx="18" cy="61"/>
              </a:xfrm>
              <a:custGeom>
                <a:avLst/>
                <a:gdLst>
                  <a:gd name="T0" fmla="*/ 1 w 31"/>
                  <a:gd name="T1" fmla="*/ 1 h 106"/>
                  <a:gd name="T2" fmla="*/ 5 w 31"/>
                  <a:gd name="T3" fmla="*/ 10 h 106"/>
                  <a:gd name="T4" fmla="*/ 4 w 31"/>
                  <a:gd name="T5" fmla="*/ 20 h 106"/>
                  <a:gd name="T6" fmla="*/ 1 w 31"/>
                  <a:gd name="T7" fmla="*/ 10 h 106"/>
                  <a:gd name="T8" fmla="*/ 1 w 31"/>
                  <a:gd name="T9" fmla="*/ 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" h="106">
                    <a:moveTo>
                      <a:pt x="6" y="1"/>
                    </a:moveTo>
                    <a:cubicBezTo>
                      <a:pt x="20" y="0"/>
                      <a:pt x="19" y="23"/>
                      <a:pt x="23" y="52"/>
                    </a:cubicBezTo>
                    <a:cubicBezTo>
                      <a:pt x="27" y="81"/>
                      <a:pt x="31" y="103"/>
                      <a:pt x="20" y="105"/>
                    </a:cubicBezTo>
                    <a:cubicBezTo>
                      <a:pt x="15" y="106"/>
                      <a:pt x="7" y="83"/>
                      <a:pt x="3" y="55"/>
                    </a:cubicBezTo>
                    <a:cubicBezTo>
                      <a:pt x="0" y="26"/>
                      <a:pt x="1" y="1"/>
                      <a:pt x="6" y="1"/>
                    </a:cubicBezTo>
                    <a:close/>
                  </a:path>
                </a:pathLst>
              </a:custGeom>
              <a:solidFill>
                <a:srgbClr val="F8C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6" name="Freeform 1816"/>
              <p:cNvSpPr>
                <a:spLocks/>
              </p:cNvSpPr>
              <p:nvPr/>
            </p:nvSpPr>
            <p:spPr bwMode="auto">
              <a:xfrm>
                <a:off x="1510" y="3684"/>
                <a:ext cx="16" cy="46"/>
              </a:xfrm>
              <a:custGeom>
                <a:avLst/>
                <a:gdLst>
                  <a:gd name="T0" fmla="*/ 5 w 28"/>
                  <a:gd name="T1" fmla="*/ 15 h 80"/>
                  <a:gd name="T2" fmla="*/ 2 w 28"/>
                  <a:gd name="T3" fmla="*/ 0 h 80"/>
                  <a:gd name="T4" fmla="*/ 5 w 28"/>
                  <a:gd name="T5" fmla="*/ 15 h 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" h="80">
                    <a:moveTo>
                      <a:pt x="24" y="80"/>
                    </a:moveTo>
                    <a:cubicBezTo>
                      <a:pt x="0" y="68"/>
                      <a:pt x="8" y="0"/>
                      <a:pt x="8" y="0"/>
                    </a:cubicBezTo>
                    <a:cubicBezTo>
                      <a:pt x="14" y="77"/>
                      <a:pt x="28" y="78"/>
                      <a:pt x="28" y="78"/>
                    </a:cubicBezTo>
                  </a:path>
                </a:pathLst>
              </a:custGeom>
              <a:solidFill>
                <a:srgbClr val="FBE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7" name="Freeform 1817"/>
              <p:cNvSpPr>
                <a:spLocks/>
              </p:cNvSpPr>
              <p:nvPr/>
            </p:nvSpPr>
            <p:spPr bwMode="auto">
              <a:xfrm>
                <a:off x="1514" y="3698"/>
                <a:ext cx="10" cy="31"/>
              </a:xfrm>
              <a:custGeom>
                <a:avLst/>
                <a:gdLst>
                  <a:gd name="T0" fmla="*/ 4 w 17"/>
                  <a:gd name="T1" fmla="*/ 10 h 54"/>
                  <a:gd name="T2" fmla="*/ 1 w 17"/>
                  <a:gd name="T3" fmla="*/ 0 h 54"/>
                  <a:gd name="T4" fmla="*/ 4 w 17"/>
                  <a:gd name="T5" fmla="*/ 10 h 5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4">
                    <a:moveTo>
                      <a:pt x="17" y="54"/>
                    </a:moveTo>
                    <a:cubicBezTo>
                      <a:pt x="17" y="54"/>
                      <a:pt x="2" y="41"/>
                      <a:pt x="1" y="0"/>
                    </a:cubicBezTo>
                    <a:cubicBezTo>
                      <a:pt x="1" y="0"/>
                      <a:pt x="0" y="45"/>
                      <a:pt x="17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8" name="Freeform 1818"/>
              <p:cNvSpPr>
                <a:spLocks/>
              </p:cNvSpPr>
              <p:nvPr/>
            </p:nvSpPr>
            <p:spPr bwMode="auto">
              <a:xfrm>
                <a:off x="1523" y="3716"/>
                <a:ext cx="4" cy="7"/>
              </a:xfrm>
              <a:custGeom>
                <a:avLst/>
                <a:gdLst>
                  <a:gd name="T0" fmla="*/ 1 w 7"/>
                  <a:gd name="T1" fmla="*/ 0 h 12"/>
                  <a:gd name="T2" fmla="*/ 1 w 7"/>
                  <a:gd name="T3" fmla="*/ 1 h 12"/>
                  <a:gd name="T4" fmla="*/ 1 w 7"/>
                  <a:gd name="T5" fmla="*/ 2 h 12"/>
                  <a:gd name="T6" fmla="*/ 1 w 7"/>
                  <a:gd name="T7" fmla="*/ 1 h 12"/>
                  <a:gd name="T8" fmla="*/ 1 w 7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12">
                    <a:moveTo>
                      <a:pt x="3" y="0"/>
                    </a:moveTo>
                    <a:cubicBezTo>
                      <a:pt x="4" y="0"/>
                      <a:pt x="6" y="3"/>
                      <a:pt x="7" y="6"/>
                    </a:cubicBezTo>
                    <a:cubicBezTo>
                      <a:pt x="7" y="9"/>
                      <a:pt x="6" y="12"/>
                      <a:pt x="4" y="12"/>
                    </a:cubicBezTo>
                    <a:cubicBezTo>
                      <a:pt x="3" y="12"/>
                      <a:pt x="1" y="10"/>
                      <a:pt x="1" y="7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9" name="Freeform 1819"/>
              <p:cNvSpPr>
                <a:spLocks/>
              </p:cNvSpPr>
              <p:nvPr/>
            </p:nvSpPr>
            <p:spPr bwMode="auto">
              <a:xfrm>
                <a:off x="1526" y="3707"/>
                <a:ext cx="3" cy="7"/>
              </a:xfrm>
              <a:custGeom>
                <a:avLst/>
                <a:gdLst>
                  <a:gd name="T0" fmla="*/ 1 w 5"/>
                  <a:gd name="T1" fmla="*/ 0 h 11"/>
                  <a:gd name="T2" fmla="*/ 1 w 5"/>
                  <a:gd name="T3" fmla="*/ 1 h 11"/>
                  <a:gd name="T4" fmla="*/ 1 w 5"/>
                  <a:gd name="T5" fmla="*/ 3 h 11"/>
                  <a:gd name="T6" fmla="*/ 0 w 5"/>
                  <a:gd name="T7" fmla="*/ 2 h 11"/>
                  <a:gd name="T8" fmla="*/ 1 w 5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2" y="0"/>
                    </a:moveTo>
                    <a:cubicBezTo>
                      <a:pt x="3" y="0"/>
                      <a:pt x="4" y="2"/>
                      <a:pt x="5" y="5"/>
                    </a:cubicBezTo>
                    <a:cubicBezTo>
                      <a:pt x="5" y="8"/>
                      <a:pt x="4" y="11"/>
                      <a:pt x="3" y="11"/>
                    </a:cubicBezTo>
                    <a:cubicBezTo>
                      <a:pt x="2" y="11"/>
                      <a:pt x="1" y="9"/>
                      <a:pt x="0" y="6"/>
                    </a:cubicBezTo>
                    <a:cubicBezTo>
                      <a:pt x="0" y="3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0" name="Freeform 1820"/>
              <p:cNvSpPr>
                <a:spLocks/>
              </p:cNvSpPr>
              <p:nvPr/>
            </p:nvSpPr>
            <p:spPr bwMode="auto">
              <a:xfrm>
                <a:off x="1521" y="3672"/>
                <a:ext cx="3" cy="6"/>
              </a:xfrm>
              <a:custGeom>
                <a:avLst/>
                <a:gdLst>
                  <a:gd name="T0" fmla="*/ 1 w 5"/>
                  <a:gd name="T1" fmla="*/ 1 h 11"/>
                  <a:gd name="T2" fmla="*/ 1 w 5"/>
                  <a:gd name="T3" fmla="*/ 1 h 11"/>
                  <a:gd name="T4" fmla="*/ 1 w 5"/>
                  <a:gd name="T5" fmla="*/ 2 h 11"/>
                  <a:gd name="T6" fmla="*/ 1 w 5"/>
                  <a:gd name="T7" fmla="*/ 1 h 11"/>
                  <a:gd name="T8" fmla="*/ 1 w 5"/>
                  <a:gd name="T9" fmla="*/ 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2" y="1"/>
                    </a:moveTo>
                    <a:cubicBezTo>
                      <a:pt x="3" y="0"/>
                      <a:pt x="5" y="3"/>
                      <a:pt x="5" y="6"/>
                    </a:cubicBezTo>
                    <a:cubicBezTo>
                      <a:pt x="5" y="8"/>
                      <a:pt x="5" y="11"/>
                      <a:pt x="3" y="11"/>
                    </a:cubicBezTo>
                    <a:cubicBezTo>
                      <a:pt x="2" y="11"/>
                      <a:pt x="1" y="9"/>
                      <a:pt x="1" y="6"/>
                    </a:cubicBezTo>
                    <a:cubicBezTo>
                      <a:pt x="0" y="3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1" name="Freeform 1821"/>
              <p:cNvSpPr>
                <a:spLocks/>
              </p:cNvSpPr>
              <p:nvPr/>
            </p:nvSpPr>
            <p:spPr bwMode="auto">
              <a:xfrm>
                <a:off x="1523" y="3681"/>
                <a:ext cx="2" cy="6"/>
              </a:xfrm>
              <a:custGeom>
                <a:avLst/>
                <a:gdLst>
                  <a:gd name="T0" fmla="*/ 1 w 4"/>
                  <a:gd name="T1" fmla="*/ 0 h 10"/>
                  <a:gd name="T2" fmla="*/ 1 w 4"/>
                  <a:gd name="T3" fmla="*/ 1 h 10"/>
                  <a:gd name="T4" fmla="*/ 1 w 4"/>
                  <a:gd name="T5" fmla="*/ 2 h 10"/>
                  <a:gd name="T6" fmla="*/ 0 w 4"/>
                  <a:gd name="T7" fmla="*/ 1 h 10"/>
                  <a:gd name="T8" fmla="*/ 1 w 4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1" y="0"/>
                    </a:moveTo>
                    <a:cubicBezTo>
                      <a:pt x="3" y="0"/>
                      <a:pt x="4" y="2"/>
                      <a:pt x="4" y="5"/>
                    </a:cubicBezTo>
                    <a:cubicBezTo>
                      <a:pt x="4" y="7"/>
                      <a:pt x="4" y="10"/>
                      <a:pt x="3" y="10"/>
                    </a:cubicBezTo>
                    <a:cubicBezTo>
                      <a:pt x="1" y="10"/>
                      <a:pt x="0" y="8"/>
                      <a:pt x="0" y="5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2" name="Freeform 1822"/>
              <p:cNvSpPr>
                <a:spLocks/>
              </p:cNvSpPr>
              <p:nvPr/>
            </p:nvSpPr>
            <p:spPr bwMode="auto">
              <a:xfrm>
                <a:off x="1520" y="3703"/>
                <a:ext cx="5" cy="9"/>
              </a:xfrm>
              <a:custGeom>
                <a:avLst/>
                <a:gdLst>
                  <a:gd name="T0" fmla="*/ 1 w 9"/>
                  <a:gd name="T1" fmla="*/ 0 h 15"/>
                  <a:gd name="T2" fmla="*/ 1 w 9"/>
                  <a:gd name="T3" fmla="*/ 1 h 15"/>
                  <a:gd name="T4" fmla="*/ 1 w 9"/>
                  <a:gd name="T5" fmla="*/ 3 h 15"/>
                  <a:gd name="T6" fmla="*/ 1 w 9"/>
                  <a:gd name="T7" fmla="*/ 2 h 15"/>
                  <a:gd name="T8" fmla="*/ 1 w 9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4" y="0"/>
                    </a:moveTo>
                    <a:cubicBezTo>
                      <a:pt x="6" y="0"/>
                      <a:pt x="8" y="3"/>
                      <a:pt x="8" y="7"/>
                    </a:cubicBezTo>
                    <a:cubicBezTo>
                      <a:pt x="9" y="11"/>
                      <a:pt x="8" y="14"/>
                      <a:pt x="6" y="15"/>
                    </a:cubicBezTo>
                    <a:cubicBezTo>
                      <a:pt x="4" y="15"/>
                      <a:pt x="1" y="12"/>
                      <a:pt x="1" y="8"/>
                    </a:cubicBezTo>
                    <a:cubicBezTo>
                      <a:pt x="0" y="4"/>
                      <a:pt x="2" y="0"/>
                      <a:pt x="4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3" name="Freeform 1823"/>
              <p:cNvSpPr>
                <a:spLocks/>
              </p:cNvSpPr>
              <p:nvPr/>
            </p:nvSpPr>
            <p:spPr bwMode="auto">
              <a:xfrm>
                <a:off x="1523" y="3692"/>
                <a:ext cx="4" cy="8"/>
              </a:xfrm>
              <a:custGeom>
                <a:avLst/>
                <a:gdLst>
                  <a:gd name="T0" fmla="*/ 1 w 7"/>
                  <a:gd name="T1" fmla="*/ 0 h 15"/>
                  <a:gd name="T2" fmla="*/ 1 w 7"/>
                  <a:gd name="T3" fmla="*/ 1 h 15"/>
                  <a:gd name="T4" fmla="*/ 1 w 7"/>
                  <a:gd name="T5" fmla="*/ 2 h 15"/>
                  <a:gd name="T6" fmla="*/ 0 w 7"/>
                  <a:gd name="T7" fmla="*/ 1 h 15"/>
                  <a:gd name="T8" fmla="*/ 1 w 7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3" y="0"/>
                    </a:moveTo>
                    <a:cubicBezTo>
                      <a:pt x="4" y="0"/>
                      <a:pt x="6" y="3"/>
                      <a:pt x="7" y="7"/>
                    </a:cubicBezTo>
                    <a:cubicBezTo>
                      <a:pt x="7" y="11"/>
                      <a:pt x="6" y="14"/>
                      <a:pt x="4" y="15"/>
                    </a:cubicBezTo>
                    <a:cubicBezTo>
                      <a:pt x="3" y="15"/>
                      <a:pt x="1" y="12"/>
                      <a:pt x="0" y="8"/>
                    </a:cubicBezTo>
                    <a:cubicBezTo>
                      <a:pt x="0" y="4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4" name="Freeform 1824"/>
              <p:cNvSpPr>
                <a:spLocks/>
              </p:cNvSpPr>
              <p:nvPr/>
            </p:nvSpPr>
            <p:spPr bwMode="auto">
              <a:xfrm>
                <a:off x="1517" y="3691"/>
                <a:ext cx="5" cy="9"/>
              </a:xfrm>
              <a:custGeom>
                <a:avLst/>
                <a:gdLst>
                  <a:gd name="T0" fmla="*/ 1 w 8"/>
                  <a:gd name="T1" fmla="*/ 0 h 16"/>
                  <a:gd name="T2" fmla="*/ 2 w 8"/>
                  <a:gd name="T3" fmla="*/ 2 h 16"/>
                  <a:gd name="T4" fmla="*/ 1 w 8"/>
                  <a:gd name="T5" fmla="*/ 3 h 16"/>
                  <a:gd name="T6" fmla="*/ 1 w 8"/>
                  <a:gd name="T7" fmla="*/ 2 h 16"/>
                  <a:gd name="T8" fmla="*/ 1 w 8"/>
                  <a:gd name="T9" fmla="*/ 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3" y="0"/>
                    </a:moveTo>
                    <a:cubicBezTo>
                      <a:pt x="5" y="0"/>
                      <a:pt x="7" y="3"/>
                      <a:pt x="7" y="8"/>
                    </a:cubicBezTo>
                    <a:cubicBezTo>
                      <a:pt x="8" y="12"/>
                      <a:pt x="7" y="16"/>
                      <a:pt x="5" y="16"/>
                    </a:cubicBezTo>
                    <a:cubicBezTo>
                      <a:pt x="3" y="16"/>
                      <a:pt x="1" y="13"/>
                      <a:pt x="1" y="9"/>
                    </a:cubicBezTo>
                    <a:cubicBezTo>
                      <a:pt x="0" y="4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5" name="Freeform 1825"/>
              <p:cNvSpPr>
                <a:spLocks/>
              </p:cNvSpPr>
              <p:nvPr/>
            </p:nvSpPr>
            <p:spPr bwMode="auto">
              <a:xfrm>
                <a:off x="1517" y="3680"/>
                <a:ext cx="5" cy="9"/>
              </a:xfrm>
              <a:custGeom>
                <a:avLst/>
                <a:gdLst>
                  <a:gd name="T0" fmla="*/ 1 w 8"/>
                  <a:gd name="T1" fmla="*/ 0 h 15"/>
                  <a:gd name="T2" fmla="*/ 2 w 8"/>
                  <a:gd name="T3" fmla="*/ 1 h 15"/>
                  <a:gd name="T4" fmla="*/ 1 w 8"/>
                  <a:gd name="T5" fmla="*/ 3 h 15"/>
                  <a:gd name="T6" fmla="*/ 1 w 8"/>
                  <a:gd name="T7" fmla="*/ 2 h 15"/>
                  <a:gd name="T8" fmla="*/ 1 w 8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3" y="0"/>
                    </a:moveTo>
                    <a:cubicBezTo>
                      <a:pt x="5" y="0"/>
                      <a:pt x="7" y="3"/>
                      <a:pt x="7" y="7"/>
                    </a:cubicBezTo>
                    <a:cubicBezTo>
                      <a:pt x="8" y="11"/>
                      <a:pt x="7" y="15"/>
                      <a:pt x="5" y="15"/>
                    </a:cubicBezTo>
                    <a:cubicBezTo>
                      <a:pt x="3" y="15"/>
                      <a:pt x="1" y="12"/>
                      <a:pt x="1" y="8"/>
                    </a:cubicBezTo>
                    <a:cubicBezTo>
                      <a:pt x="0" y="4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6" name="Freeform 1826"/>
              <p:cNvSpPr>
                <a:spLocks/>
              </p:cNvSpPr>
              <p:nvPr/>
            </p:nvSpPr>
            <p:spPr bwMode="auto">
              <a:xfrm>
                <a:off x="635" y="3873"/>
                <a:ext cx="28" cy="31"/>
              </a:xfrm>
              <a:custGeom>
                <a:avLst/>
                <a:gdLst>
                  <a:gd name="T0" fmla="*/ 0 w 48"/>
                  <a:gd name="T1" fmla="*/ 0 h 54"/>
                  <a:gd name="T2" fmla="*/ 2 w 48"/>
                  <a:gd name="T3" fmla="*/ 6 h 54"/>
                  <a:gd name="T4" fmla="*/ 3 w 48"/>
                  <a:gd name="T5" fmla="*/ 10 h 54"/>
                  <a:gd name="T6" fmla="*/ 6 w 48"/>
                  <a:gd name="T7" fmla="*/ 5 h 54"/>
                  <a:gd name="T8" fmla="*/ 8 w 48"/>
                  <a:gd name="T9" fmla="*/ 4 h 54"/>
                  <a:gd name="T10" fmla="*/ 9 w 48"/>
                  <a:gd name="T11" fmla="*/ 3 h 54"/>
                  <a:gd name="T12" fmla="*/ 7 w 48"/>
                  <a:gd name="T13" fmla="*/ 2 h 54"/>
                  <a:gd name="T14" fmla="*/ 4 w 48"/>
                  <a:gd name="T15" fmla="*/ 1 h 54"/>
                  <a:gd name="T16" fmla="*/ 1 w 48"/>
                  <a:gd name="T17" fmla="*/ 0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8" h="54">
                    <a:moveTo>
                      <a:pt x="0" y="0"/>
                    </a:moveTo>
                    <a:cubicBezTo>
                      <a:pt x="8" y="8"/>
                      <a:pt x="11" y="18"/>
                      <a:pt x="12" y="29"/>
                    </a:cubicBezTo>
                    <a:cubicBezTo>
                      <a:pt x="13" y="37"/>
                      <a:pt x="14" y="46"/>
                      <a:pt x="15" y="54"/>
                    </a:cubicBezTo>
                    <a:cubicBezTo>
                      <a:pt x="17" y="44"/>
                      <a:pt x="24" y="35"/>
                      <a:pt x="31" y="28"/>
                    </a:cubicBezTo>
                    <a:cubicBezTo>
                      <a:pt x="34" y="24"/>
                      <a:pt x="37" y="23"/>
                      <a:pt x="41" y="21"/>
                    </a:cubicBezTo>
                    <a:cubicBezTo>
                      <a:pt x="43" y="20"/>
                      <a:pt x="47" y="18"/>
                      <a:pt x="48" y="17"/>
                    </a:cubicBezTo>
                    <a:cubicBezTo>
                      <a:pt x="44" y="14"/>
                      <a:pt x="39" y="13"/>
                      <a:pt x="35" y="11"/>
                    </a:cubicBezTo>
                    <a:cubicBezTo>
                      <a:pt x="30" y="10"/>
                      <a:pt x="26" y="8"/>
                      <a:pt x="20" y="7"/>
                    </a:cubicBezTo>
                    <a:cubicBezTo>
                      <a:pt x="14" y="6"/>
                      <a:pt x="7" y="3"/>
                      <a:pt x="1" y="0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7" name="Freeform 1827"/>
              <p:cNvSpPr>
                <a:spLocks/>
              </p:cNvSpPr>
              <p:nvPr/>
            </p:nvSpPr>
            <p:spPr bwMode="auto">
              <a:xfrm>
                <a:off x="639" y="3875"/>
                <a:ext cx="17" cy="23"/>
              </a:xfrm>
              <a:custGeom>
                <a:avLst/>
                <a:gdLst>
                  <a:gd name="T0" fmla="*/ 2 w 28"/>
                  <a:gd name="T1" fmla="*/ 7 h 40"/>
                  <a:gd name="T2" fmla="*/ 1 w 28"/>
                  <a:gd name="T3" fmla="*/ 3 h 40"/>
                  <a:gd name="T4" fmla="*/ 0 w 28"/>
                  <a:gd name="T5" fmla="*/ 0 h 40"/>
                  <a:gd name="T6" fmla="*/ 1 w 28"/>
                  <a:gd name="T7" fmla="*/ 1 h 40"/>
                  <a:gd name="T8" fmla="*/ 4 w 28"/>
                  <a:gd name="T9" fmla="*/ 1 h 40"/>
                  <a:gd name="T10" fmla="*/ 6 w 28"/>
                  <a:gd name="T11" fmla="*/ 2 h 40"/>
                  <a:gd name="T12" fmla="*/ 5 w 28"/>
                  <a:gd name="T13" fmla="*/ 1 h 40"/>
                  <a:gd name="T14" fmla="*/ 3 w 28"/>
                  <a:gd name="T15" fmla="*/ 1 h 40"/>
                  <a:gd name="T16" fmla="*/ 1 w 28"/>
                  <a:gd name="T17" fmla="*/ 1 h 40"/>
                  <a:gd name="T18" fmla="*/ 1 w 28"/>
                  <a:gd name="T19" fmla="*/ 4 h 40"/>
                  <a:gd name="T20" fmla="*/ 1 w 28"/>
                  <a:gd name="T21" fmla="*/ 6 h 40"/>
                  <a:gd name="T22" fmla="*/ 2 w 28"/>
                  <a:gd name="T23" fmla="*/ 7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8" h="40">
                    <a:moveTo>
                      <a:pt x="8" y="40"/>
                    </a:moveTo>
                    <a:cubicBezTo>
                      <a:pt x="9" y="33"/>
                      <a:pt x="7" y="26"/>
                      <a:pt x="5" y="19"/>
                    </a:cubicBezTo>
                    <a:cubicBezTo>
                      <a:pt x="4" y="12"/>
                      <a:pt x="3" y="6"/>
                      <a:pt x="0" y="0"/>
                    </a:cubicBezTo>
                    <a:cubicBezTo>
                      <a:pt x="2" y="1"/>
                      <a:pt x="4" y="3"/>
                      <a:pt x="7" y="3"/>
                    </a:cubicBezTo>
                    <a:cubicBezTo>
                      <a:pt x="10" y="4"/>
                      <a:pt x="13" y="4"/>
                      <a:pt x="16" y="5"/>
                    </a:cubicBezTo>
                    <a:cubicBezTo>
                      <a:pt x="20" y="5"/>
                      <a:pt x="24" y="7"/>
                      <a:pt x="28" y="9"/>
                    </a:cubicBezTo>
                    <a:cubicBezTo>
                      <a:pt x="26" y="7"/>
                      <a:pt x="24" y="7"/>
                      <a:pt x="22" y="7"/>
                    </a:cubicBezTo>
                    <a:cubicBezTo>
                      <a:pt x="20" y="6"/>
                      <a:pt x="18" y="6"/>
                      <a:pt x="15" y="6"/>
                    </a:cubicBezTo>
                    <a:cubicBezTo>
                      <a:pt x="11" y="6"/>
                      <a:pt x="8" y="5"/>
                      <a:pt x="4" y="4"/>
                    </a:cubicBezTo>
                    <a:cubicBezTo>
                      <a:pt x="4" y="10"/>
                      <a:pt x="5" y="17"/>
                      <a:pt x="6" y="23"/>
                    </a:cubicBezTo>
                    <a:cubicBezTo>
                      <a:pt x="7" y="25"/>
                      <a:pt x="7" y="28"/>
                      <a:pt x="7" y="31"/>
                    </a:cubicBezTo>
                    <a:cubicBezTo>
                      <a:pt x="8" y="33"/>
                      <a:pt x="9" y="35"/>
                      <a:pt x="9" y="38"/>
                    </a:cubicBezTo>
                  </a:path>
                </a:pathLst>
              </a:custGeom>
              <a:solidFill>
                <a:srgbClr val="F3C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8" name="Freeform 1828"/>
              <p:cNvSpPr>
                <a:spLocks/>
              </p:cNvSpPr>
              <p:nvPr/>
            </p:nvSpPr>
            <p:spPr bwMode="auto">
              <a:xfrm>
                <a:off x="643" y="3912"/>
                <a:ext cx="12" cy="18"/>
              </a:xfrm>
              <a:custGeom>
                <a:avLst/>
                <a:gdLst>
                  <a:gd name="T0" fmla="*/ 1 w 21"/>
                  <a:gd name="T1" fmla="*/ 0 h 32"/>
                  <a:gd name="T2" fmla="*/ 1 w 21"/>
                  <a:gd name="T3" fmla="*/ 3 h 32"/>
                  <a:gd name="T4" fmla="*/ 1 w 21"/>
                  <a:gd name="T5" fmla="*/ 6 h 32"/>
                  <a:gd name="T6" fmla="*/ 2 w 21"/>
                  <a:gd name="T7" fmla="*/ 4 h 32"/>
                  <a:gd name="T8" fmla="*/ 4 w 21"/>
                  <a:gd name="T9" fmla="*/ 3 h 32"/>
                  <a:gd name="T10" fmla="*/ 2 w 21"/>
                  <a:gd name="T11" fmla="*/ 3 h 32"/>
                  <a:gd name="T12" fmla="*/ 1 w 21"/>
                  <a:gd name="T13" fmla="*/ 2 h 32"/>
                  <a:gd name="T14" fmla="*/ 1 w 21"/>
                  <a:gd name="T15" fmla="*/ 1 h 32"/>
                  <a:gd name="T16" fmla="*/ 1 w 21"/>
                  <a:gd name="T17" fmla="*/ 1 h 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32">
                    <a:moveTo>
                      <a:pt x="1" y="0"/>
                    </a:moveTo>
                    <a:cubicBezTo>
                      <a:pt x="1" y="6"/>
                      <a:pt x="2" y="12"/>
                      <a:pt x="1" y="19"/>
                    </a:cubicBezTo>
                    <a:cubicBezTo>
                      <a:pt x="1" y="23"/>
                      <a:pt x="0" y="28"/>
                      <a:pt x="1" y="32"/>
                    </a:cubicBezTo>
                    <a:cubicBezTo>
                      <a:pt x="4" y="29"/>
                      <a:pt x="7" y="25"/>
                      <a:pt x="11" y="22"/>
                    </a:cubicBezTo>
                    <a:cubicBezTo>
                      <a:pt x="15" y="20"/>
                      <a:pt x="19" y="18"/>
                      <a:pt x="21" y="15"/>
                    </a:cubicBezTo>
                    <a:cubicBezTo>
                      <a:pt x="19" y="16"/>
                      <a:pt x="16" y="17"/>
                      <a:pt x="13" y="17"/>
                    </a:cubicBezTo>
                    <a:cubicBezTo>
                      <a:pt x="10" y="18"/>
                      <a:pt x="7" y="15"/>
                      <a:pt x="6" y="13"/>
                    </a:cubicBezTo>
                    <a:cubicBezTo>
                      <a:pt x="5" y="10"/>
                      <a:pt x="5" y="8"/>
                      <a:pt x="4" y="5"/>
                    </a:cubicBezTo>
                    <a:cubicBezTo>
                      <a:pt x="3" y="4"/>
                      <a:pt x="3" y="2"/>
                      <a:pt x="2" y="1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9" name="Freeform 1829"/>
              <p:cNvSpPr>
                <a:spLocks/>
              </p:cNvSpPr>
              <p:nvPr/>
            </p:nvSpPr>
            <p:spPr bwMode="auto">
              <a:xfrm>
                <a:off x="1476" y="3691"/>
                <a:ext cx="27" cy="31"/>
              </a:xfrm>
              <a:custGeom>
                <a:avLst/>
                <a:gdLst>
                  <a:gd name="T0" fmla="*/ 3 w 47"/>
                  <a:gd name="T1" fmla="*/ 0 h 54"/>
                  <a:gd name="T2" fmla="*/ 1 w 47"/>
                  <a:gd name="T3" fmla="*/ 3 h 54"/>
                  <a:gd name="T4" fmla="*/ 1 w 47"/>
                  <a:gd name="T5" fmla="*/ 6 h 54"/>
                  <a:gd name="T6" fmla="*/ 4 w 47"/>
                  <a:gd name="T7" fmla="*/ 8 h 54"/>
                  <a:gd name="T8" fmla="*/ 6 w 47"/>
                  <a:gd name="T9" fmla="*/ 10 h 54"/>
                  <a:gd name="T10" fmla="*/ 9 w 47"/>
                  <a:gd name="T11" fmla="*/ 10 h 54"/>
                  <a:gd name="T12" fmla="*/ 6 w 47"/>
                  <a:gd name="T13" fmla="*/ 8 h 54"/>
                  <a:gd name="T14" fmla="*/ 3 w 47"/>
                  <a:gd name="T15" fmla="*/ 5 h 54"/>
                  <a:gd name="T16" fmla="*/ 3 w 47"/>
                  <a:gd name="T17" fmla="*/ 1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7" h="54">
                    <a:moveTo>
                      <a:pt x="17" y="0"/>
                    </a:moveTo>
                    <a:cubicBezTo>
                      <a:pt x="12" y="2"/>
                      <a:pt x="5" y="9"/>
                      <a:pt x="3" y="14"/>
                    </a:cubicBezTo>
                    <a:cubicBezTo>
                      <a:pt x="0" y="20"/>
                      <a:pt x="2" y="25"/>
                      <a:pt x="5" y="30"/>
                    </a:cubicBezTo>
                    <a:cubicBezTo>
                      <a:pt x="9" y="37"/>
                      <a:pt x="16" y="40"/>
                      <a:pt x="23" y="43"/>
                    </a:cubicBezTo>
                    <a:cubicBezTo>
                      <a:pt x="27" y="46"/>
                      <a:pt x="31" y="48"/>
                      <a:pt x="35" y="50"/>
                    </a:cubicBezTo>
                    <a:cubicBezTo>
                      <a:pt x="39" y="52"/>
                      <a:pt x="44" y="53"/>
                      <a:pt x="47" y="54"/>
                    </a:cubicBezTo>
                    <a:cubicBezTo>
                      <a:pt x="42" y="51"/>
                      <a:pt x="37" y="47"/>
                      <a:pt x="33" y="43"/>
                    </a:cubicBezTo>
                    <a:cubicBezTo>
                      <a:pt x="29" y="39"/>
                      <a:pt x="22" y="35"/>
                      <a:pt x="19" y="28"/>
                    </a:cubicBezTo>
                    <a:cubicBezTo>
                      <a:pt x="16" y="21"/>
                      <a:pt x="16" y="8"/>
                      <a:pt x="18" y="1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0" name="Freeform 1830"/>
              <p:cNvSpPr>
                <a:spLocks/>
              </p:cNvSpPr>
              <p:nvPr/>
            </p:nvSpPr>
            <p:spPr bwMode="auto">
              <a:xfrm>
                <a:off x="1479" y="3696"/>
                <a:ext cx="6" cy="16"/>
              </a:xfrm>
              <a:custGeom>
                <a:avLst/>
                <a:gdLst>
                  <a:gd name="T0" fmla="*/ 1 w 11"/>
                  <a:gd name="T1" fmla="*/ 0 h 29"/>
                  <a:gd name="T2" fmla="*/ 0 w 11"/>
                  <a:gd name="T3" fmla="*/ 3 h 29"/>
                  <a:gd name="T4" fmla="*/ 2 w 11"/>
                  <a:gd name="T5" fmla="*/ 5 h 29"/>
                  <a:gd name="T6" fmla="*/ 1 w 11"/>
                  <a:gd name="T7" fmla="*/ 1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29">
                    <a:moveTo>
                      <a:pt x="5" y="0"/>
                    </a:moveTo>
                    <a:cubicBezTo>
                      <a:pt x="0" y="3"/>
                      <a:pt x="0" y="11"/>
                      <a:pt x="0" y="16"/>
                    </a:cubicBezTo>
                    <a:cubicBezTo>
                      <a:pt x="2" y="22"/>
                      <a:pt x="6" y="26"/>
                      <a:pt x="11" y="29"/>
                    </a:cubicBezTo>
                    <a:cubicBezTo>
                      <a:pt x="5" y="23"/>
                      <a:pt x="0" y="9"/>
                      <a:pt x="4" y="1"/>
                    </a:cubicBezTo>
                  </a:path>
                </a:pathLst>
              </a:custGeom>
              <a:solidFill>
                <a:srgbClr val="F3C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1" name="Freeform 1831"/>
              <p:cNvSpPr>
                <a:spLocks/>
              </p:cNvSpPr>
              <p:nvPr/>
            </p:nvSpPr>
            <p:spPr bwMode="auto">
              <a:xfrm>
                <a:off x="622" y="3659"/>
                <a:ext cx="911" cy="420"/>
              </a:xfrm>
              <a:custGeom>
                <a:avLst/>
                <a:gdLst>
                  <a:gd name="T0" fmla="*/ 137 w 1581"/>
                  <a:gd name="T1" fmla="*/ 28 h 730"/>
                  <a:gd name="T2" fmla="*/ 67 w 1581"/>
                  <a:gd name="T3" fmla="*/ 51 h 730"/>
                  <a:gd name="T4" fmla="*/ 27 w 1581"/>
                  <a:gd name="T5" fmla="*/ 76 h 730"/>
                  <a:gd name="T6" fmla="*/ 3 w 1581"/>
                  <a:gd name="T7" fmla="*/ 70 h 730"/>
                  <a:gd name="T8" fmla="*/ 2 w 1581"/>
                  <a:gd name="T9" fmla="*/ 88 h 730"/>
                  <a:gd name="T10" fmla="*/ 20 w 1581"/>
                  <a:gd name="T11" fmla="*/ 79 h 730"/>
                  <a:gd name="T12" fmla="*/ 27 w 1581"/>
                  <a:gd name="T13" fmla="*/ 78 h 730"/>
                  <a:gd name="T14" fmla="*/ 90 w 1581"/>
                  <a:gd name="T15" fmla="*/ 49 h 730"/>
                  <a:gd name="T16" fmla="*/ 70 w 1581"/>
                  <a:gd name="T17" fmla="*/ 113 h 730"/>
                  <a:gd name="T18" fmla="*/ 69 w 1581"/>
                  <a:gd name="T19" fmla="*/ 120 h 730"/>
                  <a:gd name="T20" fmla="*/ 62 w 1581"/>
                  <a:gd name="T21" fmla="*/ 138 h 730"/>
                  <a:gd name="T22" fmla="*/ 81 w 1581"/>
                  <a:gd name="T23" fmla="*/ 136 h 730"/>
                  <a:gd name="T24" fmla="*/ 72 w 1581"/>
                  <a:gd name="T25" fmla="*/ 114 h 730"/>
                  <a:gd name="T26" fmla="*/ 101 w 1581"/>
                  <a:gd name="T27" fmla="*/ 50 h 730"/>
                  <a:gd name="T28" fmla="*/ 132 w 1581"/>
                  <a:gd name="T29" fmla="*/ 58 h 730"/>
                  <a:gd name="T30" fmla="*/ 153 w 1581"/>
                  <a:gd name="T31" fmla="*/ 104 h 730"/>
                  <a:gd name="T32" fmla="*/ 147 w 1581"/>
                  <a:gd name="T33" fmla="*/ 123 h 730"/>
                  <a:gd name="T34" fmla="*/ 165 w 1581"/>
                  <a:gd name="T35" fmla="*/ 120 h 730"/>
                  <a:gd name="T36" fmla="*/ 155 w 1581"/>
                  <a:gd name="T37" fmla="*/ 97 h 730"/>
                  <a:gd name="T38" fmla="*/ 142 w 1581"/>
                  <a:gd name="T39" fmla="*/ 64 h 730"/>
                  <a:gd name="T40" fmla="*/ 175 w 1581"/>
                  <a:gd name="T41" fmla="*/ 5 h 730"/>
                  <a:gd name="T42" fmla="*/ 192 w 1581"/>
                  <a:gd name="T43" fmla="*/ 48 h 730"/>
                  <a:gd name="T44" fmla="*/ 195 w 1581"/>
                  <a:gd name="T45" fmla="*/ 94 h 730"/>
                  <a:gd name="T46" fmla="*/ 198 w 1581"/>
                  <a:gd name="T47" fmla="*/ 118 h 730"/>
                  <a:gd name="T48" fmla="*/ 216 w 1581"/>
                  <a:gd name="T49" fmla="*/ 112 h 730"/>
                  <a:gd name="T50" fmla="*/ 201 w 1581"/>
                  <a:gd name="T51" fmla="*/ 99 h 730"/>
                  <a:gd name="T52" fmla="*/ 196 w 1581"/>
                  <a:gd name="T53" fmla="*/ 93 h 730"/>
                  <a:gd name="T54" fmla="*/ 190 w 1581"/>
                  <a:gd name="T55" fmla="*/ 37 h 730"/>
                  <a:gd name="T56" fmla="*/ 269 w 1581"/>
                  <a:gd name="T57" fmla="*/ 86 h 730"/>
                  <a:gd name="T58" fmla="*/ 269 w 1581"/>
                  <a:gd name="T59" fmla="*/ 91 h 730"/>
                  <a:gd name="T60" fmla="*/ 267 w 1581"/>
                  <a:gd name="T61" fmla="*/ 111 h 730"/>
                  <a:gd name="T62" fmla="*/ 284 w 1581"/>
                  <a:gd name="T63" fmla="*/ 105 h 730"/>
                  <a:gd name="T64" fmla="*/ 269 w 1581"/>
                  <a:gd name="T65" fmla="*/ 84 h 730"/>
                  <a:gd name="T66" fmla="*/ 223 w 1581"/>
                  <a:gd name="T67" fmla="*/ 41 h 730"/>
                  <a:gd name="T68" fmla="*/ 277 w 1581"/>
                  <a:gd name="T69" fmla="*/ 17 h 730"/>
                  <a:gd name="T70" fmla="*/ 283 w 1581"/>
                  <a:gd name="T71" fmla="*/ 17 h 730"/>
                  <a:gd name="T72" fmla="*/ 302 w 1581"/>
                  <a:gd name="T73" fmla="*/ 20 h 730"/>
                  <a:gd name="T74" fmla="*/ 297 w 1581"/>
                  <a:gd name="T75" fmla="*/ 3 h 730"/>
                  <a:gd name="T76" fmla="*/ 275 w 1581"/>
                  <a:gd name="T77" fmla="*/ 16 h 730"/>
                  <a:gd name="T78" fmla="*/ 220 w 1581"/>
                  <a:gd name="T79" fmla="*/ 38 h 730"/>
                  <a:gd name="T80" fmla="*/ 184 w 1581"/>
                  <a:gd name="T81" fmla="*/ 0 h 73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581" h="730">
                    <a:moveTo>
                      <a:pt x="879" y="3"/>
                    </a:moveTo>
                    <a:cubicBezTo>
                      <a:pt x="877" y="13"/>
                      <a:pt x="857" y="115"/>
                      <a:pt x="713" y="145"/>
                    </a:cubicBezTo>
                    <a:cubicBezTo>
                      <a:pt x="606" y="168"/>
                      <a:pt x="555" y="225"/>
                      <a:pt x="536" y="235"/>
                    </a:cubicBezTo>
                    <a:cubicBezTo>
                      <a:pt x="498" y="257"/>
                      <a:pt x="432" y="225"/>
                      <a:pt x="352" y="269"/>
                    </a:cubicBezTo>
                    <a:cubicBezTo>
                      <a:pt x="274" y="312"/>
                      <a:pt x="231" y="372"/>
                      <a:pt x="138" y="398"/>
                    </a:cubicBezTo>
                    <a:cubicBezTo>
                      <a:pt x="138" y="398"/>
                      <a:pt x="138" y="398"/>
                      <a:pt x="138" y="398"/>
                    </a:cubicBezTo>
                    <a:cubicBezTo>
                      <a:pt x="122" y="400"/>
                      <a:pt x="109" y="400"/>
                      <a:pt x="102" y="400"/>
                    </a:cubicBezTo>
                    <a:cubicBezTo>
                      <a:pt x="85" y="388"/>
                      <a:pt x="16" y="367"/>
                      <a:pt x="16" y="367"/>
                    </a:cubicBezTo>
                    <a:cubicBezTo>
                      <a:pt x="6" y="368"/>
                      <a:pt x="0" y="377"/>
                      <a:pt x="1" y="387"/>
                    </a:cubicBezTo>
                    <a:cubicBezTo>
                      <a:pt x="12" y="463"/>
                      <a:pt x="12" y="463"/>
                      <a:pt x="12" y="463"/>
                    </a:cubicBezTo>
                    <a:cubicBezTo>
                      <a:pt x="14" y="473"/>
                      <a:pt x="23" y="480"/>
                      <a:pt x="33" y="478"/>
                    </a:cubicBezTo>
                    <a:cubicBezTo>
                      <a:pt x="33" y="478"/>
                      <a:pt x="93" y="433"/>
                      <a:pt x="104" y="417"/>
                    </a:cubicBezTo>
                    <a:cubicBezTo>
                      <a:pt x="111" y="414"/>
                      <a:pt x="133" y="408"/>
                      <a:pt x="140" y="406"/>
                    </a:cubicBezTo>
                    <a:cubicBezTo>
                      <a:pt x="140" y="406"/>
                      <a:pt x="140" y="406"/>
                      <a:pt x="140" y="406"/>
                    </a:cubicBezTo>
                    <a:cubicBezTo>
                      <a:pt x="161" y="400"/>
                      <a:pt x="226" y="378"/>
                      <a:pt x="298" y="318"/>
                    </a:cubicBezTo>
                    <a:cubicBezTo>
                      <a:pt x="340" y="281"/>
                      <a:pt x="386" y="255"/>
                      <a:pt x="468" y="258"/>
                    </a:cubicBezTo>
                    <a:cubicBezTo>
                      <a:pt x="492" y="259"/>
                      <a:pt x="521" y="255"/>
                      <a:pt x="521" y="255"/>
                    </a:cubicBezTo>
                    <a:cubicBezTo>
                      <a:pt x="521" y="255"/>
                      <a:pt x="391" y="333"/>
                      <a:pt x="367" y="592"/>
                    </a:cubicBezTo>
                    <a:cubicBezTo>
                      <a:pt x="367" y="592"/>
                      <a:pt x="367" y="592"/>
                      <a:pt x="367" y="592"/>
                    </a:cubicBezTo>
                    <a:cubicBezTo>
                      <a:pt x="366" y="609"/>
                      <a:pt x="363" y="621"/>
                      <a:pt x="361" y="628"/>
                    </a:cubicBezTo>
                    <a:cubicBezTo>
                      <a:pt x="346" y="641"/>
                      <a:pt x="309" y="704"/>
                      <a:pt x="309" y="704"/>
                    </a:cubicBezTo>
                    <a:cubicBezTo>
                      <a:pt x="309" y="714"/>
                      <a:pt x="316" y="722"/>
                      <a:pt x="326" y="723"/>
                    </a:cubicBezTo>
                    <a:cubicBezTo>
                      <a:pt x="403" y="729"/>
                      <a:pt x="403" y="729"/>
                      <a:pt x="403" y="729"/>
                    </a:cubicBezTo>
                    <a:cubicBezTo>
                      <a:pt x="413" y="730"/>
                      <a:pt x="421" y="722"/>
                      <a:pt x="422" y="713"/>
                    </a:cubicBezTo>
                    <a:cubicBezTo>
                      <a:pt x="422" y="713"/>
                      <a:pt x="391" y="644"/>
                      <a:pt x="378" y="629"/>
                    </a:cubicBezTo>
                    <a:cubicBezTo>
                      <a:pt x="377" y="624"/>
                      <a:pt x="376" y="612"/>
                      <a:pt x="376" y="602"/>
                    </a:cubicBezTo>
                    <a:cubicBezTo>
                      <a:pt x="376" y="602"/>
                      <a:pt x="376" y="602"/>
                      <a:pt x="376" y="602"/>
                    </a:cubicBezTo>
                    <a:cubicBezTo>
                      <a:pt x="376" y="602"/>
                      <a:pt x="367" y="396"/>
                      <a:pt x="531" y="264"/>
                    </a:cubicBezTo>
                    <a:cubicBezTo>
                      <a:pt x="571" y="232"/>
                      <a:pt x="598" y="203"/>
                      <a:pt x="665" y="184"/>
                    </a:cubicBezTo>
                    <a:cubicBezTo>
                      <a:pt x="665" y="184"/>
                      <a:pt x="613" y="222"/>
                      <a:pt x="691" y="300"/>
                    </a:cubicBezTo>
                    <a:cubicBezTo>
                      <a:pt x="766" y="373"/>
                      <a:pt x="802" y="426"/>
                      <a:pt x="803" y="511"/>
                    </a:cubicBezTo>
                    <a:cubicBezTo>
                      <a:pt x="803" y="527"/>
                      <a:pt x="800" y="539"/>
                      <a:pt x="799" y="546"/>
                    </a:cubicBezTo>
                    <a:cubicBezTo>
                      <a:pt x="785" y="560"/>
                      <a:pt x="752" y="625"/>
                      <a:pt x="752" y="625"/>
                    </a:cubicBezTo>
                    <a:cubicBezTo>
                      <a:pt x="752" y="635"/>
                      <a:pt x="759" y="643"/>
                      <a:pt x="769" y="643"/>
                    </a:cubicBezTo>
                    <a:cubicBezTo>
                      <a:pt x="846" y="645"/>
                      <a:pt x="846" y="645"/>
                      <a:pt x="846" y="645"/>
                    </a:cubicBezTo>
                    <a:cubicBezTo>
                      <a:pt x="856" y="645"/>
                      <a:pt x="864" y="637"/>
                      <a:pt x="865" y="627"/>
                    </a:cubicBezTo>
                    <a:cubicBezTo>
                      <a:pt x="865" y="627"/>
                      <a:pt x="830" y="561"/>
                      <a:pt x="816" y="546"/>
                    </a:cubicBezTo>
                    <a:cubicBezTo>
                      <a:pt x="814" y="539"/>
                      <a:pt x="811" y="530"/>
                      <a:pt x="810" y="509"/>
                    </a:cubicBezTo>
                    <a:cubicBezTo>
                      <a:pt x="810" y="509"/>
                      <a:pt x="810" y="509"/>
                      <a:pt x="810" y="509"/>
                    </a:cubicBezTo>
                    <a:cubicBezTo>
                      <a:pt x="811" y="480"/>
                      <a:pt x="809" y="401"/>
                      <a:pt x="745" y="336"/>
                    </a:cubicBezTo>
                    <a:cubicBezTo>
                      <a:pt x="673" y="262"/>
                      <a:pt x="630" y="217"/>
                      <a:pt x="690" y="175"/>
                    </a:cubicBezTo>
                    <a:cubicBezTo>
                      <a:pt x="690" y="175"/>
                      <a:pt x="870" y="152"/>
                      <a:pt x="915" y="24"/>
                    </a:cubicBezTo>
                    <a:cubicBezTo>
                      <a:pt x="915" y="24"/>
                      <a:pt x="928" y="136"/>
                      <a:pt x="982" y="183"/>
                    </a:cubicBezTo>
                    <a:cubicBezTo>
                      <a:pt x="982" y="183"/>
                      <a:pt x="999" y="224"/>
                      <a:pt x="1004" y="251"/>
                    </a:cubicBezTo>
                    <a:cubicBezTo>
                      <a:pt x="1013" y="296"/>
                      <a:pt x="981" y="383"/>
                      <a:pt x="1022" y="492"/>
                    </a:cubicBezTo>
                    <a:cubicBezTo>
                      <a:pt x="1022" y="492"/>
                      <a:pt x="1022" y="492"/>
                      <a:pt x="1022" y="492"/>
                    </a:cubicBezTo>
                    <a:cubicBezTo>
                      <a:pt x="1029" y="510"/>
                      <a:pt x="1034" y="521"/>
                      <a:pt x="1036" y="528"/>
                    </a:cubicBezTo>
                    <a:cubicBezTo>
                      <a:pt x="1031" y="547"/>
                      <a:pt x="1035" y="619"/>
                      <a:pt x="1035" y="619"/>
                    </a:cubicBezTo>
                    <a:cubicBezTo>
                      <a:pt x="1040" y="628"/>
                      <a:pt x="1050" y="631"/>
                      <a:pt x="1059" y="627"/>
                    </a:cubicBezTo>
                    <a:cubicBezTo>
                      <a:pt x="1127" y="589"/>
                      <a:pt x="1127" y="589"/>
                      <a:pt x="1127" y="589"/>
                    </a:cubicBezTo>
                    <a:cubicBezTo>
                      <a:pt x="1135" y="585"/>
                      <a:pt x="1139" y="574"/>
                      <a:pt x="1134" y="565"/>
                    </a:cubicBezTo>
                    <a:cubicBezTo>
                      <a:pt x="1134" y="565"/>
                      <a:pt x="1070" y="525"/>
                      <a:pt x="1051" y="520"/>
                    </a:cubicBezTo>
                    <a:cubicBezTo>
                      <a:pt x="1049" y="518"/>
                      <a:pt x="1044" y="518"/>
                      <a:pt x="1028" y="489"/>
                    </a:cubicBezTo>
                    <a:cubicBezTo>
                      <a:pt x="1028" y="489"/>
                      <a:pt x="1028" y="489"/>
                      <a:pt x="1028" y="489"/>
                    </a:cubicBezTo>
                    <a:cubicBezTo>
                      <a:pt x="1021" y="469"/>
                      <a:pt x="998" y="396"/>
                      <a:pt x="1014" y="292"/>
                    </a:cubicBezTo>
                    <a:cubicBezTo>
                      <a:pt x="1019" y="253"/>
                      <a:pt x="1000" y="202"/>
                      <a:pt x="994" y="193"/>
                    </a:cubicBezTo>
                    <a:cubicBezTo>
                      <a:pt x="994" y="193"/>
                      <a:pt x="1025" y="227"/>
                      <a:pt x="1154" y="224"/>
                    </a:cubicBezTo>
                    <a:cubicBezTo>
                      <a:pt x="1293" y="221"/>
                      <a:pt x="1382" y="322"/>
                      <a:pt x="1404" y="450"/>
                    </a:cubicBezTo>
                    <a:cubicBezTo>
                      <a:pt x="1404" y="450"/>
                      <a:pt x="1404" y="450"/>
                      <a:pt x="1404" y="450"/>
                    </a:cubicBezTo>
                    <a:cubicBezTo>
                      <a:pt x="1406" y="466"/>
                      <a:pt x="1404" y="476"/>
                      <a:pt x="1404" y="482"/>
                    </a:cubicBezTo>
                    <a:cubicBezTo>
                      <a:pt x="1393" y="499"/>
                      <a:pt x="1372" y="568"/>
                      <a:pt x="1372" y="568"/>
                    </a:cubicBezTo>
                    <a:cubicBezTo>
                      <a:pt x="1374" y="578"/>
                      <a:pt x="1383" y="585"/>
                      <a:pt x="1393" y="583"/>
                    </a:cubicBezTo>
                    <a:cubicBezTo>
                      <a:pt x="1469" y="570"/>
                      <a:pt x="1469" y="570"/>
                      <a:pt x="1469" y="570"/>
                    </a:cubicBezTo>
                    <a:cubicBezTo>
                      <a:pt x="1479" y="569"/>
                      <a:pt x="1485" y="560"/>
                      <a:pt x="1484" y="550"/>
                    </a:cubicBezTo>
                    <a:cubicBezTo>
                      <a:pt x="1484" y="550"/>
                      <a:pt x="1437" y="491"/>
                      <a:pt x="1421" y="479"/>
                    </a:cubicBezTo>
                    <a:cubicBezTo>
                      <a:pt x="1414" y="468"/>
                      <a:pt x="1411" y="459"/>
                      <a:pt x="1407" y="439"/>
                    </a:cubicBezTo>
                    <a:cubicBezTo>
                      <a:pt x="1407" y="439"/>
                      <a:pt x="1407" y="439"/>
                      <a:pt x="1407" y="439"/>
                    </a:cubicBezTo>
                    <a:cubicBezTo>
                      <a:pt x="1397" y="394"/>
                      <a:pt x="1345" y="211"/>
                      <a:pt x="1166" y="215"/>
                    </a:cubicBezTo>
                    <a:cubicBezTo>
                      <a:pt x="1166" y="215"/>
                      <a:pt x="1245" y="205"/>
                      <a:pt x="1283" y="177"/>
                    </a:cubicBezTo>
                    <a:cubicBezTo>
                      <a:pt x="1332" y="140"/>
                      <a:pt x="1399" y="94"/>
                      <a:pt x="1447" y="90"/>
                    </a:cubicBezTo>
                    <a:cubicBezTo>
                      <a:pt x="1447" y="90"/>
                      <a:pt x="1447" y="90"/>
                      <a:pt x="1447" y="90"/>
                    </a:cubicBezTo>
                    <a:cubicBezTo>
                      <a:pt x="1464" y="88"/>
                      <a:pt x="1473" y="90"/>
                      <a:pt x="1480" y="91"/>
                    </a:cubicBezTo>
                    <a:cubicBezTo>
                      <a:pt x="1496" y="103"/>
                      <a:pt x="1564" y="126"/>
                      <a:pt x="1564" y="126"/>
                    </a:cubicBezTo>
                    <a:cubicBezTo>
                      <a:pt x="1574" y="124"/>
                      <a:pt x="1581" y="115"/>
                      <a:pt x="1580" y="106"/>
                    </a:cubicBezTo>
                    <a:cubicBezTo>
                      <a:pt x="1570" y="29"/>
                      <a:pt x="1570" y="29"/>
                      <a:pt x="1570" y="29"/>
                    </a:cubicBezTo>
                    <a:cubicBezTo>
                      <a:pt x="1569" y="19"/>
                      <a:pt x="1560" y="12"/>
                      <a:pt x="1550" y="14"/>
                    </a:cubicBezTo>
                    <a:cubicBezTo>
                      <a:pt x="1550" y="14"/>
                      <a:pt x="1489" y="58"/>
                      <a:pt x="1477" y="74"/>
                    </a:cubicBezTo>
                    <a:cubicBezTo>
                      <a:pt x="1466" y="79"/>
                      <a:pt x="1452" y="81"/>
                      <a:pt x="1440" y="84"/>
                    </a:cubicBezTo>
                    <a:cubicBezTo>
                      <a:pt x="1423" y="87"/>
                      <a:pt x="1361" y="97"/>
                      <a:pt x="1297" y="148"/>
                    </a:cubicBezTo>
                    <a:cubicBezTo>
                      <a:pt x="1240" y="194"/>
                      <a:pt x="1195" y="185"/>
                      <a:pt x="1149" y="200"/>
                    </a:cubicBezTo>
                    <a:cubicBezTo>
                      <a:pt x="1115" y="211"/>
                      <a:pt x="984" y="212"/>
                      <a:pt x="965" y="87"/>
                    </a:cubicBezTo>
                    <a:cubicBezTo>
                      <a:pt x="955" y="22"/>
                      <a:pt x="959" y="0"/>
                      <a:pt x="959" y="0"/>
                    </a:cubicBezTo>
                  </a:path>
                </a:pathLst>
              </a:custGeom>
              <a:noFill/>
              <a:ln w="3175" cap="rnd">
                <a:solidFill>
                  <a:srgbClr val="494E4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2" name="Freeform 1832"/>
              <p:cNvSpPr>
                <a:spLocks/>
              </p:cNvSpPr>
              <p:nvPr/>
            </p:nvSpPr>
            <p:spPr bwMode="auto">
              <a:xfrm>
                <a:off x="696" y="3657"/>
                <a:ext cx="762" cy="350"/>
              </a:xfrm>
              <a:custGeom>
                <a:avLst/>
                <a:gdLst>
                  <a:gd name="T0" fmla="*/ 144 w 1322"/>
                  <a:gd name="T1" fmla="*/ 1 h 608"/>
                  <a:gd name="T2" fmla="*/ 112 w 1322"/>
                  <a:gd name="T3" fmla="*/ 29 h 608"/>
                  <a:gd name="T4" fmla="*/ 78 w 1322"/>
                  <a:gd name="T5" fmla="*/ 45 h 608"/>
                  <a:gd name="T6" fmla="*/ 43 w 1322"/>
                  <a:gd name="T7" fmla="*/ 52 h 608"/>
                  <a:gd name="T8" fmla="*/ 1 w 1322"/>
                  <a:gd name="T9" fmla="*/ 77 h 608"/>
                  <a:gd name="T10" fmla="*/ 1 w 1322"/>
                  <a:gd name="T11" fmla="*/ 78 h 608"/>
                  <a:gd name="T12" fmla="*/ 32 w 1322"/>
                  <a:gd name="T13" fmla="*/ 61 h 608"/>
                  <a:gd name="T14" fmla="*/ 65 w 1322"/>
                  <a:gd name="T15" fmla="*/ 50 h 608"/>
                  <a:gd name="T16" fmla="*/ 76 w 1322"/>
                  <a:gd name="T17" fmla="*/ 49 h 608"/>
                  <a:gd name="T18" fmla="*/ 46 w 1322"/>
                  <a:gd name="T19" fmla="*/ 115 h 608"/>
                  <a:gd name="T20" fmla="*/ 47 w 1322"/>
                  <a:gd name="T21" fmla="*/ 115 h 608"/>
                  <a:gd name="T22" fmla="*/ 77 w 1322"/>
                  <a:gd name="T23" fmla="*/ 51 h 608"/>
                  <a:gd name="T24" fmla="*/ 103 w 1322"/>
                  <a:gd name="T25" fmla="*/ 36 h 608"/>
                  <a:gd name="T26" fmla="*/ 108 w 1322"/>
                  <a:gd name="T27" fmla="*/ 58 h 608"/>
                  <a:gd name="T28" fmla="*/ 129 w 1322"/>
                  <a:gd name="T29" fmla="*/ 100 h 608"/>
                  <a:gd name="T30" fmla="*/ 131 w 1322"/>
                  <a:gd name="T31" fmla="*/ 100 h 608"/>
                  <a:gd name="T32" fmla="*/ 118 w 1322"/>
                  <a:gd name="T33" fmla="*/ 64 h 608"/>
                  <a:gd name="T34" fmla="*/ 108 w 1322"/>
                  <a:gd name="T35" fmla="*/ 34 h 608"/>
                  <a:gd name="T36" fmla="*/ 151 w 1322"/>
                  <a:gd name="T37" fmla="*/ 5 h 608"/>
                  <a:gd name="T38" fmla="*/ 164 w 1322"/>
                  <a:gd name="T39" fmla="*/ 36 h 608"/>
                  <a:gd name="T40" fmla="*/ 168 w 1322"/>
                  <a:gd name="T41" fmla="*/ 48 h 608"/>
                  <a:gd name="T42" fmla="*/ 171 w 1322"/>
                  <a:gd name="T43" fmla="*/ 95 h 608"/>
                  <a:gd name="T44" fmla="*/ 173 w 1322"/>
                  <a:gd name="T45" fmla="*/ 95 h 608"/>
                  <a:gd name="T46" fmla="*/ 170 w 1322"/>
                  <a:gd name="T47" fmla="*/ 56 h 608"/>
                  <a:gd name="T48" fmla="*/ 166 w 1322"/>
                  <a:gd name="T49" fmla="*/ 37 h 608"/>
                  <a:gd name="T50" fmla="*/ 197 w 1322"/>
                  <a:gd name="T51" fmla="*/ 43 h 608"/>
                  <a:gd name="T52" fmla="*/ 244 w 1322"/>
                  <a:gd name="T53" fmla="*/ 86 h 608"/>
                  <a:gd name="T54" fmla="*/ 245 w 1322"/>
                  <a:gd name="T55" fmla="*/ 86 h 608"/>
                  <a:gd name="T56" fmla="*/ 199 w 1322"/>
                  <a:gd name="T57" fmla="*/ 41 h 608"/>
                  <a:gd name="T58" fmla="*/ 221 w 1322"/>
                  <a:gd name="T59" fmla="*/ 34 h 608"/>
                  <a:gd name="T60" fmla="*/ 253 w 1322"/>
                  <a:gd name="T61" fmla="*/ 18 h 608"/>
                  <a:gd name="T62" fmla="*/ 252 w 1322"/>
                  <a:gd name="T63" fmla="*/ 17 h 608"/>
                  <a:gd name="T64" fmla="*/ 224 w 1322"/>
                  <a:gd name="T65" fmla="*/ 29 h 608"/>
                  <a:gd name="T66" fmla="*/ 195 w 1322"/>
                  <a:gd name="T67" fmla="*/ 39 h 608"/>
                  <a:gd name="T68" fmla="*/ 160 w 1322"/>
                  <a:gd name="T69" fmla="*/ 17 h 608"/>
                  <a:gd name="T70" fmla="*/ 159 w 1322"/>
                  <a:gd name="T71" fmla="*/ 1 h 608"/>
                  <a:gd name="T72" fmla="*/ 144 w 1322"/>
                  <a:gd name="T73" fmla="*/ 1 h 60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322" h="608">
                    <a:moveTo>
                      <a:pt x="750" y="3"/>
                    </a:moveTo>
                    <a:cubicBezTo>
                      <a:pt x="750" y="3"/>
                      <a:pt x="735" y="118"/>
                      <a:pt x="584" y="150"/>
                    </a:cubicBezTo>
                    <a:cubicBezTo>
                      <a:pt x="477" y="173"/>
                      <a:pt x="427" y="227"/>
                      <a:pt x="408" y="238"/>
                    </a:cubicBezTo>
                    <a:cubicBezTo>
                      <a:pt x="370" y="259"/>
                      <a:pt x="304" y="227"/>
                      <a:pt x="224" y="271"/>
                    </a:cubicBezTo>
                    <a:cubicBezTo>
                      <a:pt x="144" y="316"/>
                      <a:pt x="101" y="378"/>
                      <a:pt x="3" y="402"/>
                    </a:cubicBezTo>
                    <a:cubicBezTo>
                      <a:pt x="3" y="402"/>
                      <a:pt x="0" y="407"/>
                      <a:pt x="5" y="410"/>
                    </a:cubicBezTo>
                    <a:cubicBezTo>
                      <a:pt x="5" y="410"/>
                      <a:pt x="83" y="394"/>
                      <a:pt x="170" y="320"/>
                    </a:cubicBezTo>
                    <a:cubicBezTo>
                      <a:pt x="213" y="283"/>
                      <a:pt x="258" y="257"/>
                      <a:pt x="340" y="260"/>
                    </a:cubicBezTo>
                    <a:cubicBezTo>
                      <a:pt x="364" y="261"/>
                      <a:pt x="393" y="257"/>
                      <a:pt x="393" y="257"/>
                    </a:cubicBezTo>
                    <a:cubicBezTo>
                      <a:pt x="393" y="257"/>
                      <a:pt x="260" y="337"/>
                      <a:pt x="239" y="604"/>
                    </a:cubicBezTo>
                    <a:cubicBezTo>
                      <a:pt x="239" y="604"/>
                      <a:pt x="246" y="608"/>
                      <a:pt x="248" y="604"/>
                    </a:cubicBezTo>
                    <a:cubicBezTo>
                      <a:pt x="248" y="604"/>
                      <a:pt x="239" y="399"/>
                      <a:pt x="403" y="266"/>
                    </a:cubicBezTo>
                    <a:cubicBezTo>
                      <a:pt x="443" y="234"/>
                      <a:pt x="470" y="205"/>
                      <a:pt x="537" y="186"/>
                    </a:cubicBezTo>
                    <a:cubicBezTo>
                      <a:pt x="537" y="186"/>
                      <a:pt x="485" y="224"/>
                      <a:pt x="564" y="302"/>
                    </a:cubicBezTo>
                    <a:cubicBezTo>
                      <a:pt x="642" y="379"/>
                      <a:pt x="678" y="434"/>
                      <a:pt x="675" y="527"/>
                    </a:cubicBezTo>
                    <a:cubicBezTo>
                      <a:pt x="675" y="527"/>
                      <a:pt x="677" y="532"/>
                      <a:pt x="682" y="524"/>
                    </a:cubicBezTo>
                    <a:cubicBezTo>
                      <a:pt x="682" y="524"/>
                      <a:pt x="699" y="423"/>
                      <a:pt x="617" y="339"/>
                    </a:cubicBezTo>
                    <a:cubicBezTo>
                      <a:pt x="545" y="265"/>
                      <a:pt x="503" y="219"/>
                      <a:pt x="562" y="177"/>
                    </a:cubicBezTo>
                    <a:cubicBezTo>
                      <a:pt x="562" y="177"/>
                      <a:pt x="742" y="155"/>
                      <a:pt x="788" y="26"/>
                    </a:cubicBezTo>
                    <a:cubicBezTo>
                      <a:pt x="788" y="26"/>
                      <a:pt x="800" y="138"/>
                      <a:pt x="854" y="186"/>
                    </a:cubicBezTo>
                    <a:cubicBezTo>
                      <a:pt x="854" y="186"/>
                      <a:pt x="872" y="226"/>
                      <a:pt x="877" y="253"/>
                    </a:cubicBezTo>
                    <a:cubicBezTo>
                      <a:pt x="885" y="299"/>
                      <a:pt x="852" y="388"/>
                      <a:pt x="896" y="499"/>
                    </a:cubicBezTo>
                    <a:cubicBezTo>
                      <a:pt x="896" y="499"/>
                      <a:pt x="900" y="501"/>
                      <a:pt x="903" y="497"/>
                    </a:cubicBezTo>
                    <a:cubicBezTo>
                      <a:pt x="903" y="497"/>
                      <a:pt x="868" y="417"/>
                      <a:pt x="886" y="294"/>
                    </a:cubicBezTo>
                    <a:cubicBezTo>
                      <a:pt x="892" y="255"/>
                      <a:pt x="872" y="204"/>
                      <a:pt x="866" y="195"/>
                    </a:cubicBezTo>
                    <a:cubicBezTo>
                      <a:pt x="866" y="195"/>
                      <a:pt x="897" y="229"/>
                      <a:pt x="1026" y="227"/>
                    </a:cubicBezTo>
                    <a:cubicBezTo>
                      <a:pt x="1166" y="223"/>
                      <a:pt x="1254" y="324"/>
                      <a:pt x="1276" y="452"/>
                    </a:cubicBezTo>
                    <a:cubicBezTo>
                      <a:pt x="1276" y="452"/>
                      <a:pt x="1279" y="455"/>
                      <a:pt x="1281" y="451"/>
                    </a:cubicBezTo>
                    <a:cubicBezTo>
                      <a:pt x="1281" y="451"/>
                      <a:pt x="1243" y="213"/>
                      <a:pt x="1038" y="217"/>
                    </a:cubicBezTo>
                    <a:cubicBezTo>
                      <a:pt x="1038" y="217"/>
                      <a:pt x="1117" y="208"/>
                      <a:pt x="1155" y="179"/>
                    </a:cubicBezTo>
                    <a:cubicBezTo>
                      <a:pt x="1205" y="142"/>
                      <a:pt x="1271" y="97"/>
                      <a:pt x="1320" y="92"/>
                    </a:cubicBezTo>
                    <a:cubicBezTo>
                      <a:pt x="1320" y="92"/>
                      <a:pt x="1322" y="87"/>
                      <a:pt x="1318" y="86"/>
                    </a:cubicBezTo>
                    <a:cubicBezTo>
                      <a:pt x="1318" y="86"/>
                      <a:pt x="1246" y="89"/>
                      <a:pt x="1169" y="151"/>
                    </a:cubicBezTo>
                    <a:cubicBezTo>
                      <a:pt x="1112" y="197"/>
                      <a:pt x="1067" y="188"/>
                      <a:pt x="1021" y="203"/>
                    </a:cubicBezTo>
                    <a:cubicBezTo>
                      <a:pt x="987" y="214"/>
                      <a:pt x="856" y="215"/>
                      <a:pt x="837" y="90"/>
                    </a:cubicBezTo>
                    <a:cubicBezTo>
                      <a:pt x="827" y="25"/>
                      <a:pt x="831" y="3"/>
                      <a:pt x="831" y="3"/>
                    </a:cubicBezTo>
                    <a:cubicBezTo>
                      <a:pt x="831" y="3"/>
                      <a:pt x="761" y="0"/>
                      <a:pt x="750" y="3"/>
                    </a:cubicBezTo>
                    <a:close/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3" name="Freeform 1833"/>
              <p:cNvSpPr>
                <a:spLocks/>
              </p:cNvSpPr>
              <p:nvPr/>
            </p:nvSpPr>
            <p:spPr bwMode="auto">
              <a:xfrm>
                <a:off x="622" y="3870"/>
                <a:ext cx="81" cy="65"/>
              </a:xfrm>
              <a:custGeom>
                <a:avLst/>
                <a:gdLst>
                  <a:gd name="T0" fmla="*/ 27 w 140"/>
                  <a:gd name="T1" fmla="*/ 6 h 113"/>
                  <a:gd name="T2" fmla="*/ 20 w 140"/>
                  <a:gd name="T3" fmla="*/ 6 h 113"/>
                  <a:gd name="T4" fmla="*/ 3 w 140"/>
                  <a:gd name="T5" fmla="*/ 0 h 113"/>
                  <a:gd name="T6" fmla="*/ 1 w 140"/>
                  <a:gd name="T7" fmla="*/ 4 h 113"/>
                  <a:gd name="T8" fmla="*/ 3 w 140"/>
                  <a:gd name="T9" fmla="*/ 18 h 113"/>
                  <a:gd name="T10" fmla="*/ 6 w 140"/>
                  <a:gd name="T11" fmla="*/ 21 h 113"/>
                  <a:gd name="T12" fmla="*/ 20 w 140"/>
                  <a:gd name="T13" fmla="*/ 10 h 113"/>
                  <a:gd name="T14" fmla="*/ 27 w 140"/>
                  <a:gd name="T15" fmla="*/ 7 h 1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0" h="113">
                    <a:moveTo>
                      <a:pt x="138" y="31"/>
                    </a:moveTo>
                    <a:cubicBezTo>
                      <a:pt x="122" y="34"/>
                      <a:pt x="109" y="34"/>
                      <a:pt x="102" y="33"/>
                    </a:cubicBezTo>
                    <a:cubicBezTo>
                      <a:pt x="86" y="22"/>
                      <a:pt x="16" y="0"/>
                      <a:pt x="16" y="0"/>
                    </a:cubicBezTo>
                    <a:cubicBezTo>
                      <a:pt x="7" y="2"/>
                      <a:pt x="0" y="11"/>
                      <a:pt x="1" y="20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4" y="106"/>
                      <a:pt x="23" y="113"/>
                      <a:pt x="33" y="112"/>
                    </a:cubicBezTo>
                    <a:cubicBezTo>
                      <a:pt x="33" y="112"/>
                      <a:pt x="93" y="66"/>
                      <a:pt x="105" y="50"/>
                    </a:cubicBezTo>
                    <a:cubicBezTo>
                      <a:pt x="111" y="47"/>
                      <a:pt x="133" y="41"/>
                      <a:pt x="140" y="40"/>
                    </a:cubicBezTo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4" name="Freeform 1834"/>
              <p:cNvSpPr>
                <a:spLocks/>
              </p:cNvSpPr>
              <p:nvPr/>
            </p:nvSpPr>
            <p:spPr bwMode="auto">
              <a:xfrm>
                <a:off x="678" y="3897"/>
                <a:ext cx="2" cy="2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1 h 3"/>
                  <a:gd name="T4" fmla="*/ 1 w 3"/>
                  <a:gd name="T5" fmla="*/ 0 h 3"/>
                  <a:gd name="T6" fmla="*/ 1 w 3"/>
                  <a:gd name="T7" fmla="*/ 1 h 3"/>
                  <a:gd name="T8" fmla="*/ 1 w 3"/>
                  <a:gd name="T9" fmla="*/ 1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5" name="Freeform 1835"/>
              <p:cNvSpPr>
                <a:spLocks/>
              </p:cNvSpPr>
              <p:nvPr/>
            </p:nvSpPr>
            <p:spPr bwMode="auto">
              <a:xfrm>
                <a:off x="676" y="3899"/>
                <a:ext cx="2" cy="1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1 h 2"/>
                  <a:gd name="T4" fmla="*/ 1 w 3"/>
                  <a:gd name="T5" fmla="*/ 0 h 2"/>
                  <a:gd name="T6" fmla="*/ 1 w 3"/>
                  <a:gd name="T7" fmla="*/ 1 h 2"/>
                  <a:gd name="T8" fmla="*/ 1 w 3"/>
                  <a:gd name="T9" fmla="*/ 1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6" name="Freeform 1836"/>
              <p:cNvSpPr>
                <a:spLocks/>
              </p:cNvSpPr>
              <p:nvPr/>
            </p:nvSpPr>
            <p:spPr bwMode="auto">
              <a:xfrm>
                <a:off x="663" y="3898"/>
                <a:ext cx="17" cy="5"/>
              </a:xfrm>
              <a:custGeom>
                <a:avLst/>
                <a:gdLst>
                  <a:gd name="T0" fmla="*/ 5 w 30"/>
                  <a:gd name="T1" fmla="*/ 0 h 9"/>
                  <a:gd name="T2" fmla="*/ 0 w 30"/>
                  <a:gd name="T3" fmla="*/ 2 h 9"/>
                  <a:gd name="T4" fmla="*/ 5 w 30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" h="9">
                    <a:moveTo>
                      <a:pt x="29" y="0"/>
                    </a:moveTo>
                    <a:cubicBezTo>
                      <a:pt x="29" y="0"/>
                      <a:pt x="28" y="7"/>
                      <a:pt x="0" y="9"/>
                    </a:cubicBezTo>
                    <a:cubicBezTo>
                      <a:pt x="0" y="9"/>
                      <a:pt x="30" y="9"/>
                      <a:pt x="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7" name="Freeform 1837"/>
              <p:cNvSpPr>
                <a:spLocks/>
              </p:cNvSpPr>
              <p:nvPr/>
            </p:nvSpPr>
            <p:spPr bwMode="auto">
              <a:xfrm>
                <a:off x="622" y="3872"/>
                <a:ext cx="19" cy="61"/>
              </a:xfrm>
              <a:custGeom>
                <a:avLst/>
                <a:gdLst>
                  <a:gd name="T0" fmla="*/ 5 w 33"/>
                  <a:gd name="T1" fmla="*/ 20 h 106"/>
                  <a:gd name="T2" fmla="*/ 2 w 33"/>
                  <a:gd name="T3" fmla="*/ 10 h 106"/>
                  <a:gd name="T4" fmla="*/ 2 w 33"/>
                  <a:gd name="T5" fmla="*/ 1 h 106"/>
                  <a:gd name="T6" fmla="*/ 6 w 33"/>
                  <a:gd name="T7" fmla="*/ 10 h 106"/>
                  <a:gd name="T8" fmla="*/ 5 w 33"/>
                  <a:gd name="T9" fmla="*/ 20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106">
                    <a:moveTo>
                      <a:pt x="27" y="105"/>
                    </a:moveTo>
                    <a:cubicBezTo>
                      <a:pt x="13" y="106"/>
                      <a:pt x="14" y="83"/>
                      <a:pt x="10" y="54"/>
                    </a:cubicBezTo>
                    <a:cubicBezTo>
                      <a:pt x="5" y="26"/>
                      <a:pt x="0" y="3"/>
                      <a:pt x="11" y="1"/>
                    </a:cubicBezTo>
                    <a:cubicBezTo>
                      <a:pt x="16" y="0"/>
                      <a:pt x="24" y="23"/>
                      <a:pt x="29" y="51"/>
                    </a:cubicBezTo>
                    <a:cubicBezTo>
                      <a:pt x="33" y="80"/>
                      <a:pt x="33" y="104"/>
                      <a:pt x="27" y="105"/>
                    </a:cubicBezTo>
                    <a:close/>
                  </a:path>
                </a:pathLst>
              </a:custGeom>
              <a:solidFill>
                <a:srgbClr val="F8C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8" name="Freeform 1838"/>
              <p:cNvSpPr>
                <a:spLocks/>
              </p:cNvSpPr>
              <p:nvPr/>
            </p:nvSpPr>
            <p:spPr bwMode="auto">
              <a:xfrm>
                <a:off x="629" y="3870"/>
                <a:ext cx="16" cy="46"/>
              </a:xfrm>
              <a:custGeom>
                <a:avLst/>
                <a:gdLst>
                  <a:gd name="T0" fmla="*/ 1 w 28"/>
                  <a:gd name="T1" fmla="*/ 0 h 79"/>
                  <a:gd name="T2" fmla="*/ 4 w 28"/>
                  <a:gd name="T3" fmla="*/ 16 h 79"/>
                  <a:gd name="T4" fmla="*/ 0 w 28"/>
                  <a:gd name="T5" fmla="*/ 1 h 7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" h="79">
                    <a:moveTo>
                      <a:pt x="4" y="0"/>
                    </a:moveTo>
                    <a:cubicBezTo>
                      <a:pt x="28" y="11"/>
                      <a:pt x="22" y="79"/>
                      <a:pt x="22" y="79"/>
                    </a:cubicBezTo>
                    <a:cubicBezTo>
                      <a:pt x="14" y="3"/>
                      <a:pt x="0" y="2"/>
                      <a:pt x="0" y="2"/>
                    </a:cubicBezTo>
                  </a:path>
                </a:pathLst>
              </a:custGeom>
              <a:solidFill>
                <a:srgbClr val="FBE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9" name="Freeform 1839"/>
              <p:cNvSpPr>
                <a:spLocks/>
              </p:cNvSpPr>
              <p:nvPr/>
            </p:nvSpPr>
            <p:spPr bwMode="auto">
              <a:xfrm>
                <a:off x="631" y="3871"/>
                <a:ext cx="10" cy="31"/>
              </a:xfrm>
              <a:custGeom>
                <a:avLst/>
                <a:gdLst>
                  <a:gd name="T0" fmla="*/ 0 w 17"/>
                  <a:gd name="T1" fmla="*/ 0 h 53"/>
                  <a:gd name="T2" fmla="*/ 4 w 17"/>
                  <a:gd name="T3" fmla="*/ 11 h 53"/>
                  <a:gd name="T4" fmla="*/ 0 w 17"/>
                  <a:gd name="T5" fmla="*/ 0 h 5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3">
                    <a:moveTo>
                      <a:pt x="0" y="0"/>
                    </a:moveTo>
                    <a:cubicBezTo>
                      <a:pt x="0" y="0"/>
                      <a:pt x="15" y="12"/>
                      <a:pt x="17" y="53"/>
                    </a:cubicBezTo>
                    <a:cubicBezTo>
                      <a:pt x="17" y="53"/>
                      <a:pt x="17" y="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0" name="Freeform 1840"/>
              <p:cNvSpPr>
                <a:spLocks/>
              </p:cNvSpPr>
              <p:nvPr/>
            </p:nvSpPr>
            <p:spPr bwMode="auto">
              <a:xfrm>
                <a:off x="629" y="3878"/>
                <a:ext cx="3" cy="7"/>
              </a:xfrm>
              <a:custGeom>
                <a:avLst/>
                <a:gdLst>
                  <a:gd name="T0" fmla="*/ 1 w 6"/>
                  <a:gd name="T1" fmla="*/ 2 h 12"/>
                  <a:gd name="T2" fmla="*/ 0 w 6"/>
                  <a:gd name="T3" fmla="*/ 1 h 12"/>
                  <a:gd name="T4" fmla="*/ 1 w 6"/>
                  <a:gd name="T5" fmla="*/ 0 h 12"/>
                  <a:gd name="T6" fmla="*/ 1 w 6"/>
                  <a:gd name="T7" fmla="*/ 1 h 12"/>
                  <a:gd name="T8" fmla="*/ 1 w 6"/>
                  <a:gd name="T9" fmla="*/ 2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4" y="12"/>
                    </a:move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0" y="0"/>
                      <a:pt x="2" y="0"/>
                    </a:cubicBezTo>
                    <a:cubicBezTo>
                      <a:pt x="4" y="0"/>
                      <a:pt x="5" y="2"/>
                      <a:pt x="6" y="5"/>
                    </a:cubicBezTo>
                    <a:cubicBezTo>
                      <a:pt x="6" y="9"/>
                      <a:pt x="5" y="11"/>
                      <a:pt x="4" y="1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1" name="Freeform 1841"/>
              <p:cNvSpPr>
                <a:spLocks/>
              </p:cNvSpPr>
              <p:nvPr/>
            </p:nvSpPr>
            <p:spPr bwMode="auto">
              <a:xfrm>
                <a:off x="627" y="3887"/>
                <a:ext cx="3" cy="6"/>
              </a:xfrm>
              <a:custGeom>
                <a:avLst/>
                <a:gdLst>
                  <a:gd name="T0" fmla="*/ 1 w 5"/>
                  <a:gd name="T1" fmla="*/ 2 h 11"/>
                  <a:gd name="T2" fmla="*/ 0 w 5"/>
                  <a:gd name="T3" fmla="*/ 1 h 11"/>
                  <a:gd name="T4" fmla="*/ 1 w 5"/>
                  <a:gd name="T5" fmla="*/ 0 h 11"/>
                  <a:gd name="T6" fmla="*/ 1 w 5"/>
                  <a:gd name="T7" fmla="*/ 1 h 11"/>
                  <a:gd name="T8" fmla="*/ 1 w 5"/>
                  <a:gd name="T9" fmla="*/ 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3" y="11"/>
                    </a:moveTo>
                    <a:cubicBezTo>
                      <a:pt x="2" y="11"/>
                      <a:pt x="1" y="9"/>
                      <a:pt x="0" y="6"/>
                    </a:cubicBezTo>
                    <a:cubicBezTo>
                      <a:pt x="0" y="3"/>
                      <a:pt x="0" y="1"/>
                      <a:pt x="2" y="0"/>
                    </a:cubicBezTo>
                    <a:cubicBezTo>
                      <a:pt x="3" y="0"/>
                      <a:pt x="4" y="2"/>
                      <a:pt x="5" y="5"/>
                    </a:cubicBezTo>
                    <a:cubicBezTo>
                      <a:pt x="5" y="8"/>
                      <a:pt x="4" y="11"/>
                      <a:pt x="3" y="11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2" name="Freeform 1842"/>
              <p:cNvSpPr>
                <a:spLocks/>
              </p:cNvSpPr>
              <p:nvPr/>
            </p:nvSpPr>
            <p:spPr bwMode="auto">
              <a:xfrm>
                <a:off x="632" y="3922"/>
                <a:ext cx="3" cy="7"/>
              </a:xfrm>
              <a:custGeom>
                <a:avLst/>
                <a:gdLst>
                  <a:gd name="T0" fmla="*/ 1 w 5"/>
                  <a:gd name="T1" fmla="*/ 3 h 11"/>
                  <a:gd name="T2" fmla="*/ 0 w 5"/>
                  <a:gd name="T3" fmla="*/ 1 h 11"/>
                  <a:gd name="T4" fmla="*/ 1 w 5"/>
                  <a:gd name="T5" fmla="*/ 0 h 11"/>
                  <a:gd name="T6" fmla="*/ 1 w 5"/>
                  <a:gd name="T7" fmla="*/ 1 h 11"/>
                  <a:gd name="T8" fmla="*/ 1 w 5"/>
                  <a:gd name="T9" fmla="*/ 3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3" y="10"/>
                    </a:moveTo>
                    <a:cubicBezTo>
                      <a:pt x="2" y="11"/>
                      <a:pt x="1" y="8"/>
                      <a:pt x="0" y="5"/>
                    </a:cubicBezTo>
                    <a:cubicBezTo>
                      <a:pt x="0" y="3"/>
                      <a:pt x="0" y="0"/>
                      <a:pt x="2" y="0"/>
                    </a:cubicBezTo>
                    <a:cubicBezTo>
                      <a:pt x="3" y="0"/>
                      <a:pt x="4" y="2"/>
                      <a:pt x="5" y="5"/>
                    </a:cubicBezTo>
                    <a:cubicBezTo>
                      <a:pt x="5" y="8"/>
                      <a:pt x="4" y="10"/>
                      <a:pt x="3" y="1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3" name="Freeform 1843"/>
              <p:cNvSpPr>
                <a:spLocks/>
              </p:cNvSpPr>
              <p:nvPr/>
            </p:nvSpPr>
            <p:spPr bwMode="auto">
              <a:xfrm>
                <a:off x="630" y="3914"/>
                <a:ext cx="3" cy="6"/>
              </a:xfrm>
              <a:custGeom>
                <a:avLst/>
                <a:gdLst>
                  <a:gd name="T0" fmla="*/ 1 w 5"/>
                  <a:gd name="T1" fmla="*/ 2 h 10"/>
                  <a:gd name="T2" fmla="*/ 1 w 5"/>
                  <a:gd name="T3" fmla="*/ 1 h 10"/>
                  <a:gd name="T4" fmla="*/ 1 w 5"/>
                  <a:gd name="T5" fmla="*/ 0 h 10"/>
                  <a:gd name="T6" fmla="*/ 1 w 5"/>
                  <a:gd name="T7" fmla="*/ 1 h 10"/>
                  <a:gd name="T8" fmla="*/ 1 w 5"/>
                  <a:gd name="T9" fmla="*/ 2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4" y="10"/>
                    </a:moveTo>
                    <a:cubicBezTo>
                      <a:pt x="2" y="10"/>
                      <a:pt x="1" y="8"/>
                      <a:pt x="1" y="5"/>
                    </a:cubicBezTo>
                    <a:cubicBezTo>
                      <a:pt x="0" y="3"/>
                      <a:pt x="1" y="1"/>
                      <a:pt x="2" y="0"/>
                    </a:cubicBezTo>
                    <a:cubicBezTo>
                      <a:pt x="3" y="0"/>
                      <a:pt x="5" y="2"/>
                      <a:pt x="5" y="5"/>
                    </a:cubicBezTo>
                    <a:cubicBezTo>
                      <a:pt x="5" y="7"/>
                      <a:pt x="5" y="10"/>
                      <a:pt x="4" y="1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4" name="Freeform 1844"/>
              <p:cNvSpPr>
                <a:spLocks/>
              </p:cNvSpPr>
              <p:nvPr/>
            </p:nvSpPr>
            <p:spPr bwMode="auto">
              <a:xfrm>
                <a:off x="631" y="3889"/>
                <a:ext cx="5" cy="8"/>
              </a:xfrm>
              <a:custGeom>
                <a:avLst/>
                <a:gdLst>
                  <a:gd name="T0" fmla="*/ 1 w 9"/>
                  <a:gd name="T1" fmla="*/ 2 h 15"/>
                  <a:gd name="T2" fmla="*/ 1 w 9"/>
                  <a:gd name="T3" fmla="*/ 1 h 15"/>
                  <a:gd name="T4" fmla="*/ 1 w 9"/>
                  <a:gd name="T5" fmla="*/ 0 h 15"/>
                  <a:gd name="T6" fmla="*/ 1 w 9"/>
                  <a:gd name="T7" fmla="*/ 1 h 15"/>
                  <a:gd name="T8" fmla="*/ 1 w 9"/>
                  <a:gd name="T9" fmla="*/ 2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5" y="15"/>
                    </a:moveTo>
                    <a:cubicBezTo>
                      <a:pt x="3" y="15"/>
                      <a:pt x="1" y="12"/>
                      <a:pt x="1" y="8"/>
                    </a:cubicBezTo>
                    <a:cubicBezTo>
                      <a:pt x="0" y="4"/>
                      <a:pt x="1" y="1"/>
                      <a:pt x="3" y="0"/>
                    </a:cubicBezTo>
                    <a:cubicBezTo>
                      <a:pt x="5" y="0"/>
                      <a:pt x="7" y="3"/>
                      <a:pt x="8" y="7"/>
                    </a:cubicBezTo>
                    <a:cubicBezTo>
                      <a:pt x="9" y="11"/>
                      <a:pt x="7" y="15"/>
                      <a:pt x="5" y="15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5" name="Freeform 1845"/>
              <p:cNvSpPr>
                <a:spLocks/>
              </p:cNvSpPr>
              <p:nvPr/>
            </p:nvSpPr>
            <p:spPr bwMode="auto">
              <a:xfrm>
                <a:off x="629" y="3900"/>
                <a:ext cx="4" cy="9"/>
              </a:xfrm>
              <a:custGeom>
                <a:avLst/>
                <a:gdLst>
                  <a:gd name="T0" fmla="*/ 1 w 8"/>
                  <a:gd name="T1" fmla="*/ 3 h 15"/>
                  <a:gd name="T2" fmla="*/ 1 w 8"/>
                  <a:gd name="T3" fmla="*/ 2 h 15"/>
                  <a:gd name="T4" fmla="*/ 1 w 8"/>
                  <a:gd name="T5" fmla="*/ 1 h 15"/>
                  <a:gd name="T6" fmla="*/ 1 w 8"/>
                  <a:gd name="T7" fmla="*/ 1 h 15"/>
                  <a:gd name="T8" fmla="*/ 1 w 8"/>
                  <a:gd name="T9" fmla="*/ 3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5" y="15"/>
                    </a:moveTo>
                    <a:cubicBezTo>
                      <a:pt x="3" y="15"/>
                      <a:pt x="1" y="12"/>
                      <a:pt x="1" y="8"/>
                    </a:cubicBezTo>
                    <a:cubicBezTo>
                      <a:pt x="0" y="4"/>
                      <a:pt x="1" y="1"/>
                      <a:pt x="3" y="1"/>
                    </a:cubicBezTo>
                    <a:cubicBezTo>
                      <a:pt x="5" y="0"/>
                      <a:pt x="6" y="3"/>
                      <a:pt x="7" y="7"/>
                    </a:cubicBezTo>
                    <a:cubicBezTo>
                      <a:pt x="8" y="11"/>
                      <a:pt x="7" y="15"/>
                      <a:pt x="5" y="15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6" name="Freeform 1846"/>
              <p:cNvSpPr>
                <a:spLocks/>
              </p:cNvSpPr>
              <p:nvPr/>
            </p:nvSpPr>
            <p:spPr bwMode="auto">
              <a:xfrm>
                <a:off x="634" y="3900"/>
                <a:ext cx="5" cy="10"/>
              </a:xfrm>
              <a:custGeom>
                <a:avLst/>
                <a:gdLst>
                  <a:gd name="T0" fmla="*/ 1 w 9"/>
                  <a:gd name="T1" fmla="*/ 4 h 17"/>
                  <a:gd name="T2" fmla="*/ 1 w 9"/>
                  <a:gd name="T3" fmla="*/ 2 h 17"/>
                  <a:gd name="T4" fmla="*/ 1 w 9"/>
                  <a:gd name="T5" fmla="*/ 1 h 17"/>
                  <a:gd name="T6" fmla="*/ 1 w 9"/>
                  <a:gd name="T7" fmla="*/ 2 h 17"/>
                  <a:gd name="T8" fmla="*/ 1 w 9"/>
                  <a:gd name="T9" fmla="*/ 4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6" y="17"/>
                    </a:moveTo>
                    <a:cubicBezTo>
                      <a:pt x="4" y="17"/>
                      <a:pt x="2" y="14"/>
                      <a:pt x="1" y="9"/>
                    </a:cubicBezTo>
                    <a:cubicBezTo>
                      <a:pt x="0" y="5"/>
                      <a:pt x="1" y="1"/>
                      <a:pt x="3" y="1"/>
                    </a:cubicBezTo>
                    <a:cubicBezTo>
                      <a:pt x="5" y="0"/>
                      <a:pt x="7" y="4"/>
                      <a:pt x="8" y="8"/>
                    </a:cubicBezTo>
                    <a:cubicBezTo>
                      <a:pt x="9" y="13"/>
                      <a:pt x="8" y="17"/>
                      <a:pt x="6" y="17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7" name="Freeform 1847"/>
              <p:cNvSpPr>
                <a:spLocks/>
              </p:cNvSpPr>
              <p:nvPr/>
            </p:nvSpPr>
            <p:spPr bwMode="auto">
              <a:xfrm>
                <a:off x="634" y="3912"/>
                <a:ext cx="4" cy="8"/>
              </a:xfrm>
              <a:custGeom>
                <a:avLst/>
                <a:gdLst>
                  <a:gd name="T0" fmla="*/ 1 w 7"/>
                  <a:gd name="T1" fmla="*/ 2 h 15"/>
                  <a:gd name="T2" fmla="*/ 1 w 7"/>
                  <a:gd name="T3" fmla="*/ 1 h 15"/>
                  <a:gd name="T4" fmla="*/ 1 w 7"/>
                  <a:gd name="T5" fmla="*/ 0 h 15"/>
                  <a:gd name="T6" fmla="*/ 1 w 7"/>
                  <a:gd name="T7" fmla="*/ 1 h 15"/>
                  <a:gd name="T8" fmla="*/ 1 w 7"/>
                  <a:gd name="T9" fmla="*/ 2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5" y="15"/>
                    </a:moveTo>
                    <a:cubicBezTo>
                      <a:pt x="3" y="15"/>
                      <a:pt x="1" y="12"/>
                      <a:pt x="1" y="8"/>
                    </a:cubicBezTo>
                    <a:cubicBezTo>
                      <a:pt x="0" y="4"/>
                      <a:pt x="1" y="0"/>
                      <a:pt x="3" y="0"/>
                    </a:cubicBezTo>
                    <a:cubicBezTo>
                      <a:pt x="4" y="0"/>
                      <a:pt x="6" y="3"/>
                      <a:pt x="7" y="7"/>
                    </a:cubicBezTo>
                    <a:cubicBezTo>
                      <a:pt x="7" y="11"/>
                      <a:pt x="7" y="14"/>
                      <a:pt x="5" y="15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8" name="Freeform 1848"/>
              <p:cNvSpPr>
                <a:spLocks/>
              </p:cNvSpPr>
              <p:nvPr/>
            </p:nvSpPr>
            <p:spPr bwMode="auto">
              <a:xfrm>
                <a:off x="800" y="3999"/>
                <a:ext cx="65" cy="80"/>
              </a:xfrm>
              <a:custGeom>
                <a:avLst/>
                <a:gdLst>
                  <a:gd name="T0" fmla="*/ 11 w 113"/>
                  <a:gd name="T1" fmla="*/ 0 h 138"/>
                  <a:gd name="T2" fmla="*/ 10 w 113"/>
                  <a:gd name="T3" fmla="*/ 7 h 138"/>
                  <a:gd name="T4" fmla="*/ 1 w 113"/>
                  <a:gd name="T5" fmla="*/ 22 h 138"/>
                  <a:gd name="T6" fmla="*/ 3 w 113"/>
                  <a:gd name="T7" fmla="*/ 26 h 138"/>
                  <a:gd name="T8" fmla="*/ 18 w 113"/>
                  <a:gd name="T9" fmla="*/ 27 h 138"/>
                  <a:gd name="T10" fmla="*/ 21 w 113"/>
                  <a:gd name="T11" fmla="*/ 24 h 138"/>
                  <a:gd name="T12" fmla="*/ 13 w 113"/>
                  <a:gd name="T13" fmla="*/ 7 h 138"/>
                  <a:gd name="T14" fmla="*/ 13 w 113"/>
                  <a:gd name="T15" fmla="*/ 1 h 1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3" h="138">
                    <a:moveTo>
                      <a:pt x="58" y="0"/>
                    </a:moveTo>
                    <a:cubicBezTo>
                      <a:pt x="57" y="17"/>
                      <a:pt x="54" y="29"/>
                      <a:pt x="52" y="36"/>
                    </a:cubicBezTo>
                    <a:cubicBezTo>
                      <a:pt x="37" y="49"/>
                      <a:pt x="1" y="112"/>
                      <a:pt x="1" y="112"/>
                    </a:cubicBezTo>
                    <a:cubicBezTo>
                      <a:pt x="0" y="122"/>
                      <a:pt x="7" y="131"/>
                      <a:pt x="17" y="131"/>
                    </a:cubicBezTo>
                    <a:cubicBezTo>
                      <a:pt x="94" y="137"/>
                      <a:pt x="94" y="137"/>
                      <a:pt x="94" y="137"/>
                    </a:cubicBezTo>
                    <a:cubicBezTo>
                      <a:pt x="104" y="138"/>
                      <a:pt x="113" y="131"/>
                      <a:pt x="113" y="121"/>
                    </a:cubicBezTo>
                    <a:cubicBezTo>
                      <a:pt x="113" y="121"/>
                      <a:pt x="83" y="52"/>
                      <a:pt x="69" y="37"/>
                    </a:cubicBezTo>
                    <a:cubicBezTo>
                      <a:pt x="68" y="30"/>
                      <a:pt x="67" y="8"/>
                      <a:pt x="67" y="1"/>
                    </a:cubicBezTo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9" name="Freeform 1849"/>
              <p:cNvSpPr>
                <a:spLocks/>
              </p:cNvSpPr>
              <p:nvPr/>
            </p:nvSpPr>
            <p:spPr bwMode="auto">
              <a:xfrm>
                <a:off x="838" y="4024"/>
                <a:ext cx="1" cy="1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2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40" name="Freeform 1850"/>
              <p:cNvSpPr>
                <a:spLocks/>
              </p:cNvSpPr>
              <p:nvPr/>
            </p:nvSpPr>
            <p:spPr bwMode="auto">
              <a:xfrm>
                <a:off x="839" y="4025"/>
                <a:ext cx="2" cy="2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1 h 3"/>
                  <a:gd name="T4" fmla="*/ 0 w 2"/>
                  <a:gd name="T5" fmla="*/ 1 h 3"/>
                  <a:gd name="T6" fmla="*/ 1 w 2"/>
                  <a:gd name="T7" fmla="*/ 0 h 3"/>
                  <a:gd name="T8" fmla="*/ 2 w 2"/>
                  <a:gd name="T9" fmla="*/ 1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41" name="Freeform 1851"/>
              <p:cNvSpPr>
                <a:spLocks/>
              </p:cNvSpPr>
              <p:nvPr/>
            </p:nvSpPr>
            <p:spPr bwMode="auto">
              <a:xfrm>
                <a:off x="838" y="4024"/>
                <a:ext cx="6" cy="17"/>
              </a:xfrm>
              <a:custGeom>
                <a:avLst/>
                <a:gdLst>
                  <a:gd name="T0" fmla="*/ 0 w 10"/>
                  <a:gd name="T1" fmla="*/ 0 h 30"/>
                  <a:gd name="T2" fmla="*/ 1 w 10"/>
                  <a:gd name="T3" fmla="*/ 6 h 30"/>
                  <a:gd name="T4" fmla="*/ 0 w 10"/>
                  <a:gd name="T5" fmla="*/ 0 h 3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30">
                    <a:moveTo>
                      <a:pt x="0" y="0"/>
                    </a:moveTo>
                    <a:cubicBezTo>
                      <a:pt x="0" y="0"/>
                      <a:pt x="7" y="2"/>
                      <a:pt x="3" y="30"/>
                    </a:cubicBezTo>
                    <a:cubicBezTo>
                      <a:pt x="3" y="30"/>
                      <a:pt x="1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42" name="Freeform 1852"/>
              <p:cNvSpPr>
                <a:spLocks/>
              </p:cNvSpPr>
              <p:nvPr/>
            </p:nvSpPr>
            <p:spPr bwMode="auto">
              <a:xfrm>
                <a:off x="802" y="4063"/>
                <a:ext cx="62" cy="17"/>
              </a:xfrm>
              <a:custGeom>
                <a:avLst/>
                <a:gdLst>
                  <a:gd name="T0" fmla="*/ 21 w 106"/>
                  <a:gd name="T1" fmla="*/ 3 h 30"/>
                  <a:gd name="T2" fmla="*/ 11 w 106"/>
                  <a:gd name="T3" fmla="*/ 4 h 30"/>
                  <a:gd name="T4" fmla="*/ 0 w 106"/>
                  <a:gd name="T5" fmla="*/ 2 h 30"/>
                  <a:gd name="T6" fmla="*/ 11 w 106"/>
                  <a:gd name="T7" fmla="*/ 1 h 30"/>
                  <a:gd name="T8" fmla="*/ 21 w 106"/>
                  <a:gd name="T9" fmla="*/ 3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6" h="30">
                    <a:moveTo>
                      <a:pt x="105" y="16"/>
                    </a:moveTo>
                    <a:cubicBezTo>
                      <a:pt x="103" y="30"/>
                      <a:pt x="81" y="24"/>
                      <a:pt x="52" y="22"/>
                    </a:cubicBezTo>
                    <a:cubicBezTo>
                      <a:pt x="23" y="20"/>
                      <a:pt x="0" y="19"/>
                      <a:pt x="0" y="8"/>
                    </a:cubicBezTo>
                    <a:cubicBezTo>
                      <a:pt x="0" y="3"/>
                      <a:pt x="24" y="0"/>
                      <a:pt x="53" y="2"/>
                    </a:cubicBezTo>
                    <a:cubicBezTo>
                      <a:pt x="82" y="5"/>
                      <a:pt x="106" y="11"/>
                      <a:pt x="105" y="16"/>
                    </a:cubicBezTo>
                    <a:close/>
                  </a:path>
                </a:pathLst>
              </a:custGeom>
              <a:solidFill>
                <a:srgbClr val="F8C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43" name="Freeform 1853"/>
              <p:cNvSpPr>
                <a:spLocks/>
              </p:cNvSpPr>
              <p:nvPr/>
            </p:nvSpPr>
            <p:spPr bwMode="auto">
              <a:xfrm>
                <a:off x="801" y="4052"/>
                <a:ext cx="47" cy="15"/>
              </a:xfrm>
              <a:custGeom>
                <a:avLst/>
                <a:gdLst>
                  <a:gd name="T0" fmla="*/ 0 w 81"/>
                  <a:gd name="T1" fmla="*/ 5 h 25"/>
                  <a:gd name="T2" fmla="*/ 16 w 81"/>
                  <a:gd name="T3" fmla="*/ 5 h 25"/>
                  <a:gd name="T4" fmla="*/ 1 w 81"/>
                  <a:gd name="T5" fmla="*/ 5 h 2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1" h="25">
                    <a:moveTo>
                      <a:pt x="0" y="21"/>
                    </a:moveTo>
                    <a:cubicBezTo>
                      <a:pt x="16" y="0"/>
                      <a:pt x="81" y="21"/>
                      <a:pt x="81" y="21"/>
                    </a:cubicBezTo>
                    <a:cubicBezTo>
                      <a:pt x="4" y="12"/>
                      <a:pt x="1" y="25"/>
                      <a:pt x="1" y="25"/>
                    </a:cubicBezTo>
                  </a:path>
                </a:pathLst>
              </a:custGeom>
              <a:solidFill>
                <a:srgbClr val="FBE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44" name="Freeform 1854"/>
              <p:cNvSpPr>
                <a:spLocks/>
              </p:cNvSpPr>
              <p:nvPr/>
            </p:nvSpPr>
            <p:spPr bwMode="auto">
              <a:xfrm>
                <a:off x="802" y="4056"/>
                <a:ext cx="32" cy="9"/>
              </a:xfrm>
              <a:custGeom>
                <a:avLst/>
                <a:gdLst>
                  <a:gd name="T0" fmla="*/ 0 w 55"/>
                  <a:gd name="T1" fmla="*/ 3 h 16"/>
                  <a:gd name="T2" fmla="*/ 11 w 55"/>
                  <a:gd name="T3" fmla="*/ 2 h 16"/>
                  <a:gd name="T4" fmla="*/ 0 w 55"/>
                  <a:gd name="T5" fmla="*/ 3 h 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" h="16">
                    <a:moveTo>
                      <a:pt x="0" y="16"/>
                    </a:moveTo>
                    <a:cubicBezTo>
                      <a:pt x="0" y="16"/>
                      <a:pt x="15" y="3"/>
                      <a:pt x="55" y="10"/>
                    </a:cubicBezTo>
                    <a:cubicBezTo>
                      <a:pt x="55" y="10"/>
                      <a:pt x="12" y="0"/>
                      <a:pt x="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45" name="Freeform 1855"/>
              <p:cNvSpPr>
                <a:spLocks/>
              </p:cNvSpPr>
              <p:nvPr/>
            </p:nvSpPr>
            <p:spPr bwMode="auto">
              <a:xfrm>
                <a:off x="805" y="4012"/>
                <a:ext cx="31" cy="48"/>
              </a:xfrm>
              <a:custGeom>
                <a:avLst/>
                <a:gdLst>
                  <a:gd name="T0" fmla="*/ 8 w 55"/>
                  <a:gd name="T1" fmla="*/ 1 h 83"/>
                  <a:gd name="T2" fmla="*/ 6 w 55"/>
                  <a:gd name="T3" fmla="*/ 6 h 83"/>
                  <a:gd name="T4" fmla="*/ 3 w 55"/>
                  <a:gd name="T5" fmla="*/ 11 h 83"/>
                  <a:gd name="T6" fmla="*/ 1 w 55"/>
                  <a:gd name="T7" fmla="*/ 14 h 83"/>
                  <a:gd name="T8" fmla="*/ 1 w 55"/>
                  <a:gd name="T9" fmla="*/ 16 h 83"/>
                  <a:gd name="T10" fmla="*/ 2 w 55"/>
                  <a:gd name="T11" fmla="*/ 16 h 83"/>
                  <a:gd name="T12" fmla="*/ 3 w 55"/>
                  <a:gd name="T13" fmla="*/ 15 h 83"/>
                  <a:gd name="T14" fmla="*/ 7 w 55"/>
                  <a:gd name="T15" fmla="*/ 13 h 83"/>
                  <a:gd name="T16" fmla="*/ 7 w 55"/>
                  <a:gd name="T17" fmla="*/ 12 h 83"/>
                  <a:gd name="T18" fmla="*/ 8 w 55"/>
                  <a:gd name="T19" fmla="*/ 10 h 83"/>
                  <a:gd name="T20" fmla="*/ 8 w 55"/>
                  <a:gd name="T21" fmla="*/ 7 h 83"/>
                  <a:gd name="T22" fmla="*/ 10 w 55"/>
                  <a:gd name="T23" fmla="*/ 3 h 83"/>
                  <a:gd name="T24" fmla="*/ 10 w 55"/>
                  <a:gd name="T25" fmla="*/ 1 h 83"/>
                  <a:gd name="T26" fmla="*/ 8 w 55"/>
                  <a:gd name="T27" fmla="*/ 1 h 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5" h="83">
                    <a:moveTo>
                      <a:pt x="48" y="4"/>
                    </a:moveTo>
                    <a:cubicBezTo>
                      <a:pt x="47" y="15"/>
                      <a:pt x="42" y="23"/>
                      <a:pt x="35" y="31"/>
                    </a:cubicBezTo>
                    <a:cubicBezTo>
                      <a:pt x="27" y="39"/>
                      <a:pt x="21" y="48"/>
                      <a:pt x="15" y="57"/>
                    </a:cubicBezTo>
                    <a:cubicBezTo>
                      <a:pt x="12" y="62"/>
                      <a:pt x="10" y="67"/>
                      <a:pt x="7" y="72"/>
                    </a:cubicBezTo>
                    <a:cubicBezTo>
                      <a:pt x="6" y="73"/>
                      <a:pt x="0" y="79"/>
                      <a:pt x="1" y="81"/>
                    </a:cubicBezTo>
                    <a:cubicBezTo>
                      <a:pt x="3" y="83"/>
                      <a:pt x="8" y="80"/>
                      <a:pt x="9" y="80"/>
                    </a:cubicBezTo>
                    <a:cubicBezTo>
                      <a:pt x="13" y="78"/>
                      <a:pt x="16" y="76"/>
                      <a:pt x="20" y="77"/>
                    </a:cubicBezTo>
                    <a:cubicBezTo>
                      <a:pt x="28" y="77"/>
                      <a:pt x="34" y="76"/>
                      <a:pt x="37" y="68"/>
                    </a:cubicBezTo>
                    <a:cubicBezTo>
                      <a:pt x="38" y="65"/>
                      <a:pt x="38" y="62"/>
                      <a:pt x="39" y="59"/>
                    </a:cubicBezTo>
                    <a:cubicBezTo>
                      <a:pt x="40" y="56"/>
                      <a:pt x="41" y="53"/>
                      <a:pt x="42" y="50"/>
                    </a:cubicBezTo>
                    <a:cubicBezTo>
                      <a:pt x="43" y="45"/>
                      <a:pt x="45" y="40"/>
                      <a:pt x="47" y="35"/>
                    </a:cubicBezTo>
                    <a:cubicBezTo>
                      <a:pt x="50" y="28"/>
                      <a:pt x="51" y="21"/>
                      <a:pt x="53" y="14"/>
                    </a:cubicBezTo>
                    <a:cubicBezTo>
                      <a:pt x="53" y="11"/>
                      <a:pt x="55" y="4"/>
                      <a:pt x="54" y="2"/>
                    </a:cubicBezTo>
                    <a:cubicBezTo>
                      <a:pt x="53" y="0"/>
                      <a:pt x="47" y="2"/>
                      <a:pt x="48" y="4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46" name="Freeform 1856"/>
              <p:cNvSpPr>
                <a:spLocks/>
              </p:cNvSpPr>
              <p:nvPr/>
            </p:nvSpPr>
            <p:spPr bwMode="auto">
              <a:xfrm>
                <a:off x="808" y="4066"/>
                <a:ext cx="7" cy="4"/>
              </a:xfrm>
              <a:custGeom>
                <a:avLst/>
                <a:gdLst>
                  <a:gd name="T0" fmla="*/ 2 w 12"/>
                  <a:gd name="T1" fmla="*/ 1 h 6"/>
                  <a:gd name="T2" fmla="*/ 1 w 12"/>
                  <a:gd name="T3" fmla="*/ 2 h 6"/>
                  <a:gd name="T4" fmla="*/ 1 w 12"/>
                  <a:gd name="T5" fmla="*/ 1 h 6"/>
                  <a:gd name="T6" fmla="*/ 1 w 12"/>
                  <a:gd name="T7" fmla="*/ 0 h 6"/>
                  <a:gd name="T8" fmla="*/ 2 w 12"/>
                  <a:gd name="T9" fmla="*/ 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12" y="3"/>
                    </a:moveTo>
                    <a:cubicBezTo>
                      <a:pt x="12" y="5"/>
                      <a:pt x="9" y="6"/>
                      <a:pt x="6" y="6"/>
                    </a:cubicBezTo>
                    <a:cubicBezTo>
                      <a:pt x="3" y="6"/>
                      <a:pt x="0" y="4"/>
                      <a:pt x="1" y="3"/>
                    </a:cubicBezTo>
                    <a:cubicBezTo>
                      <a:pt x="1" y="1"/>
                      <a:pt x="3" y="0"/>
                      <a:pt x="7" y="0"/>
                    </a:cubicBezTo>
                    <a:cubicBezTo>
                      <a:pt x="10" y="0"/>
                      <a:pt x="12" y="2"/>
                      <a:pt x="12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47" name="Freeform 1857"/>
              <p:cNvSpPr>
                <a:spLocks/>
              </p:cNvSpPr>
              <p:nvPr/>
            </p:nvSpPr>
            <p:spPr bwMode="auto">
              <a:xfrm>
                <a:off x="817" y="4071"/>
                <a:ext cx="6" cy="3"/>
              </a:xfrm>
              <a:custGeom>
                <a:avLst/>
                <a:gdLst>
                  <a:gd name="T0" fmla="*/ 2 w 10"/>
                  <a:gd name="T1" fmla="*/ 1 h 5"/>
                  <a:gd name="T2" fmla="*/ 1 w 10"/>
                  <a:gd name="T3" fmla="*/ 1 h 5"/>
                  <a:gd name="T4" fmla="*/ 0 w 10"/>
                  <a:gd name="T5" fmla="*/ 1 h 5"/>
                  <a:gd name="T6" fmla="*/ 1 w 10"/>
                  <a:gd name="T7" fmla="*/ 0 h 5"/>
                  <a:gd name="T8" fmla="*/ 2 w 10"/>
                  <a:gd name="T9" fmla="*/ 1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2"/>
                    </a:moveTo>
                    <a:cubicBezTo>
                      <a:pt x="10" y="4"/>
                      <a:pt x="8" y="5"/>
                      <a:pt x="5" y="4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0" y="0"/>
                      <a:pt x="2" y="0"/>
                      <a:pt x="5" y="0"/>
                    </a:cubicBezTo>
                    <a:cubicBezTo>
                      <a:pt x="8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48" name="Freeform 1858"/>
              <p:cNvSpPr>
                <a:spLocks/>
              </p:cNvSpPr>
              <p:nvPr/>
            </p:nvSpPr>
            <p:spPr bwMode="auto">
              <a:xfrm>
                <a:off x="852" y="4073"/>
                <a:ext cx="6" cy="3"/>
              </a:xfrm>
              <a:custGeom>
                <a:avLst/>
                <a:gdLst>
                  <a:gd name="T0" fmla="*/ 2 w 10"/>
                  <a:gd name="T1" fmla="*/ 1 h 5"/>
                  <a:gd name="T2" fmla="*/ 1 w 10"/>
                  <a:gd name="T3" fmla="*/ 1 h 5"/>
                  <a:gd name="T4" fmla="*/ 0 w 10"/>
                  <a:gd name="T5" fmla="*/ 1 h 5"/>
                  <a:gd name="T6" fmla="*/ 1 w 10"/>
                  <a:gd name="T7" fmla="*/ 1 h 5"/>
                  <a:gd name="T8" fmla="*/ 2 w 10"/>
                  <a:gd name="T9" fmla="*/ 1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cubicBezTo>
                      <a:pt x="10" y="4"/>
                      <a:pt x="8" y="5"/>
                      <a:pt x="5" y="5"/>
                    </a:cubicBezTo>
                    <a:cubicBezTo>
                      <a:pt x="2" y="5"/>
                      <a:pt x="0" y="4"/>
                      <a:pt x="0" y="2"/>
                    </a:cubicBezTo>
                    <a:cubicBezTo>
                      <a:pt x="0" y="1"/>
                      <a:pt x="2" y="0"/>
                      <a:pt x="5" y="1"/>
                    </a:cubicBezTo>
                    <a:cubicBezTo>
                      <a:pt x="8" y="1"/>
                      <a:pt x="10" y="2"/>
                      <a:pt x="10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49" name="Freeform 1859"/>
              <p:cNvSpPr>
                <a:spLocks/>
              </p:cNvSpPr>
              <p:nvPr/>
            </p:nvSpPr>
            <p:spPr bwMode="auto">
              <a:xfrm>
                <a:off x="844" y="4073"/>
                <a:ext cx="6" cy="2"/>
              </a:xfrm>
              <a:custGeom>
                <a:avLst/>
                <a:gdLst>
                  <a:gd name="T0" fmla="*/ 2 w 10"/>
                  <a:gd name="T1" fmla="*/ 1 h 4"/>
                  <a:gd name="T2" fmla="*/ 1 w 10"/>
                  <a:gd name="T3" fmla="*/ 1 h 4"/>
                  <a:gd name="T4" fmla="*/ 0 w 10"/>
                  <a:gd name="T5" fmla="*/ 1 h 4"/>
                  <a:gd name="T6" fmla="*/ 1 w 10"/>
                  <a:gd name="T7" fmla="*/ 0 h 4"/>
                  <a:gd name="T8" fmla="*/ 2 w 10"/>
                  <a:gd name="T9" fmla="*/ 1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10" y="4"/>
                      <a:pt x="7" y="4"/>
                      <a:pt x="5" y="4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8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0" name="Freeform 1860"/>
              <p:cNvSpPr>
                <a:spLocks/>
              </p:cNvSpPr>
              <p:nvPr/>
            </p:nvSpPr>
            <p:spPr bwMode="auto">
              <a:xfrm>
                <a:off x="819" y="4065"/>
                <a:ext cx="9" cy="5"/>
              </a:xfrm>
              <a:custGeom>
                <a:avLst/>
                <a:gdLst>
                  <a:gd name="T0" fmla="*/ 3 w 15"/>
                  <a:gd name="T1" fmla="*/ 1 h 8"/>
                  <a:gd name="T2" fmla="*/ 2 w 15"/>
                  <a:gd name="T3" fmla="*/ 2 h 8"/>
                  <a:gd name="T4" fmla="*/ 1 w 15"/>
                  <a:gd name="T5" fmla="*/ 1 h 8"/>
                  <a:gd name="T6" fmla="*/ 2 w 15"/>
                  <a:gd name="T7" fmla="*/ 1 h 8"/>
                  <a:gd name="T8" fmla="*/ 3 w 15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5" y="5"/>
                    </a:moveTo>
                    <a:cubicBezTo>
                      <a:pt x="15" y="7"/>
                      <a:pt x="12" y="8"/>
                      <a:pt x="8" y="8"/>
                    </a:cubicBezTo>
                    <a:cubicBezTo>
                      <a:pt x="4" y="8"/>
                      <a:pt x="0" y="6"/>
                      <a:pt x="1" y="4"/>
                    </a:cubicBezTo>
                    <a:cubicBezTo>
                      <a:pt x="1" y="2"/>
                      <a:pt x="4" y="0"/>
                      <a:pt x="8" y="1"/>
                    </a:cubicBezTo>
                    <a:cubicBezTo>
                      <a:pt x="12" y="1"/>
                      <a:pt x="15" y="3"/>
                      <a:pt x="15" y="5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1" name="Freeform 1861"/>
              <p:cNvSpPr>
                <a:spLocks/>
              </p:cNvSpPr>
              <p:nvPr/>
            </p:nvSpPr>
            <p:spPr bwMode="auto">
              <a:xfrm>
                <a:off x="830" y="4071"/>
                <a:ext cx="9" cy="4"/>
              </a:xfrm>
              <a:custGeom>
                <a:avLst/>
                <a:gdLst>
                  <a:gd name="T0" fmla="*/ 3 w 15"/>
                  <a:gd name="T1" fmla="*/ 1 h 7"/>
                  <a:gd name="T2" fmla="*/ 1 w 15"/>
                  <a:gd name="T3" fmla="*/ 1 h 7"/>
                  <a:gd name="T4" fmla="*/ 0 w 15"/>
                  <a:gd name="T5" fmla="*/ 1 h 7"/>
                  <a:gd name="T6" fmla="*/ 2 w 15"/>
                  <a:gd name="T7" fmla="*/ 0 h 7"/>
                  <a:gd name="T8" fmla="*/ 3 w 15"/>
                  <a:gd name="T9" fmla="*/ 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5" y="4"/>
                    </a:moveTo>
                    <a:cubicBezTo>
                      <a:pt x="15" y="5"/>
                      <a:pt x="11" y="7"/>
                      <a:pt x="7" y="6"/>
                    </a:cubicBezTo>
                    <a:cubicBezTo>
                      <a:pt x="3" y="6"/>
                      <a:pt x="0" y="4"/>
                      <a:pt x="0" y="3"/>
                    </a:cubicBezTo>
                    <a:cubicBezTo>
                      <a:pt x="0" y="1"/>
                      <a:pt x="4" y="0"/>
                      <a:pt x="8" y="0"/>
                    </a:cubicBezTo>
                    <a:cubicBezTo>
                      <a:pt x="12" y="0"/>
                      <a:pt x="15" y="2"/>
                      <a:pt x="15" y="4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2" name="Freeform 1862"/>
              <p:cNvSpPr>
                <a:spLocks/>
              </p:cNvSpPr>
              <p:nvPr/>
            </p:nvSpPr>
            <p:spPr bwMode="auto">
              <a:xfrm>
                <a:off x="831" y="4065"/>
                <a:ext cx="10" cy="5"/>
              </a:xfrm>
              <a:custGeom>
                <a:avLst/>
                <a:gdLst>
                  <a:gd name="T0" fmla="*/ 4 w 17"/>
                  <a:gd name="T1" fmla="*/ 1 h 8"/>
                  <a:gd name="T2" fmla="*/ 2 w 17"/>
                  <a:gd name="T3" fmla="*/ 2 h 8"/>
                  <a:gd name="T4" fmla="*/ 0 w 17"/>
                  <a:gd name="T5" fmla="*/ 1 h 8"/>
                  <a:gd name="T6" fmla="*/ 2 w 17"/>
                  <a:gd name="T7" fmla="*/ 1 h 8"/>
                  <a:gd name="T8" fmla="*/ 4 w 17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17" y="5"/>
                    </a:moveTo>
                    <a:cubicBezTo>
                      <a:pt x="17" y="7"/>
                      <a:pt x="13" y="8"/>
                      <a:pt x="8" y="8"/>
                    </a:cubicBezTo>
                    <a:cubicBezTo>
                      <a:pt x="4" y="7"/>
                      <a:pt x="0" y="5"/>
                      <a:pt x="0" y="3"/>
                    </a:cubicBezTo>
                    <a:cubicBezTo>
                      <a:pt x="1" y="2"/>
                      <a:pt x="4" y="0"/>
                      <a:pt x="9" y="1"/>
                    </a:cubicBezTo>
                    <a:cubicBezTo>
                      <a:pt x="13" y="1"/>
                      <a:pt x="17" y="3"/>
                      <a:pt x="17" y="5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3" name="Freeform 1863"/>
              <p:cNvSpPr>
                <a:spLocks/>
              </p:cNvSpPr>
              <p:nvPr/>
            </p:nvSpPr>
            <p:spPr bwMode="auto">
              <a:xfrm>
                <a:off x="842" y="4068"/>
                <a:ext cx="9" cy="3"/>
              </a:xfrm>
              <a:custGeom>
                <a:avLst/>
                <a:gdLst>
                  <a:gd name="T0" fmla="*/ 3 w 15"/>
                  <a:gd name="T1" fmla="*/ 1 h 6"/>
                  <a:gd name="T2" fmla="*/ 2 w 15"/>
                  <a:gd name="T3" fmla="*/ 1 h 6"/>
                  <a:gd name="T4" fmla="*/ 1 w 15"/>
                  <a:gd name="T5" fmla="*/ 1 h 6"/>
                  <a:gd name="T6" fmla="*/ 2 w 15"/>
                  <a:gd name="T7" fmla="*/ 0 h 6"/>
                  <a:gd name="T8" fmla="*/ 3 w 15"/>
                  <a:gd name="T9" fmla="*/ 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5" y="4"/>
                    </a:moveTo>
                    <a:cubicBezTo>
                      <a:pt x="15" y="5"/>
                      <a:pt x="12" y="6"/>
                      <a:pt x="8" y="6"/>
                    </a:cubicBezTo>
                    <a:cubicBezTo>
                      <a:pt x="4" y="6"/>
                      <a:pt x="0" y="4"/>
                      <a:pt x="1" y="2"/>
                    </a:cubicBezTo>
                    <a:cubicBezTo>
                      <a:pt x="1" y="1"/>
                      <a:pt x="4" y="0"/>
                      <a:pt x="8" y="0"/>
                    </a:cubicBezTo>
                    <a:cubicBezTo>
                      <a:pt x="12" y="0"/>
                      <a:pt x="15" y="2"/>
                      <a:pt x="15" y="4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4" name="Freeform 1864"/>
              <p:cNvSpPr>
                <a:spLocks/>
              </p:cNvSpPr>
              <p:nvPr/>
            </p:nvSpPr>
            <p:spPr bwMode="auto">
              <a:xfrm>
                <a:off x="809" y="4022"/>
                <a:ext cx="23" cy="33"/>
              </a:xfrm>
              <a:custGeom>
                <a:avLst/>
                <a:gdLst>
                  <a:gd name="T0" fmla="*/ 7 w 40"/>
                  <a:gd name="T1" fmla="*/ 0 h 58"/>
                  <a:gd name="T2" fmla="*/ 0 w 40"/>
                  <a:gd name="T3" fmla="*/ 11 h 58"/>
                  <a:gd name="T4" fmla="*/ 7 w 40"/>
                  <a:gd name="T5" fmla="*/ 0 h 5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" h="58">
                    <a:moveTo>
                      <a:pt x="40" y="0"/>
                    </a:moveTo>
                    <a:cubicBezTo>
                      <a:pt x="40" y="0"/>
                      <a:pt x="8" y="34"/>
                      <a:pt x="0" y="58"/>
                    </a:cubicBezTo>
                    <a:cubicBezTo>
                      <a:pt x="0" y="58"/>
                      <a:pt x="19" y="27"/>
                      <a:pt x="40" y="0"/>
                    </a:cubicBezTo>
                    <a:close/>
                  </a:path>
                </a:pathLst>
              </a:custGeom>
              <a:solidFill>
                <a:srgbClr val="F3C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5" name="Freeform 1865"/>
              <p:cNvSpPr>
                <a:spLocks/>
              </p:cNvSpPr>
              <p:nvPr/>
            </p:nvSpPr>
            <p:spPr bwMode="auto">
              <a:xfrm>
                <a:off x="1055" y="3952"/>
                <a:ext cx="66" cy="78"/>
              </a:xfrm>
              <a:custGeom>
                <a:avLst/>
                <a:gdLst>
                  <a:gd name="T0" fmla="*/ 11 w 113"/>
                  <a:gd name="T1" fmla="*/ 1 h 136"/>
                  <a:gd name="T2" fmla="*/ 9 w 113"/>
                  <a:gd name="T3" fmla="*/ 7 h 136"/>
                  <a:gd name="T4" fmla="*/ 0 w 113"/>
                  <a:gd name="T5" fmla="*/ 22 h 136"/>
                  <a:gd name="T6" fmla="*/ 4 w 113"/>
                  <a:gd name="T7" fmla="*/ 25 h 136"/>
                  <a:gd name="T8" fmla="*/ 19 w 113"/>
                  <a:gd name="T9" fmla="*/ 26 h 136"/>
                  <a:gd name="T10" fmla="*/ 23 w 113"/>
                  <a:gd name="T11" fmla="*/ 22 h 136"/>
                  <a:gd name="T12" fmla="*/ 13 w 113"/>
                  <a:gd name="T13" fmla="*/ 7 h 136"/>
                  <a:gd name="T14" fmla="*/ 12 w 113"/>
                  <a:gd name="T15" fmla="*/ 0 h 1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3" h="136">
                    <a:moveTo>
                      <a:pt x="52" y="1"/>
                    </a:moveTo>
                    <a:cubicBezTo>
                      <a:pt x="51" y="18"/>
                      <a:pt x="49" y="30"/>
                      <a:pt x="47" y="38"/>
                    </a:cubicBezTo>
                    <a:cubicBezTo>
                      <a:pt x="33" y="52"/>
                      <a:pt x="0" y="116"/>
                      <a:pt x="0" y="116"/>
                    </a:cubicBezTo>
                    <a:cubicBezTo>
                      <a:pt x="0" y="126"/>
                      <a:pt x="8" y="134"/>
                      <a:pt x="18" y="135"/>
                    </a:cubicBezTo>
                    <a:cubicBezTo>
                      <a:pt x="95" y="136"/>
                      <a:pt x="95" y="136"/>
                      <a:pt x="95" y="136"/>
                    </a:cubicBezTo>
                    <a:cubicBezTo>
                      <a:pt x="105" y="136"/>
                      <a:pt x="113" y="129"/>
                      <a:pt x="113" y="119"/>
                    </a:cubicBezTo>
                    <a:cubicBezTo>
                      <a:pt x="113" y="119"/>
                      <a:pt x="78" y="52"/>
                      <a:pt x="64" y="38"/>
                    </a:cubicBezTo>
                    <a:cubicBezTo>
                      <a:pt x="62" y="31"/>
                      <a:pt x="59" y="22"/>
                      <a:pt x="59" y="0"/>
                    </a:cubicBezTo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6" name="Freeform 1866"/>
              <p:cNvSpPr>
                <a:spLocks/>
              </p:cNvSpPr>
              <p:nvPr/>
            </p:nvSpPr>
            <p:spPr bwMode="auto">
              <a:xfrm>
                <a:off x="1090" y="3976"/>
                <a:ext cx="2" cy="1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0 w 3"/>
                  <a:gd name="T5" fmla="*/ 0 h 3"/>
                  <a:gd name="T6" fmla="*/ 1 w 3"/>
                  <a:gd name="T7" fmla="*/ 0 h 3"/>
                  <a:gd name="T8" fmla="*/ 1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3"/>
                      <a:pt x="3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7" name="Freeform 1867"/>
              <p:cNvSpPr>
                <a:spLocks/>
              </p:cNvSpPr>
              <p:nvPr/>
            </p:nvSpPr>
            <p:spPr bwMode="auto">
              <a:xfrm>
                <a:off x="1092" y="3978"/>
                <a:ext cx="1" cy="2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1 h 3"/>
                  <a:gd name="T6" fmla="*/ 0 w 3"/>
                  <a:gd name="T7" fmla="*/ 0 h 3"/>
                  <a:gd name="T8" fmla="*/ 0 w 3"/>
                  <a:gd name="T9" fmla="*/ 1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8" name="Freeform 1868"/>
              <p:cNvSpPr>
                <a:spLocks/>
              </p:cNvSpPr>
              <p:nvPr/>
            </p:nvSpPr>
            <p:spPr bwMode="auto">
              <a:xfrm>
                <a:off x="1091" y="3976"/>
                <a:ext cx="5" cy="18"/>
              </a:xfrm>
              <a:custGeom>
                <a:avLst/>
                <a:gdLst>
                  <a:gd name="T0" fmla="*/ 0 w 9"/>
                  <a:gd name="T1" fmla="*/ 0 h 30"/>
                  <a:gd name="T2" fmla="*/ 1 w 9"/>
                  <a:gd name="T3" fmla="*/ 7 h 30"/>
                  <a:gd name="T4" fmla="*/ 0 w 9"/>
                  <a:gd name="T5" fmla="*/ 0 h 3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30">
                    <a:moveTo>
                      <a:pt x="0" y="0"/>
                    </a:moveTo>
                    <a:cubicBezTo>
                      <a:pt x="0" y="0"/>
                      <a:pt x="7" y="3"/>
                      <a:pt x="4" y="30"/>
                    </a:cubicBezTo>
                    <a:cubicBezTo>
                      <a:pt x="4" y="30"/>
                      <a:pt x="9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9" name="Freeform 1869"/>
              <p:cNvSpPr>
                <a:spLocks/>
              </p:cNvSpPr>
              <p:nvPr/>
            </p:nvSpPr>
            <p:spPr bwMode="auto">
              <a:xfrm>
                <a:off x="1058" y="4017"/>
                <a:ext cx="60" cy="14"/>
              </a:xfrm>
              <a:custGeom>
                <a:avLst/>
                <a:gdLst>
                  <a:gd name="T0" fmla="*/ 19 w 105"/>
                  <a:gd name="T1" fmla="*/ 2 h 25"/>
                  <a:gd name="T2" fmla="*/ 10 w 105"/>
                  <a:gd name="T3" fmla="*/ 3 h 25"/>
                  <a:gd name="T4" fmla="*/ 0 w 105"/>
                  <a:gd name="T5" fmla="*/ 2 h 25"/>
                  <a:gd name="T6" fmla="*/ 10 w 105"/>
                  <a:gd name="T7" fmla="*/ 0 h 25"/>
                  <a:gd name="T8" fmla="*/ 19 w 105"/>
                  <a:gd name="T9" fmla="*/ 2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5" h="25">
                    <a:moveTo>
                      <a:pt x="105" y="11"/>
                    </a:moveTo>
                    <a:cubicBezTo>
                      <a:pt x="104" y="25"/>
                      <a:pt x="81" y="20"/>
                      <a:pt x="52" y="20"/>
                    </a:cubicBezTo>
                    <a:cubicBezTo>
                      <a:pt x="23" y="19"/>
                      <a:pt x="0" y="20"/>
                      <a:pt x="0" y="9"/>
                    </a:cubicBezTo>
                    <a:cubicBezTo>
                      <a:pt x="0" y="4"/>
                      <a:pt x="23" y="0"/>
                      <a:pt x="52" y="0"/>
                    </a:cubicBezTo>
                    <a:cubicBezTo>
                      <a:pt x="81" y="1"/>
                      <a:pt x="105" y="6"/>
                      <a:pt x="105" y="11"/>
                    </a:cubicBezTo>
                    <a:close/>
                  </a:path>
                </a:pathLst>
              </a:custGeom>
              <a:solidFill>
                <a:srgbClr val="F8C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0" name="Freeform 1870"/>
              <p:cNvSpPr>
                <a:spLocks/>
              </p:cNvSpPr>
              <p:nvPr/>
            </p:nvSpPr>
            <p:spPr bwMode="auto">
              <a:xfrm>
                <a:off x="1056" y="4006"/>
                <a:ext cx="47" cy="15"/>
              </a:xfrm>
              <a:custGeom>
                <a:avLst/>
                <a:gdLst>
                  <a:gd name="T0" fmla="*/ 0 w 81"/>
                  <a:gd name="T1" fmla="*/ 4 h 26"/>
                  <a:gd name="T2" fmla="*/ 16 w 81"/>
                  <a:gd name="T3" fmla="*/ 3 h 26"/>
                  <a:gd name="T4" fmla="*/ 1 w 81"/>
                  <a:gd name="T5" fmla="*/ 5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1" h="26">
                    <a:moveTo>
                      <a:pt x="0" y="22"/>
                    </a:moveTo>
                    <a:cubicBezTo>
                      <a:pt x="15" y="0"/>
                      <a:pt x="81" y="17"/>
                      <a:pt x="81" y="17"/>
                    </a:cubicBezTo>
                    <a:cubicBezTo>
                      <a:pt x="4" y="12"/>
                      <a:pt x="1" y="26"/>
                      <a:pt x="1" y="26"/>
                    </a:cubicBezTo>
                  </a:path>
                </a:pathLst>
              </a:custGeom>
              <a:solidFill>
                <a:srgbClr val="FBE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1" name="Freeform 1871"/>
              <p:cNvSpPr>
                <a:spLocks/>
              </p:cNvSpPr>
              <p:nvPr/>
            </p:nvSpPr>
            <p:spPr bwMode="auto">
              <a:xfrm>
                <a:off x="1057" y="4010"/>
                <a:ext cx="32" cy="10"/>
              </a:xfrm>
              <a:custGeom>
                <a:avLst/>
                <a:gdLst>
                  <a:gd name="T0" fmla="*/ 0 w 55"/>
                  <a:gd name="T1" fmla="*/ 4 h 16"/>
                  <a:gd name="T2" fmla="*/ 11 w 55"/>
                  <a:gd name="T3" fmla="*/ 2 h 16"/>
                  <a:gd name="T4" fmla="*/ 0 w 55"/>
                  <a:gd name="T5" fmla="*/ 4 h 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" h="16">
                    <a:moveTo>
                      <a:pt x="0" y="16"/>
                    </a:moveTo>
                    <a:cubicBezTo>
                      <a:pt x="0" y="16"/>
                      <a:pt x="15" y="2"/>
                      <a:pt x="55" y="7"/>
                    </a:cubicBezTo>
                    <a:cubicBezTo>
                      <a:pt x="55" y="7"/>
                      <a:pt x="12" y="0"/>
                      <a:pt x="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2" name="Freeform 1872"/>
              <p:cNvSpPr>
                <a:spLocks/>
              </p:cNvSpPr>
              <p:nvPr/>
            </p:nvSpPr>
            <p:spPr bwMode="auto">
              <a:xfrm>
                <a:off x="1059" y="3965"/>
                <a:ext cx="29" cy="49"/>
              </a:xfrm>
              <a:custGeom>
                <a:avLst/>
                <a:gdLst>
                  <a:gd name="T0" fmla="*/ 9 w 50"/>
                  <a:gd name="T1" fmla="*/ 1 h 85"/>
                  <a:gd name="T2" fmla="*/ 6 w 50"/>
                  <a:gd name="T3" fmla="*/ 6 h 85"/>
                  <a:gd name="T4" fmla="*/ 3 w 50"/>
                  <a:gd name="T5" fmla="*/ 12 h 85"/>
                  <a:gd name="T6" fmla="*/ 1 w 50"/>
                  <a:gd name="T7" fmla="*/ 14 h 85"/>
                  <a:gd name="T8" fmla="*/ 1 w 50"/>
                  <a:gd name="T9" fmla="*/ 16 h 85"/>
                  <a:gd name="T10" fmla="*/ 2 w 50"/>
                  <a:gd name="T11" fmla="*/ 16 h 85"/>
                  <a:gd name="T12" fmla="*/ 4 w 50"/>
                  <a:gd name="T13" fmla="*/ 15 h 85"/>
                  <a:gd name="T14" fmla="*/ 7 w 50"/>
                  <a:gd name="T15" fmla="*/ 13 h 85"/>
                  <a:gd name="T16" fmla="*/ 8 w 50"/>
                  <a:gd name="T17" fmla="*/ 12 h 85"/>
                  <a:gd name="T18" fmla="*/ 8 w 50"/>
                  <a:gd name="T19" fmla="*/ 10 h 85"/>
                  <a:gd name="T20" fmla="*/ 9 w 50"/>
                  <a:gd name="T21" fmla="*/ 7 h 85"/>
                  <a:gd name="T22" fmla="*/ 9 w 50"/>
                  <a:gd name="T23" fmla="*/ 2 h 85"/>
                  <a:gd name="T24" fmla="*/ 9 w 50"/>
                  <a:gd name="T25" fmla="*/ 1 h 85"/>
                  <a:gd name="T26" fmla="*/ 9 w 50"/>
                  <a:gd name="T27" fmla="*/ 1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0" h="85">
                    <a:moveTo>
                      <a:pt x="44" y="4"/>
                    </a:moveTo>
                    <a:cubicBezTo>
                      <a:pt x="43" y="15"/>
                      <a:pt x="39" y="23"/>
                      <a:pt x="31" y="32"/>
                    </a:cubicBezTo>
                    <a:cubicBezTo>
                      <a:pt x="24" y="40"/>
                      <a:pt x="19" y="50"/>
                      <a:pt x="14" y="59"/>
                    </a:cubicBezTo>
                    <a:cubicBezTo>
                      <a:pt x="11" y="64"/>
                      <a:pt x="9" y="69"/>
                      <a:pt x="6" y="74"/>
                    </a:cubicBezTo>
                    <a:cubicBezTo>
                      <a:pt x="5" y="76"/>
                      <a:pt x="0" y="82"/>
                      <a:pt x="1" y="84"/>
                    </a:cubicBezTo>
                    <a:cubicBezTo>
                      <a:pt x="3" y="85"/>
                      <a:pt x="8" y="82"/>
                      <a:pt x="9" y="82"/>
                    </a:cubicBezTo>
                    <a:cubicBezTo>
                      <a:pt x="13" y="80"/>
                      <a:pt x="16" y="78"/>
                      <a:pt x="20" y="78"/>
                    </a:cubicBezTo>
                    <a:cubicBezTo>
                      <a:pt x="27" y="78"/>
                      <a:pt x="34" y="77"/>
                      <a:pt x="36" y="69"/>
                    </a:cubicBezTo>
                    <a:cubicBezTo>
                      <a:pt x="37" y="66"/>
                      <a:pt x="37" y="63"/>
                      <a:pt x="38" y="60"/>
                    </a:cubicBezTo>
                    <a:cubicBezTo>
                      <a:pt x="39" y="57"/>
                      <a:pt x="39" y="54"/>
                      <a:pt x="40" y="50"/>
                    </a:cubicBezTo>
                    <a:cubicBezTo>
                      <a:pt x="41" y="45"/>
                      <a:pt x="42" y="40"/>
                      <a:pt x="44" y="35"/>
                    </a:cubicBezTo>
                    <a:cubicBezTo>
                      <a:pt x="47" y="28"/>
                      <a:pt x="48" y="21"/>
                      <a:pt x="48" y="13"/>
                    </a:cubicBezTo>
                    <a:cubicBezTo>
                      <a:pt x="49" y="11"/>
                      <a:pt x="50" y="4"/>
                      <a:pt x="49" y="2"/>
                    </a:cubicBezTo>
                    <a:cubicBezTo>
                      <a:pt x="48" y="0"/>
                      <a:pt x="42" y="2"/>
                      <a:pt x="44" y="4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3" name="Oval 1873"/>
              <p:cNvSpPr>
                <a:spLocks noChangeArrowheads="1"/>
              </p:cNvSpPr>
              <p:nvPr/>
            </p:nvSpPr>
            <p:spPr bwMode="auto">
              <a:xfrm>
                <a:off x="1063" y="4020"/>
                <a:ext cx="7" cy="4"/>
              </a:xfrm>
              <a:prstGeom prst="ellipse">
                <a:avLst/>
              </a:pr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864" name="Freeform 1874"/>
              <p:cNvSpPr>
                <a:spLocks/>
              </p:cNvSpPr>
              <p:nvPr/>
            </p:nvSpPr>
            <p:spPr bwMode="auto">
              <a:xfrm>
                <a:off x="1072" y="4024"/>
                <a:ext cx="6" cy="3"/>
              </a:xfrm>
              <a:custGeom>
                <a:avLst/>
                <a:gdLst>
                  <a:gd name="T0" fmla="*/ 2 w 10"/>
                  <a:gd name="T1" fmla="*/ 1 h 5"/>
                  <a:gd name="T2" fmla="*/ 1 w 10"/>
                  <a:gd name="T3" fmla="*/ 1 h 5"/>
                  <a:gd name="T4" fmla="*/ 0 w 10"/>
                  <a:gd name="T5" fmla="*/ 1 h 5"/>
                  <a:gd name="T6" fmla="*/ 1 w 10"/>
                  <a:gd name="T7" fmla="*/ 0 h 5"/>
                  <a:gd name="T8" fmla="*/ 2 w 10"/>
                  <a:gd name="T9" fmla="*/ 1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2"/>
                    </a:moveTo>
                    <a:cubicBezTo>
                      <a:pt x="10" y="4"/>
                      <a:pt x="8" y="5"/>
                      <a:pt x="5" y="5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8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5" name="Freeform 1875"/>
              <p:cNvSpPr>
                <a:spLocks/>
              </p:cNvSpPr>
              <p:nvPr/>
            </p:nvSpPr>
            <p:spPr bwMode="auto">
              <a:xfrm>
                <a:off x="1107" y="4025"/>
                <a:ext cx="7" cy="3"/>
              </a:xfrm>
              <a:custGeom>
                <a:avLst/>
                <a:gdLst>
                  <a:gd name="T0" fmla="*/ 3 w 11"/>
                  <a:gd name="T1" fmla="*/ 1 h 5"/>
                  <a:gd name="T2" fmla="*/ 1 w 11"/>
                  <a:gd name="T3" fmla="*/ 1 h 5"/>
                  <a:gd name="T4" fmla="*/ 0 w 11"/>
                  <a:gd name="T5" fmla="*/ 1 h 5"/>
                  <a:gd name="T6" fmla="*/ 1 w 11"/>
                  <a:gd name="T7" fmla="*/ 0 h 5"/>
                  <a:gd name="T8" fmla="*/ 3 w 11"/>
                  <a:gd name="T9" fmla="*/ 1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0" y="3"/>
                    </a:moveTo>
                    <a:cubicBezTo>
                      <a:pt x="10" y="4"/>
                      <a:pt x="8" y="5"/>
                      <a:pt x="5" y="5"/>
                    </a:cubicBezTo>
                    <a:cubicBezTo>
                      <a:pt x="2" y="5"/>
                      <a:pt x="0" y="4"/>
                      <a:pt x="0" y="2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8" y="0"/>
                      <a:pt x="11" y="1"/>
                      <a:pt x="10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6" name="Freeform 1876"/>
              <p:cNvSpPr>
                <a:spLocks/>
              </p:cNvSpPr>
              <p:nvPr/>
            </p:nvSpPr>
            <p:spPr bwMode="auto">
              <a:xfrm>
                <a:off x="1099" y="4025"/>
                <a:ext cx="6" cy="3"/>
              </a:xfrm>
              <a:custGeom>
                <a:avLst/>
                <a:gdLst>
                  <a:gd name="T0" fmla="*/ 2 w 10"/>
                  <a:gd name="T1" fmla="*/ 2 h 4"/>
                  <a:gd name="T2" fmla="*/ 1 w 10"/>
                  <a:gd name="T3" fmla="*/ 2 h 4"/>
                  <a:gd name="T4" fmla="*/ 0 w 10"/>
                  <a:gd name="T5" fmla="*/ 2 h 4"/>
                  <a:gd name="T6" fmla="*/ 1 w 10"/>
                  <a:gd name="T7" fmla="*/ 0 h 4"/>
                  <a:gd name="T8" fmla="*/ 2 w 10"/>
                  <a:gd name="T9" fmla="*/ 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10" y="3"/>
                      <a:pt x="8" y="4"/>
                      <a:pt x="5" y="4"/>
                    </a:cubicBezTo>
                    <a:cubicBezTo>
                      <a:pt x="2" y="4"/>
                      <a:pt x="0" y="3"/>
                      <a:pt x="0" y="2"/>
                    </a:cubicBezTo>
                    <a:cubicBezTo>
                      <a:pt x="0" y="0"/>
                      <a:pt x="2" y="0"/>
                      <a:pt x="5" y="0"/>
                    </a:cubicBezTo>
                    <a:cubicBezTo>
                      <a:pt x="8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7" name="Freeform 1877"/>
              <p:cNvSpPr>
                <a:spLocks/>
              </p:cNvSpPr>
              <p:nvPr/>
            </p:nvSpPr>
            <p:spPr bwMode="auto">
              <a:xfrm>
                <a:off x="1074" y="4018"/>
                <a:ext cx="9" cy="5"/>
              </a:xfrm>
              <a:custGeom>
                <a:avLst/>
                <a:gdLst>
                  <a:gd name="T0" fmla="*/ 3 w 15"/>
                  <a:gd name="T1" fmla="*/ 1 h 8"/>
                  <a:gd name="T2" fmla="*/ 1 w 15"/>
                  <a:gd name="T3" fmla="*/ 2 h 8"/>
                  <a:gd name="T4" fmla="*/ 0 w 15"/>
                  <a:gd name="T5" fmla="*/ 1 h 8"/>
                  <a:gd name="T6" fmla="*/ 2 w 15"/>
                  <a:gd name="T7" fmla="*/ 1 h 8"/>
                  <a:gd name="T8" fmla="*/ 3 w 15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5" y="4"/>
                    </a:moveTo>
                    <a:cubicBezTo>
                      <a:pt x="15" y="7"/>
                      <a:pt x="11" y="8"/>
                      <a:pt x="7" y="8"/>
                    </a:cubicBezTo>
                    <a:cubicBezTo>
                      <a:pt x="3" y="8"/>
                      <a:pt x="0" y="6"/>
                      <a:pt x="0" y="4"/>
                    </a:cubicBezTo>
                    <a:cubicBezTo>
                      <a:pt x="0" y="2"/>
                      <a:pt x="3" y="0"/>
                      <a:pt x="8" y="1"/>
                    </a:cubicBezTo>
                    <a:cubicBezTo>
                      <a:pt x="12" y="1"/>
                      <a:pt x="15" y="2"/>
                      <a:pt x="15" y="4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8" name="Oval 1878"/>
              <p:cNvSpPr>
                <a:spLocks noChangeArrowheads="1"/>
              </p:cNvSpPr>
              <p:nvPr/>
            </p:nvSpPr>
            <p:spPr bwMode="auto">
              <a:xfrm>
                <a:off x="1085" y="4024"/>
                <a:ext cx="9" cy="3"/>
              </a:xfrm>
              <a:prstGeom prst="ellipse">
                <a:avLst/>
              </a:pr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869" name="Freeform 1879"/>
              <p:cNvSpPr>
                <a:spLocks/>
              </p:cNvSpPr>
              <p:nvPr/>
            </p:nvSpPr>
            <p:spPr bwMode="auto">
              <a:xfrm>
                <a:off x="1087" y="4018"/>
                <a:ext cx="9" cy="4"/>
              </a:xfrm>
              <a:custGeom>
                <a:avLst/>
                <a:gdLst>
                  <a:gd name="T0" fmla="*/ 3 w 16"/>
                  <a:gd name="T1" fmla="*/ 1 h 7"/>
                  <a:gd name="T2" fmla="*/ 2 w 16"/>
                  <a:gd name="T3" fmla="*/ 1 h 7"/>
                  <a:gd name="T4" fmla="*/ 0 w 16"/>
                  <a:gd name="T5" fmla="*/ 1 h 7"/>
                  <a:gd name="T6" fmla="*/ 2 w 16"/>
                  <a:gd name="T7" fmla="*/ 0 h 7"/>
                  <a:gd name="T8" fmla="*/ 3 w 16"/>
                  <a:gd name="T9" fmla="*/ 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6" y="4"/>
                    </a:moveTo>
                    <a:cubicBezTo>
                      <a:pt x="16" y="6"/>
                      <a:pt x="13" y="7"/>
                      <a:pt x="8" y="7"/>
                    </a:cubicBezTo>
                    <a:cubicBezTo>
                      <a:pt x="4" y="7"/>
                      <a:pt x="0" y="5"/>
                      <a:pt x="0" y="4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3" y="0"/>
                      <a:pt x="16" y="2"/>
                      <a:pt x="16" y="4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70" name="Freeform 1880"/>
              <p:cNvSpPr>
                <a:spLocks/>
              </p:cNvSpPr>
              <p:nvPr/>
            </p:nvSpPr>
            <p:spPr bwMode="auto">
              <a:xfrm>
                <a:off x="1097" y="4020"/>
                <a:ext cx="9" cy="4"/>
              </a:xfrm>
              <a:custGeom>
                <a:avLst/>
                <a:gdLst>
                  <a:gd name="T0" fmla="*/ 3 w 15"/>
                  <a:gd name="T1" fmla="*/ 1 h 7"/>
                  <a:gd name="T2" fmla="*/ 1 w 15"/>
                  <a:gd name="T3" fmla="*/ 1 h 7"/>
                  <a:gd name="T4" fmla="*/ 0 w 15"/>
                  <a:gd name="T5" fmla="*/ 1 h 7"/>
                  <a:gd name="T6" fmla="*/ 2 w 15"/>
                  <a:gd name="T7" fmla="*/ 0 h 7"/>
                  <a:gd name="T8" fmla="*/ 3 w 15"/>
                  <a:gd name="T9" fmla="*/ 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5" y="4"/>
                    </a:moveTo>
                    <a:cubicBezTo>
                      <a:pt x="15" y="5"/>
                      <a:pt x="12" y="7"/>
                      <a:pt x="7" y="7"/>
                    </a:cubicBezTo>
                    <a:cubicBezTo>
                      <a:pt x="3" y="7"/>
                      <a:pt x="0" y="5"/>
                      <a:pt x="0" y="3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2" y="1"/>
                      <a:pt x="15" y="2"/>
                      <a:pt x="15" y="4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71" name="Freeform 1881"/>
              <p:cNvSpPr>
                <a:spLocks/>
              </p:cNvSpPr>
              <p:nvPr/>
            </p:nvSpPr>
            <p:spPr bwMode="auto">
              <a:xfrm>
                <a:off x="1063" y="3975"/>
                <a:ext cx="21" cy="34"/>
              </a:xfrm>
              <a:custGeom>
                <a:avLst/>
                <a:gdLst>
                  <a:gd name="T0" fmla="*/ 7 w 37"/>
                  <a:gd name="T1" fmla="*/ 0 h 60"/>
                  <a:gd name="T2" fmla="*/ 0 w 37"/>
                  <a:gd name="T3" fmla="*/ 11 h 60"/>
                  <a:gd name="T4" fmla="*/ 7 w 37"/>
                  <a:gd name="T5" fmla="*/ 0 h 6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" h="60">
                    <a:moveTo>
                      <a:pt x="37" y="0"/>
                    </a:moveTo>
                    <a:cubicBezTo>
                      <a:pt x="37" y="0"/>
                      <a:pt x="7" y="36"/>
                      <a:pt x="0" y="60"/>
                    </a:cubicBezTo>
                    <a:cubicBezTo>
                      <a:pt x="0" y="60"/>
                      <a:pt x="18" y="29"/>
                      <a:pt x="37" y="0"/>
                    </a:cubicBezTo>
                    <a:close/>
                  </a:path>
                </a:pathLst>
              </a:custGeom>
              <a:solidFill>
                <a:srgbClr val="F3C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72" name="Freeform 1882"/>
              <p:cNvSpPr>
                <a:spLocks/>
              </p:cNvSpPr>
              <p:nvPr/>
            </p:nvSpPr>
            <p:spPr bwMode="auto">
              <a:xfrm>
                <a:off x="1211" y="3941"/>
                <a:ext cx="67" cy="81"/>
              </a:xfrm>
              <a:custGeom>
                <a:avLst/>
                <a:gdLst>
                  <a:gd name="T0" fmla="*/ 0 w 117"/>
                  <a:gd name="T1" fmla="*/ 1 h 142"/>
                  <a:gd name="T2" fmla="*/ 3 w 117"/>
                  <a:gd name="T3" fmla="*/ 7 h 142"/>
                  <a:gd name="T4" fmla="*/ 2 w 117"/>
                  <a:gd name="T5" fmla="*/ 24 h 142"/>
                  <a:gd name="T6" fmla="*/ 7 w 117"/>
                  <a:gd name="T7" fmla="*/ 25 h 142"/>
                  <a:gd name="T8" fmla="*/ 19 w 117"/>
                  <a:gd name="T9" fmla="*/ 19 h 142"/>
                  <a:gd name="T10" fmla="*/ 21 w 117"/>
                  <a:gd name="T11" fmla="*/ 14 h 142"/>
                  <a:gd name="T12" fmla="*/ 6 w 117"/>
                  <a:gd name="T13" fmla="*/ 6 h 142"/>
                  <a:gd name="T14" fmla="*/ 1 w 117"/>
                  <a:gd name="T15" fmla="*/ 0 h 1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7" h="142">
                    <a:moveTo>
                      <a:pt x="0" y="2"/>
                    </a:moveTo>
                    <a:cubicBezTo>
                      <a:pt x="7" y="20"/>
                      <a:pt x="12" y="31"/>
                      <a:pt x="14" y="38"/>
                    </a:cubicBezTo>
                    <a:cubicBezTo>
                      <a:pt x="9" y="57"/>
                      <a:pt x="13" y="130"/>
                      <a:pt x="13" y="130"/>
                    </a:cubicBezTo>
                    <a:cubicBezTo>
                      <a:pt x="18" y="138"/>
                      <a:pt x="29" y="142"/>
                      <a:pt x="37" y="137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14" y="95"/>
                      <a:pt x="117" y="84"/>
                      <a:pt x="112" y="75"/>
                    </a:cubicBezTo>
                    <a:cubicBezTo>
                      <a:pt x="112" y="75"/>
                      <a:pt x="49" y="35"/>
                      <a:pt x="29" y="30"/>
                    </a:cubicBezTo>
                    <a:cubicBezTo>
                      <a:pt x="27" y="28"/>
                      <a:pt x="22" y="28"/>
                      <a:pt x="6" y="0"/>
                    </a:cubicBezTo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73" name="Freeform 1883"/>
              <p:cNvSpPr>
                <a:spLocks/>
              </p:cNvSpPr>
              <p:nvPr/>
            </p:nvSpPr>
            <p:spPr bwMode="auto">
              <a:xfrm>
                <a:off x="1228" y="3961"/>
                <a:ext cx="1" cy="2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1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74" name="Freeform 1884"/>
              <p:cNvSpPr>
                <a:spLocks/>
              </p:cNvSpPr>
              <p:nvPr/>
            </p:nvSpPr>
            <p:spPr bwMode="auto">
              <a:xfrm>
                <a:off x="1230" y="3961"/>
                <a:ext cx="2" cy="2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1 h 3"/>
                  <a:gd name="T4" fmla="*/ 0 w 3"/>
                  <a:gd name="T5" fmla="*/ 1 h 3"/>
                  <a:gd name="T6" fmla="*/ 1 w 3"/>
                  <a:gd name="T7" fmla="*/ 1 h 3"/>
                  <a:gd name="T8" fmla="*/ 1 w 3"/>
                  <a:gd name="T9" fmla="*/ 1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3" y="2"/>
                      <a:pt x="3" y="3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75" name="Freeform 1885"/>
              <p:cNvSpPr>
                <a:spLocks/>
              </p:cNvSpPr>
              <p:nvPr/>
            </p:nvSpPr>
            <p:spPr bwMode="auto">
              <a:xfrm>
                <a:off x="1228" y="3959"/>
                <a:ext cx="11" cy="16"/>
              </a:xfrm>
              <a:custGeom>
                <a:avLst/>
                <a:gdLst>
                  <a:gd name="T0" fmla="*/ 0 w 19"/>
                  <a:gd name="T1" fmla="*/ 1 h 28"/>
                  <a:gd name="T2" fmla="*/ 3 w 19"/>
                  <a:gd name="T3" fmla="*/ 5 h 28"/>
                  <a:gd name="T4" fmla="*/ 0 w 19"/>
                  <a:gd name="T5" fmla="*/ 1 h 2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9" h="28">
                    <a:moveTo>
                      <a:pt x="0" y="4"/>
                    </a:moveTo>
                    <a:cubicBezTo>
                      <a:pt x="0" y="4"/>
                      <a:pt x="7" y="2"/>
                      <a:pt x="19" y="28"/>
                    </a:cubicBezTo>
                    <a:cubicBezTo>
                      <a:pt x="19" y="28"/>
                      <a:pt x="8" y="0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76" name="Freeform 1886"/>
              <p:cNvSpPr>
                <a:spLocks/>
              </p:cNvSpPr>
              <p:nvPr/>
            </p:nvSpPr>
            <p:spPr bwMode="auto">
              <a:xfrm>
                <a:off x="1220" y="3985"/>
                <a:ext cx="58" cy="37"/>
              </a:xfrm>
              <a:custGeom>
                <a:avLst/>
                <a:gdLst>
                  <a:gd name="T0" fmla="*/ 18 w 101"/>
                  <a:gd name="T1" fmla="*/ 1 h 65"/>
                  <a:gd name="T2" fmla="*/ 10 w 101"/>
                  <a:gd name="T3" fmla="*/ 7 h 65"/>
                  <a:gd name="T4" fmla="*/ 1 w 101"/>
                  <a:gd name="T5" fmla="*/ 10 h 65"/>
                  <a:gd name="T6" fmla="*/ 9 w 101"/>
                  <a:gd name="T7" fmla="*/ 4 h 65"/>
                  <a:gd name="T8" fmla="*/ 18 w 101"/>
                  <a:gd name="T9" fmla="*/ 1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1" h="65">
                    <a:moveTo>
                      <a:pt x="95" y="5"/>
                    </a:moveTo>
                    <a:cubicBezTo>
                      <a:pt x="101" y="18"/>
                      <a:pt x="79" y="25"/>
                      <a:pt x="54" y="39"/>
                    </a:cubicBezTo>
                    <a:cubicBezTo>
                      <a:pt x="29" y="53"/>
                      <a:pt x="9" y="65"/>
                      <a:pt x="3" y="56"/>
                    </a:cubicBezTo>
                    <a:cubicBezTo>
                      <a:pt x="0" y="51"/>
                      <a:pt x="19" y="36"/>
                      <a:pt x="45" y="22"/>
                    </a:cubicBezTo>
                    <a:cubicBezTo>
                      <a:pt x="70" y="8"/>
                      <a:pt x="93" y="0"/>
                      <a:pt x="95" y="5"/>
                    </a:cubicBezTo>
                    <a:close/>
                  </a:path>
                </a:pathLst>
              </a:custGeom>
              <a:solidFill>
                <a:srgbClr val="F8C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77" name="Freeform 1887"/>
              <p:cNvSpPr>
                <a:spLocks/>
              </p:cNvSpPr>
              <p:nvPr/>
            </p:nvSpPr>
            <p:spPr bwMode="auto">
              <a:xfrm>
                <a:off x="1218" y="3990"/>
                <a:ext cx="40" cy="27"/>
              </a:xfrm>
              <a:custGeom>
                <a:avLst/>
                <a:gdLst>
                  <a:gd name="T0" fmla="*/ 1 w 69"/>
                  <a:gd name="T1" fmla="*/ 8 h 48"/>
                  <a:gd name="T2" fmla="*/ 13 w 69"/>
                  <a:gd name="T3" fmla="*/ 0 h 48"/>
                  <a:gd name="T4" fmla="*/ 1 w 69"/>
                  <a:gd name="T5" fmla="*/ 8 h 4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9" h="48">
                    <a:moveTo>
                      <a:pt x="2" y="45"/>
                    </a:moveTo>
                    <a:cubicBezTo>
                      <a:pt x="4" y="18"/>
                      <a:pt x="69" y="0"/>
                      <a:pt x="69" y="0"/>
                    </a:cubicBezTo>
                    <a:cubicBezTo>
                      <a:pt x="0" y="35"/>
                      <a:pt x="5" y="48"/>
                      <a:pt x="5" y="48"/>
                    </a:cubicBezTo>
                  </a:path>
                </a:pathLst>
              </a:custGeom>
              <a:solidFill>
                <a:srgbClr val="FBE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78" name="Freeform 1888"/>
              <p:cNvSpPr>
                <a:spLocks/>
              </p:cNvSpPr>
              <p:nvPr/>
            </p:nvSpPr>
            <p:spPr bwMode="auto">
              <a:xfrm>
                <a:off x="1220" y="3995"/>
                <a:ext cx="26" cy="20"/>
              </a:xfrm>
              <a:custGeom>
                <a:avLst/>
                <a:gdLst>
                  <a:gd name="T0" fmla="*/ 0 w 44"/>
                  <a:gd name="T1" fmla="*/ 7 h 34"/>
                  <a:gd name="T2" fmla="*/ 9 w 44"/>
                  <a:gd name="T3" fmla="*/ 0 h 34"/>
                  <a:gd name="T4" fmla="*/ 0 w 44"/>
                  <a:gd name="T5" fmla="*/ 7 h 3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34">
                    <a:moveTo>
                      <a:pt x="0" y="34"/>
                    </a:moveTo>
                    <a:cubicBezTo>
                      <a:pt x="0" y="34"/>
                      <a:pt x="6" y="16"/>
                      <a:pt x="44" y="0"/>
                    </a:cubicBezTo>
                    <a:cubicBezTo>
                      <a:pt x="44" y="0"/>
                      <a:pt x="2" y="15"/>
                      <a:pt x="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79" name="Freeform 1889"/>
              <p:cNvSpPr>
                <a:spLocks/>
              </p:cNvSpPr>
              <p:nvPr/>
            </p:nvSpPr>
            <p:spPr bwMode="auto">
              <a:xfrm>
                <a:off x="1217" y="3953"/>
                <a:ext cx="17" cy="56"/>
              </a:xfrm>
              <a:custGeom>
                <a:avLst/>
                <a:gdLst>
                  <a:gd name="T0" fmla="*/ 1 w 30"/>
                  <a:gd name="T1" fmla="*/ 1 h 97"/>
                  <a:gd name="T2" fmla="*/ 1 w 30"/>
                  <a:gd name="T3" fmla="*/ 7 h 97"/>
                  <a:gd name="T4" fmla="*/ 1 w 30"/>
                  <a:gd name="T5" fmla="*/ 13 h 97"/>
                  <a:gd name="T6" fmla="*/ 1 w 30"/>
                  <a:gd name="T7" fmla="*/ 17 h 97"/>
                  <a:gd name="T8" fmla="*/ 1 w 30"/>
                  <a:gd name="T9" fmla="*/ 18 h 97"/>
                  <a:gd name="T10" fmla="*/ 2 w 30"/>
                  <a:gd name="T11" fmla="*/ 18 h 97"/>
                  <a:gd name="T12" fmla="*/ 3 w 30"/>
                  <a:gd name="T13" fmla="*/ 16 h 97"/>
                  <a:gd name="T14" fmla="*/ 5 w 30"/>
                  <a:gd name="T15" fmla="*/ 13 h 97"/>
                  <a:gd name="T16" fmla="*/ 5 w 30"/>
                  <a:gd name="T17" fmla="*/ 11 h 97"/>
                  <a:gd name="T18" fmla="*/ 4 w 30"/>
                  <a:gd name="T19" fmla="*/ 9 h 97"/>
                  <a:gd name="T20" fmla="*/ 3 w 30"/>
                  <a:gd name="T21" fmla="*/ 6 h 97"/>
                  <a:gd name="T22" fmla="*/ 2 w 30"/>
                  <a:gd name="T23" fmla="*/ 2 h 97"/>
                  <a:gd name="T24" fmla="*/ 1 w 30"/>
                  <a:gd name="T25" fmla="*/ 1 h 97"/>
                  <a:gd name="T26" fmla="*/ 1 w 30"/>
                  <a:gd name="T27" fmla="*/ 1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0" h="97">
                    <a:moveTo>
                      <a:pt x="2" y="6"/>
                    </a:moveTo>
                    <a:cubicBezTo>
                      <a:pt x="8" y="16"/>
                      <a:pt x="7" y="25"/>
                      <a:pt x="6" y="36"/>
                    </a:cubicBezTo>
                    <a:cubicBezTo>
                      <a:pt x="4" y="47"/>
                      <a:pt x="4" y="58"/>
                      <a:pt x="4" y="69"/>
                    </a:cubicBezTo>
                    <a:cubicBezTo>
                      <a:pt x="4" y="75"/>
                      <a:pt x="4" y="80"/>
                      <a:pt x="5" y="86"/>
                    </a:cubicBezTo>
                    <a:cubicBezTo>
                      <a:pt x="5" y="88"/>
                      <a:pt x="3" y="96"/>
                      <a:pt x="5" y="96"/>
                    </a:cubicBezTo>
                    <a:cubicBezTo>
                      <a:pt x="8" y="97"/>
                      <a:pt x="10" y="92"/>
                      <a:pt x="11" y="91"/>
                    </a:cubicBezTo>
                    <a:cubicBezTo>
                      <a:pt x="13" y="87"/>
                      <a:pt x="15" y="84"/>
                      <a:pt x="19" y="82"/>
                    </a:cubicBezTo>
                    <a:cubicBezTo>
                      <a:pt x="25" y="78"/>
                      <a:pt x="30" y="74"/>
                      <a:pt x="28" y="66"/>
                    </a:cubicBezTo>
                    <a:cubicBezTo>
                      <a:pt x="28" y="63"/>
                      <a:pt x="26" y="60"/>
                      <a:pt x="25" y="57"/>
                    </a:cubicBezTo>
                    <a:cubicBezTo>
                      <a:pt x="24" y="54"/>
                      <a:pt x="23" y="51"/>
                      <a:pt x="22" y="48"/>
                    </a:cubicBezTo>
                    <a:cubicBezTo>
                      <a:pt x="21" y="43"/>
                      <a:pt x="19" y="38"/>
                      <a:pt x="18" y="33"/>
                    </a:cubicBezTo>
                    <a:cubicBezTo>
                      <a:pt x="17" y="25"/>
                      <a:pt x="14" y="19"/>
                      <a:pt x="11" y="12"/>
                    </a:cubicBezTo>
                    <a:cubicBezTo>
                      <a:pt x="10" y="9"/>
                      <a:pt x="8" y="3"/>
                      <a:pt x="6" y="1"/>
                    </a:cubicBezTo>
                    <a:cubicBezTo>
                      <a:pt x="4" y="0"/>
                      <a:pt x="0" y="5"/>
                      <a:pt x="2" y="6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0" name="Freeform 1890"/>
              <p:cNvSpPr>
                <a:spLocks/>
              </p:cNvSpPr>
              <p:nvPr/>
            </p:nvSpPr>
            <p:spPr bwMode="auto">
              <a:xfrm>
                <a:off x="1226" y="4010"/>
                <a:ext cx="7" cy="6"/>
              </a:xfrm>
              <a:custGeom>
                <a:avLst/>
                <a:gdLst>
                  <a:gd name="T0" fmla="*/ 2 w 12"/>
                  <a:gd name="T1" fmla="*/ 1 h 9"/>
                  <a:gd name="T2" fmla="*/ 2 w 12"/>
                  <a:gd name="T3" fmla="*/ 2 h 9"/>
                  <a:gd name="T4" fmla="*/ 1 w 12"/>
                  <a:gd name="T5" fmla="*/ 2 h 9"/>
                  <a:gd name="T6" fmla="*/ 1 w 12"/>
                  <a:gd name="T7" fmla="*/ 1 h 9"/>
                  <a:gd name="T8" fmla="*/ 2 w 12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12" y="1"/>
                    </a:moveTo>
                    <a:cubicBezTo>
                      <a:pt x="12" y="3"/>
                      <a:pt x="11" y="5"/>
                      <a:pt x="8" y="7"/>
                    </a:cubicBezTo>
                    <a:cubicBezTo>
                      <a:pt x="5" y="8"/>
                      <a:pt x="2" y="9"/>
                      <a:pt x="1" y="7"/>
                    </a:cubicBezTo>
                    <a:cubicBezTo>
                      <a:pt x="0" y="6"/>
                      <a:pt x="2" y="3"/>
                      <a:pt x="5" y="2"/>
                    </a:cubicBezTo>
                    <a:cubicBezTo>
                      <a:pt x="8" y="0"/>
                      <a:pt x="11" y="0"/>
                      <a:pt x="12" y="1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1" name="Freeform 1891"/>
              <p:cNvSpPr>
                <a:spLocks/>
              </p:cNvSpPr>
              <p:nvPr/>
            </p:nvSpPr>
            <p:spPr bwMode="auto">
              <a:xfrm>
                <a:off x="1236" y="4009"/>
                <a:ext cx="6" cy="5"/>
              </a:xfrm>
              <a:custGeom>
                <a:avLst/>
                <a:gdLst>
                  <a:gd name="T0" fmla="*/ 2 w 11"/>
                  <a:gd name="T1" fmla="*/ 1 h 8"/>
                  <a:gd name="T2" fmla="*/ 1 w 11"/>
                  <a:gd name="T3" fmla="*/ 2 h 8"/>
                  <a:gd name="T4" fmla="*/ 1 w 11"/>
                  <a:gd name="T5" fmla="*/ 2 h 8"/>
                  <a:gd name="T6" fmla="*/ 1 w 11"/>
                  <a:gd name="T7" fmla="*/ 1 h 8"/>
                  <a:gd name="T8" fmla="*/ 2 w 11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0" y="2"/>
                    </a:moveTo>
                    <a:cubicBezTo>
                      <a:pt x="11" y="3"/>
                      <a:pt x="9" y="5"/>
                      <a:pt x="7" y="6"/>
                    </a:cubicBezTo>
                    <a:cubicBezTo>
                      <a:pt x="4" y="8"/>
                      <a:pt x="2" y="8"/>
                      <a:pt x="1" y="7"/>
                    </a:cubicBezTo>
                    <a:cubicBezTo>
                      <a:pt x="0" y="6"/>
                      <a:pt x="2" y="4"/>
                      <a:pt x="5" y="2"/>
                    </a:cubicBezTo>
                    <a:cubicBezTo>
                      <a:pt x="7" y="1"/>
                      <a:pt x="10" y="0"/>
                      <a:pt x="10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2" name="Freeform 1892"/>
              <p:cNvSpPr>
                <a:spLocks/>
              </p:cNvSpPr>
              <p:nvPr/>
            </p:nvSpPr>
            <p:spPr bwMode="auto">
              <a:xfrm>
                <a:off x="1267" y="3992"/>
                <a:ext cx="6" cy="5"/>
              </a:xfrm>
              <a:custGeom>
                <a:avLst/>
                <a:gdLst>
                  <a:gd name="T0" fmla="*/ 2 w 10"/>
                  <a:gd name="T1" fmla="*/ 1 h 7"/>
                  <a:gd name="T2" fmla="*/ 1 w 10"/>
                  <a:gd name="T3" fmla="*/ 2 h 7"/>
                  <a:gd name="T4" fmla="*/ 1 w 10"/>
                  <a:gd name="T5" fmla="*/ 2 h 7"/>
                  <a:gd name="T6" fmla="*/ 1 w 10"/>
                  <a:gd name="T7" fmla="*/ 1 h 7"/>
                  <a:gd name="T8" fmla="*/ 2 w 10"/>
                  <a:gd name="T9" fmla="*/ 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10" y="1"/>
                    </a:moveTo>
                    <a:cubicBezTo>
                      <a:pt x="10" y="2"/>
                      <a:pt x="9" y="4"/>
                      <a:pt x="6" y="6"/>
                    </a:cubicBezTo>
                    <a:cubicBezTo>
                      <a:pt x="4" y="7"/>
                      <a:pt x="1" y="7"/>
                      <a:pt x="1" y="6"/>
                    </a:cubicBezTo>
                    <a:cubicBezTo>
                      <a:pt x="0" y="5"/>
                      <a:pt x="2" y="3"/>
                      <a:pt x="4" y="2"/>
                    </a:cubicBezTo>
                    <a:cubicBezTo>
                      <a:pt x="7" y="0"/>
                      <a:pt x="9" y="0"/>
                      <a:pt x="10" y="1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3" name="Freeform 1893"/>
              <p:cNvSpPr>
                <a:spLocks/>
              </p:cNvSpPr>
              <p:nvPr/>
            </p:nvSpPr>
            <p:spPr bwMode="auto">
              <a:xfrm>
                <a:off x="1260" y="3997"/>
                <a:ext cx="6" cy="4"/>
              </a:xfrm>
              <a:custGeom>
                <a:avLst/>
                <a:gdLst>
                  <a:gd name="T0" fmla="*/ 2 w 10"/>
                  <a:gd name="T1" fmla="*/ 1 h 6"/>
                  <a:gd name="T2" fmla="*/ 1 w 10"/>
                  <a:gd name="T3" fmla="*/ 1 h 6"/>
                  <a:gd name="T4" fmla="*/ 1 w 10"/>
                  <a:gd name="T5" fmla="*/ 1 h 6"/>
                  <a:gd name="T6" fmla="*/ 1 w 10"/>
                  <a:gd name="T7" fmla="*/ 1 h 6"/>
                  <a:gd name="T8" fmla="*/ 2 w 10"/>
                  <a:gd name="T9" fmla="*/ 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9" y="1"/>
                    </a:moveTo>
                    <a:cubicBezTo>
                      <a:pt x="10" y="2"/>
                      <a:pt x="8" y="3"/>
                      <a:pt x="6" y="5"/>
                    </a:cubicBezTo>
                    <a:cubicBezTo>
                      <a:pt x="4" y="6"/>
                      <a:pt x="1" y="6"/>
                      <a:pt x="1" y="5"/>
                    </a:cubicBezTo>
                    <a:cubicBezTo>
                      <a:pt x="0" y="4"/>
                      <a:pt x="2" y="2"/>
                      <a:pt x="4" y="1"/>
                    </a:cubicBezTo>
                    <a:cubicBezTo>
                      <a:pt x="6" y="0"/>
                      <a:pt x="9" y="0"/>
                      <a:pt x="9" y="1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4" name="Freeform 1894"/>
              <p:cNvSpPr>
                <a:spLocks/>
              </p:cNvSpPr>
              <p:nvPr/>
            </p:nvSpPr>
            <p:spPr bwMode="auto">
              <a:xfrm>
                <a:off x="1236" y="4003"/>
                <a:ext cx="8" cy="6"/>
              </a:xfrm>
              <a:custGeom>
                <a:avLst/>
                <a:gdLst>
                  <a:gd name="T0" fmla="*/ 2 w 15"/>
                  <a:gd name="T1" fmla="*/ 1 h 10"/>
                  <a:gd name="T2" fmla="*/ 2 w 15"/>
                  <a:gd name="T3" fmla="*/ 2 h 10"/>
                  <a:gd name="T4" fmla="*/ 1 w 15"/>
                  <a:gd name="T5" fmla="*/ 2 h 10"/>
                  <a:gd name="T6" fmla="*/ 1 w 15"/>
                  <a:gd name="T7" fmla="*/ 1 h 10"/>
                  <a:gd name="T8" fmla="*/ 2 w 15"/>
                  <a:gd name="T9" fmla="*/ 1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14" y="2"/>
                    </a:moveTo>
                    <a:cubicBezTo>
                      <a:pt x="15" y="3"/>
                      <a:pt x="13" y="6"/>
                      <a:pt x="9" y="8"/>
                    </a:cubicBezTo>
                    <a:cubicBezTo>
                      <a:pt x="5" y="10"/>
                      <a:pt x="2" y="10"/>
                      <a:pt x="1" y="9"/>
                    </a:cubicBezTo>
                    <a:cubicBezTo>
                      <a:pt x="0" y="7"/>
                      <a:pt x="2" y="4"/>
                      <a:pt x="5" y="2"/>
                    </a:cubicBezTo>
                    <a:cubicBezTo>
                      <a:pt x="9" y="0"/>
                      <a:pt x="13" y="0"/>
                      <a:pt x="14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5" name="Freeform 1895"/>
              <p:cNvSpPr>
                <a:spLocks/>
              </p:cNvSpPr>
              <p:nvPr/>
            </p:nvSpPr>
            <p:spPr bwMode="auto">
              <a:xfrm>
                <a:off x="1247" y="4001"/>
                <a:ext cx="9" cy="6"/>
              </a:xfrm>
              <a:custGeom>
                <a:avLst/>
                <a:gdLst>
                  <a:gd name="T0" fmla="*/ 3 w 15"/>
                  <a:gd name="T1" fmla="*/ 1 h 10"/>
                  <a:gd name="T2" fmla="*/ 2 w 15"/>
                  <a:gd name="T3" fmla="*/ 2 h 10"/>
                  <a:gd name="T4" fmla="*/ 1 w 15"/>
                  <a:gd name="T5" fmla="*/ 2 h 10"/>
                  <a:gd name="T6" fmla="*/ 1 w 15"/>
                  <a:gd name="T7" fmla="*/ 1 h 10"/>
                  <a:gd name="T8" fmla="*/ 3 w 15"/>
                  <a:gd name="T9" fmla="*/ 1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14" y="2"/>
                    </a:moveTo>
                    <a:cubicBezTo>
                      <a:pt x="15" y="3"/>
                      <a:pt x="13" y="6"/>
                      <a:pt x="9" y="8"/>
                    </a:cubicBezTo>
                    <a:cubicBezTo>
                      <a:pt x="6" y="10"/>
                      <a:pt x="2" y="10"/>
                      <a:pt x="1" y="9"/>
                    </a:cubicBezTo>
                    <a:cubicBezTo>
                      <a:pt x="0" y="7"/>
                      <a:pt x="3" y="4"/>
                      <a:pt x="6" y="2"/>
                    </a:cubicBezTo>
                    <a:cubicBezTo>
                      <a:pt x="10" y="0"/>
                      <a:pt x="13" y="0"/>
                      <a:pt x="14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6" name="Freeform 1896"/>
              <p:cNvSpPr>
                <a:spLocks/>
              </p:cNvSpPr>
              <p:nvPr/>
            </p:nvSpPr>
            <p:spPr bwMode="auto">
              <a:xfrm>
                <a:off x="1246" y="3995"/>
                <a:ext cx="9" cy="7"/>
              </a:xfrm>
              <a:custGeom>
                <a:avLst/>
                <a:gdLst>
                  <a:gd name="T0" fmla="*/ 3 w 16"/>
                  <a:gd name="T1" fmla="*/ 1 h 11"/>
                  <a:gd name="T2" fmla="*/ 2 w 16"/>
                  <a:gd name="T3" fmla="*/ 3 h 11"/>
                  <a:gd name="T4" fmla="*/ 1 w 16"/>
                  <a:gd name="T5" fmla="*/ 3 h 11"/>
                  <a:gd name="T6" fmla="*/ 1 w 16"/>
                  <a:gd name="T7" fmla="*/ 1 h 11"/>
                  <a:gd name="T8" fmla="*/ 3 w 16"/>
                  <a:gd name="T9" fmla="*/ 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5" y="2"/>
                    </a:moveTo>
                    <a:cubicBezTo>
                      <a:pt x="16" y="4"/>
                      <a:pt x="14" y="7"/>
                      <a:pt x="10" y="9"/>
                    </a:cubicBezTo>
                    <a:cubicBezTo>
                      <a:pt x="6" y="11"/>
                      <a:pt x="2" y="11"/>
                      <a:pt x="1" y="10"/>
                    </a:cubicBezTo>
                    <a:cubicBezTo>
                      <a:pt x="0" y="8"/>
                      <a:pt x="2" y="5"/>
                      <a:pt x="6" y="3"/>
                    </a:cubicBezTo>
                    <a:cubicBezTo>
                      <a:pt x="10" y="1"/>
                      <a:pt x="14" y="0"/>
                      <a:pt x="15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7" name="Freeform 1897"/>
              <p:cNvSpPr>
                <a:spLocks/>
              </p:cNvSpPr>
              <p:nvPr/>
            </p:nvSpPr>
            <p:spPr bwMode="auto">
              <a:xfrm>
                <a:off x="1256" y="3992"/>
                <a:ext cx="9" cy="6"/>
              </a:xfrm>
              <a:custGeom>
                <a:avLst/>
                <a:gdLst>
                  <a:gd name="T0" fmla="*/ 3 w 15"/>
                  <a:gd name="T1" fmla="*/ 1 h 10"/>
                  <a:gd name="T2" fmla="*/ 2 w 15"/>
                  <a:gd name="T3" fmla="*/ 2 h 10"/>
                  <a:gd name="T4" fmla="*/ 1 w 15"/>
                  <a:gd name="T5" fmla="*/ 2 h 10"/>
                  <a:gd name="T6" fmla="*/ 1 w 15"/>
                  <a:gd name="T7" fmla="*/ 1 h 10"/>
                  <a:gd name="T8" fmla="*/ 3 w 15"/>
                  <a:gd name="T9" fmla="*/ 1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14" y="2"/>
                    </a:moveTo>
                    <a:cubicBezTo>
                      <a:pt x="15" y="3"/>
                      <a:pt x="13" y="6"/>
                      <a:pt x="9" y="8"/>
                    </a:cubicBezTo>
                    <a:cubicBezTo>
                      <a:pt x="5" y="10"/>
                      <a:pt x="2" y="10"/>
                      <a:pt x="1" y="9"/>
                    </a:cubicBezTo>
                    <a:cubicBezTo>
                      <a:pt x="0" y="7"/>
                      <a:pt x="2" y="4"/>
                      <a:pt x="6" y="2"/>
                    </a:cubicBezTo>
                    <a:cubicBezTo>
                      <a:pt x="10" y="0"/>
                      <a:pt x="13" y="0"/>
                      <a:pt x="14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8" name="Freeform 1898"/>
              <p:cNvSpPr>
                <a:spLocks/>
              </p:cNvSpPr>
              <p:nvPr/>
            </p:nvSpPr>
            <p:spPr bwMode="auto">
              <a:xfrm>
                <a:off x="1217" y="3963"/>
                <a:ext cx="4" cy="40"/>
              </a:xfrm>
              <a:custGeom>
                <a:avLst/>
                <a:gdLst>
                  <a:gd name="T0" fmla="*/ 1 w 8"/>
                  <a:gd name="T1" fmla="*/ 0 h 70"/>
                  <a:gd name="T2" fmla="*/ 1 w 8"/>
                  <a:gd name="T3" fmla="*/ 13 h 70"/>
                  <a:gd name="T4" fmla="*/ 1 w 8"/>
                  <a:gd name="T5" fmla="*/ 0 h 7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" h="70">
                    <a:moveTo>
                      <a:pt x="8" y="0"/>
                    </a:moveTo>
                    <a:cubicBezTo>
                      <a:pt x="8" y="0"/>
                      <a:pt x="0" y="46"/>
                      <a:pt x="7" y="70"/>
                    </a:cubicBezTo>
                    <a:cubicBezTo>
                      <a:pt x="7" y="70"/>
                      <a:pt x="6" y="34"/>
                      <a:pt x="8" y="0"/>
                    </a:cubicBezTo>
                    <a:close/>
                  </a:path>
                </a:pathLst>
              </a:custGeom>
              <a:solidFill>
                <a:srgbClr val="F3C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9" name="Freeform 1899"/>
              <p:cNvSpPr>
                <a:spLocks/>
              </p:cNvSpPr>
              <p:nvPr/>
            </p:nvSpPr>
            <p:spPr bwMode="auto">
              <a:xfrm>
                <a:off x="1413" y="3911"/>
                <a:ext cx="65" cy="84"/>
              </a:xfrm>
              <a:custGeom>
                <a:avLst/>
                <a:gdLst>
                  <a:gd name="T0" fmla="*/ 6 w 113"/>
                  <a:gd name="T1" fmla="*/ 1 h 146"/>
                  <a:gd name="T2" fmla="*/ 6 w 113"/>
                  <a:gd name="T3" fmla="*/ 8 h 146"/>
                  <a:gd name="T4" fmla="*/ 0 w 113"/>
                  <a:gd name="T5" fmla="*/ 25 h 146"/>
                  <a:gd name="T6" fmla="*/ 4 w 113"/>
                  <a:gd name="T7" fmla="*/ 28 h 146"/>
                  <a:gd name="T8" fmla="*/ 18 w 113"/>
                  <a:gd name="T9" fmla="*/ 25 h 146"/>
                  <a:gd name="T10" fmla="*/ 21 w 113"/>
                  <a:gd name="T11" fmla="*/ 21 h 146"/>
                  <a:gd name="T12" fmla="*/ 9 w 113"/>
                  <a:gd name="T13" fmla="*/ 8 h 146"/>
                  <a:gd name="T14" fmla="*/ 7 w 113"/>
                  <a:gd name="T15" fmla="*/ 0 h 14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3" h="146">
                    <a:moveTo>
                      <a:pt x="30" y="5"/>
                    </a:moveTo>
                    <a:cubicBezTo>
                      <a:pt x="34" y="26"/>
                      <a:pt x="32" y="36"/>
                      <a:pt x="31" y="44"/>
                    </a:cubicBezTo>
                    <a:cubicBezTo>
                      <a:pt x="20" y="60"/>
                      <a:pt x="0" y="130"/>
                      <a:pt x="0" y="130"/>
                    </a:cubicBezTo>
                    <a:cubicBezTo>
                      <a:pt x="1" y="140"/>
                      <a:pt x="10" y="146"/>
                      <a:pt x="20" y="144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106" y="130"/>
                      <a:pt x="113" y="121"/>
                      <a:pt x="111" y="111"/>
                    </a:cubicBezTo>
                    <a:cubicBezTo>
                      <a:pt x="111" y="111"/>
                      <a:pt x="65" y="52"/>
                      <a:pt x="48" y="41"/>
                    </a:cubicBezTo>
                    <a:cubicBezTo>
                      <a:pt x="42" y="29"/>
                      <a:pt x="39" y="21"/>
                      <a:pt x="34" y="0"/>
                    </a:cubicBezTo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0" name="Freeform 1900"/>
              <p:cNvSpPr>
                <a:spLocks/>
              </p:cNvSpPr>
              <p:nvPr/>
            </p:nvSpPr>
            <p:spPr bwMode="auto">
              <a:xfrm>
                <a:off x="1439" y="3938"/>
                <a:ext cx="2" cy="1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0 w 3"/>
                  <a:gd name="T5" fmla="*/ 0 h 3"/>
                  <a:gd name="T6" fmla="*/ 1 w 3"/>
                  <a:gd name="T7" fmla="*/ 0 h 3"/>
                  <a:gd name="T8" fmla="*/ 1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2"/>
                      <a:pt x="2" y="2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1" name="Freeform 1901"/>
              <p:cNvSpPr>
                <a:spLocks/>
              </p:cNvSpPr>
              <p:nvPr/>
            </p:nvSpPr>
            <p:spPr bwMode="auto">
              <a:xfrm>
                <a:off x="1441" y="3939"/>
                <a:ext cx="2" cy="2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1 h 3"/>
                  <a:gd name="T4" fmla="*/ 0 w 2"/>
                  <a:gd name="T5" fmla="*/ 1 h 3"/>
                  <a:gd name="T6" fmla="*/ 1 w 2"/>
                  <a:gd name="T7" fmla="*/ 1 h 3"/>
                  <a:gd name="T8" fmla="*/ 2 w 2"/>
                  <a:gd name="T9" fmla="*/ 1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2" name="Freeform 1902"/>
              <p:cNvSpPr>
                <a:spLocks/>
              </p:cNvSpPr>
              <p:nvPr/>
            </p:nvSpPr>
            <p:spPr bwMode="auto">
              <a:xfrm>
                <a:off x="1440" y="3937"/>
                <a:ext cx="6" cy="17"/>
              </a:xfrm>
              <a:custGeom>
                <a:avLst/>
                <a:gdLst>
                  <a:gd name="T0" fmla="*/ 0 w 10"/>
                  <a:gd name="T1" fmla="*/ 1 h 30"/>
                  <a:gd name="T2" fmla="*/ 2 w 10"/>
                  <a:gd name="T3" fmla="*/ 6 h 30"/>
                  <a:gd name="T4" fmla="*/ 0 w 10"/>
                  <a:gd name="T5" fmla="*/ 1 h 3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30">
                    <a:moveTo>
                      <a:pt x="0" y="2"/>
                    </a:moveTo>
                    <a:cubicBezTo>
                      <a:pt x="0" y="2"/>
                      <a:pt x="7" y="2"/>
                      <a:pt x="10" y="30"/>
                    </a:cubicBezTo>
                    <a:cubicBezTo>
                      <a:pt x="10" y="30"/>
                      <a:pt x="9" y="0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3" name="Freeform 1903"/>
              <p:cNvSpPr>
                <a:spLocks/>
              </p:cNvSpPr>
              <p:nvPr/>
            </p:nvSpPr>
            <p:spPr bwMode="auto">
              <a:xfrm>
                <a:off x="1415" y="3975"/>
                <a:ext cx="61" cy="20"/>
              </a:xfrm>
              <a:custGeom>
                <a:avLst/>
                <a:gdLst>
                  <a:gd name="T0" fmla="*/ 20 w 106"/>
                  <a:gd name="T1" fmla="*/ 1 h 35"/>
                  <a:gd name="T2" fmla="*/ 10 w 106"/>
                  <a:gd name="T3" fmla="*/ 5 h 35"/>
                  <a:gd name="T4" fmla="*/ 1 w 106"/>
                  <a:gd name="T5" fmla="*/ 5 h 35"/>
                  <a:gd name="T6" fmla="*/ 10 w 106"/>
                  <a:gd name="T7" fmla="*/ 1 h 35"/>
                  <a:gd name="T8" fmla="*/ 20 w 106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6" h="35">
                    <a:moveTo>
                      <a:pt x="105" y="6"/>
                    </a:moveTo>
                    <a:cubicBezTo>
                      <a:pt x="106" y="20"/>
                      <a:pt x="83" y="20"/>
                      <a:pt x="55" y="25"/>
                    </a:cubicBezTo>
                    <a:cubicBezTo>
                      <a:pt x="26" y="30"/>
                      <a:pt x="4" y="35"/>
                      <a:pt x="1" y="24"/>
                    </a:cubicBezTo>
                    <a:cubicBezTo>
                      <a:pt x="0" y="19"/>
                      <a:pt x="23" y="10"/>
                      <a:pt x="52" y="5"/>
                    </a:cubicBezTo>
                    <a:cubicBezTo>
                      <a:pt x="80" y="0"/>
                      <a:pt x="104" y="1"/>
                      <a:pt x="105" y="6"/>
                    </a:cubicBezTo>
                    <a:close/>
                  </a:path>
                </a:pathLst>
              </a:custGeom>
              <a:solidFill>
                <a:srgbClr val="F8C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4" name="Freeform 1904"/>
              <p:cNvSpPr>
                <a:spLocks/>
              </p:cNvSpPr>
              <p:nvPr/>
            </p:nvSpPr>
            <p:spPr bwMode="auto">
              <a:xfrm>
                <a:off x="1414" y="3972"/>
                <a:ext cx="45" cy="16"/>
              </a:xfrm>
              <a:custGeom>
                <a:avLst/>
                <a:gdLst>
                  <a:gd name="T0" fmla="*/ 0 w 78"/>
                  <a:gd name="T1" fmla="*/ 5 h 28"/>
                  <a:gd name="T2" fmla="*/ 15 w 78"/>
                  <a:gd name="T3" fmla="*/ 1 h 28"/>
                  <a:gd name="T4" fmla="*/ 1 w 78"/>
                  <a:gd name="T5" fmla="*/ 5 h 2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8" h="28">
                    <a:moveTo>
                      <a:pt x="0" y="24"/>
                    </a:moveTo>
                    <a:cubicBezTo>
                      <a:pt x="11" y="0"/>
                      <a:pt x="78" y="5"/>
                      <a:pt x="78" y="5"/>
                    </a:cubicBezTo>
                    <a:cubicBezTo>
                      <a:pt x="2" y="14"/>
                      <a:pt x="2" y="28"/>
                      <a:pt x="2" y="28"/>
                    </a:cubicBezTo>
                  </a:path>
                </a:pathLst>
              </a:custGeom>
              <a:solidFill>
                <a:srgbClr val="FBE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5" name="Freeform 1905"/>
              <p:cNvSpPr>
                <a:spLocks/>
              </p:cNvSpPr>
              <p:nvPr/>
            </p:nvSpPr>
            <p:spPr bwMode="auto">
              <a:xfrm>
                <a:off x="1415" y="3976"/>
                <a:ext cx="30" cy="10"/>
              </a:xfrm>
              <a:custGeom>
                <a:avLst/>
                <a:gdLst>
                  <a:gd name="T0" fmla="*/ 0 w 53"/>
                  <a:gd name="T1" fmla="*/ 3 h 18"/>
                  <a:gd name="T2" fmla="*/ 10 w 53"/>
                  <a:gd name="T3" fmla="*/ 0 h 18"/>
                  <a:gd name="T4" fmla="*/ 0 w 53"/>
                  <a:gd name="T5" fmla="*/ 3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3" h="18">
                    <a:moveTo>
                      <a:pt x="0" y="18"/>
                    </a:moveTo>
                    <a:cubicBezTo>
                      <a:pt x="0" y="18"/>
                      <a:pt x="12" y="3"/>
                      <a:pt x="53" y="0"/>
                    </a:cubicBezTo>
                    <a:cubicBezTo>
                      <a:pt x="53" y="0"/>
                      <a:pt x="8" y="1"/>
                      <a:pt x="0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6" name="Freeform 1906"/>
              <p:cNvSpPr>
                <a:spLocks/>
              </p:cNvSpPr>
              <p:nvPr/>
            </p:nvSpPr>
            <p:spPr bwMode="auto">
              <a:xfrm>
                <a:off x="1415" y="3927"/>
                <a:ext cx="21" cy="53"/>
              </a:xfrm>
              <a:custGeom>
                <a:avLst/>
                <a:gdLst>
                  <a:gd name="T0" fmla="*/ 6 w 36"/>
                  <a:gd name="T1" fmla="*/ 1 h 93"/>
                  <a:gd name="T2" fmla="*/ 5 w 36"/>
                  <a:gd name="T3" fmla="*/ 6 h 93"/>
                  <a:gd name="T4" fmla="*/ 2 w 36"/>
                  <a:gd name="T5" fmla="*/ 13 h 93"/>
                  <a:gd name="T6" fmla="*/ 1 w 36"/>
                  <a:gd name="T7" fmla="*/ 15 h 93"/>
                  <a:gd name="T8" fmla="*/ 1 w 36"/>
                  <a:gd name="T9" fmla="*/ 17 h 93"/>
                  <a:gd name="T10" fmla="*/ 2 w 36"/>
                  <a:gd name="T11" fmla="*/ 16 h 93"/>
                  <a:gd name="T12" fmla="*/ 4 w 36"/>
                  <a:gd name="T13" fmla="*/ 15 h 93"/>
                  <a:gd name="T14" fmla="*/ 7 w 36"/>
                  <a:gd name="T15" fmla="*/ 13 h 93"/>
                  <a:gd name="T16" fmla="*/ 6 w 36"/>
                  <a:gd name="T17" fmla="*/ 11 h 93"/>
                  <a:gd name="T18" fmla="*/ 7 w 36"/>
                  <a:gd name="T19" fmla="*/ 10 h 93"/>
                  <a:gd name="T20" fmla="*/ 7 w 36"/>
                  <a:gd name="T21" fmla="*/ 7 h 93"/>
                  <a:gd name="T22" fmla="*/ 7 w 36"/>
                  <a:gd name="T23" fmla="*/ 3 h 93"/>
                  <a:gd name="T24" fmla="*/ 7 w 36"/>
                  <a:gd name="T25" fmla="*/ 1 h 93"/>
                  <a:gd name="T26" fmla="*/ 6 w 36"/>
                  <a:gd name="T27" fmla="*/ 1 h 9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6" h="93">
                    <a:moveTo>
                      <a:pt x="29" y="6"/>
                    </a:moveTo>
                    <a:cubicBezTo>
                      <a:pt x="31" y="17"/>
                      <a:pt x="27" y="26"/>
                      <a:pt x="22" y="35"/>
                    </a:cubicBezTo>
                    <a:cubicBezTo>
                      <a:pt x="17" y="45"/>
                      <a:pt x="13" y="55"/>
                      <a:pt x="10" y="66"/>
                    </a:cubicBezTo>
                    <a:cubicBezTo>
                      <a:pt x="8" y="71"/>
                      <a:pt x="6" y="76"/>
                      <a:pt x="5" y="81"/>
                    </a:cubicBezTo>
                    <a:cubicBezTo>
                      <a:pt x="4" y="83"/>
                      <a:pt x="0" y="91"/>
                      <a:pt x="2" y="92"/>
                    </a:cubicBezTo>
                    <a:cubicBezTo>
                      <a:pt x="4" y="93"/>
                      <a:pt x="8" y="89"/>
                      <a:pt x="9" y="88"/>
                    </a:cubicBezTo>
                    <a:cubicBezTo>
                      <a:pt x="12" y="86"/>
                      <a:pt x="15" y="84"/>
                      <a:pt x="19" y="83"/>
                    </a:cubicBezTo>
                    <a:cubicBezTo>
                      <a:pt x="26" y="81"/>
                      <a:pt x="33" y="79"/>
                      <a:pt x="34" y="70"/>
                    </a:cubicBezTo>
                    <a:cubicBezTo>
                      <a:pt x="34" y="67"/>
                      <a:pt x="33" y="64"/>
                      <a:pt x="33" y="61"/>
                    </a:cubicBezTo>
                    <a:cubicBezTo>
                      <a:pt x="34" y="58"/>
                      <a:pt x="34" y="55"/>
                      <a:pt x="34" y="52"/>
                    </a:cubicBezTo>
                    <a:cubicBezTo>
                      <a:pt x="34" y="47"/>
                      <a:pt x="34" y="41"/>
                      <a:pt x="35" y="36"/>
                    </a:cubicBezTo>
                    <a:cubicBezTo>
                      <a:pt x="36" y="29"/>
                      <a:pt x="36" y="21"/>
                      <a:pt x="35" y="14"/>
                    </a:cubicBezTo>
                    <a:cubicBezTo>
                      <a:pt x="35" y="11"/>
                      <a:pt x="35" y="5"/>
                      <a:pt x="34" y="2"/>
                    </a:cubicBezTo>
                    <a:cubicBezTo>
                      <a:pt x="32" y="0"/>
                      <a:pt x="27" y="4"/>
                      <a:pt x="29" y="6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7" name="Freeform 1907"/>
              <p:cNvSpPr>
                <a:spLocks/>
              </p:cNvSpPr>
              <p:nvPr/>
            </p:nvSpPr>
            <p:spPr bwMode="auto">
              <a:xfrm>
                <a:off x="1421" y="3985"/>
                <a:ext cx="7" cy="4"/>
              </a:xfrm>
              <a:custGeom>
                <a:avLst/>
                <a:gdLst>
                  <a:gd name="T0" fmla="*/ 2 w 13"/>
                  <a:gd name="T1" fmla="*/ 1 h 7"/>
                  <a:gd name="T2" fmla="*/ 1 w 13"/>
                  <a:gd name="T3" fmla="*/ 1 h 7"/>
                  <a:gd name="T4" fmla="*/ 1 w 13"/>
                  <a:gd name="T5" fmla="*/ 1 h 7"/>
                  <a:gd name="T6" fmla="*/ 1 w 13"/>
                  <a:gd name="T7" fmla="*/ 1 h 7"/>
                  <a:gd name="T8" fmla="*/ 2 w 13"/>
                  <a:gd name="T9" fmla="*/ 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12" y="3"/>
                    </a:moveTo>
                    <a:cubicBezTo>
                      <a:pt x="13" y="5"/>
                      <a:pt x="10" y="6"/>
                      <a:pt x="7" y="7"/>
                    </a:cubicBezTo>
                    <a:cubicBezTo>
                      <a:pt x="4" y="7"/>
                      <a:pt x="1" y="6"/>
                      <a:pt x="1" y="5"/>
                    </a:cubicBezTo>
                    <a:cubicBezTo>
                      <a:pt x="0" y="3"/>
                      <a:pt x="3" y="1"/>
                      <a:pt x="6" y="1"/>
                    </a:cubicBezTo>
                    <a:cubicBezTo>
                      <a:pt x="9" y="0"/>
                      <a:pt x="12" y="1"/>
                      <a:pt x="12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8" name="Freeform 1908"/>
              <p:cNvSpPr>
                <a:spLocks/>
              </p:cNvSpPr>
              <p:nvPr/>
            </p:nvSpPr>
            <p:spPr bwMode="auto">
              <a:xfrm>
                <a:off x="1430" y="3987"/>
                <a:ext cx="7" cy="4"/>
              </a:xfrm>
              <a:custGeom>
                <a:avLst/>
                <a:gdLst>
                  <a:gd name="T0" fmla="*/ 3 w 11"/>
                  <a:gd name="T1" fmla="*/ 1 h 6"/>
                  <a:gd name="T2" fmla="*/ 2 w 11"/>
                  <a:gd name="T3" fmla="*/ 1 h 6"/>
                  <a:gd name="T4" fmla="*/ 0 w 11"/>
                  <a:gd name="T5" fmla="*/ 1 h 6"/>
                  <a:gd name="T6" fmla="*/ 1 w 11"/>
                  <a:gd name="T7" fmla="*/ 1 h 6"/>
                  <a:gd name="T8" fmla="*/ 3 w 11"/>
                  <a:gd name="T9" fmla="*/ 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2"/>
                    </a:moveTo>
                    <a:cubicBezTo>
                      <a:pt x="11" y="4"/>
                      <a:pt x="9" y="5"/>
                      <a:pt x="6" y="5"/>
                    </a:cubicBezTo>
                    <a:cubicBezTo>
                      <a:pt x="3" y="6"/>
                      <a:pt x="0" y="5"/>
                      <a:pt x="0" y="4"/>
                    </a:cubicBezTo>
                    <a:cubicBezTo>
                      <a:pt x="0" y="3"/>
                      <a:pt x="2" y="1"/>
                      <a:pt x="5" y="1"/>
                    </a:cubicBezTo>
                    <a:cubicBezTo>
                      <a:pt x="8" y="0"/>
                      <a:pt x="10" y="1"/>
                      <a:pt x="11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9" name="Freeform 1909"/>
              <p:cNvSpPr>
                <a:spLocks/>
              </p:cNvSpPr>
              <p:nvPr/>
            </p:nvSpPr>
            <p:spPr bwMode="auto">
              <a:xfrm>
                <a:off x="1465" y="3982"/>
                <a:ext cx="6" cy="3"/>
              </a:xfrm>
              <a:custGeom>
                <a:avLst/>
                <a:gdLst>
                  <a:gd name="T0" fmla="*/ 2 w 11"/>
                  <a:gd name="T1" fmla="*/ 1 h 6"/>
                  <a:gd name="T2" fmla="*/ 1 w 11"/>
                  <a:gd name="T3" fmla="*/ 1 h 6"/>
                  <a:gd name="T4" fmla="*/ 0 w 11"/>
                  <a:gd name="T5" fmla="*/ 1 h 6"/>
                  <a:gd name="T6" fmla="*/ 1 w 11"/>
                  <a:gd name="T7" fmla="*/ 1 h 6"/>
                  <a:gd name="T8" fmla="*/ 2 w 11"/>
                  <a:gd name="T9" fmla="*/ 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2"/>
                    </a:moveTo>
                    <a:cubicBezTo>
                      <a:pt x="11" y="3"/>
                      <a:pt x="9" y="5"/>
                      <a:pt x="6" y="5"/>
                    </a:cubicBezTo>
                    <a:cubicBezTo>
                      <a:pt x="3" y="6"/>
                      <a:pt x="1" y="5"/>
                      <a:pt x="0" y="4"/>
                    </a:cubicBezTo>
                    <a:cubicBezTo>
                      <a:pt x="0" y="3"/>
                      <a:pt x="2" y="1"/>
                      <a:pt x="5" y="1"/>
                    </a:cubicBezTo>
                    <a:cubicBezTo>
                      <a:pt x="8" y="0"/>
                      <a:pt x="11" y="1"/>
                      <a:pt x="11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00" name="Freeform 1910"/>
              <p:cNvSpPr>
                <a:spLocks/>
              </p:cNvSpPr>
              <p:nvPr/>
            </p:nvSpPr>
            <p:spPr bwMode="auto">
              <a:xfrm>
                <a:off x="1458" y="3983"/>
                <a:ext cx="5" cy="3"/>
              </a:xfrm>
              <a:custGeom>
                <a:avLst/>
                <a:gdLst>
                  <a:gd name="T0" fmla="*/ 2 w 10"/>
                  <a:gd name="T1" fmla="*/ 1 h 5"/>
                  <a:gd name="T2" fmla="*/ 1 w 10"/>
                  <a:gd name="T3" fmla="*/ 1 h 5"/>
                  <a:gd name="T4" fmla="*/ 0 w 10"/>
                  <a:gd name="T5" fmla="*/ 1 h 5"/>
                  <a:gd name="T6" fmla="*/ 1 w 10"/>
                  <a:gd name="T7" fmla="*/ 1 h 5"/>
                  <a:gd name="T8" fmla="*/ 2 w 10"/>
                  <a:gd name="T9" fmla="*/ 1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9" y="2"/>
                    </a:moveTo>
                    <a:cubicBezTo>
                      <a:pt x="10" y="3"/>
                      <a:pt x="8" y="4"/>
                      <a:pt x="5" y="5"/>
                    </a:cubicBezTo>
                    <a:cubicBezTo>
                      <a:pt x="2" y="5"/>
                      <a:pt x="0" y="5"/>
                      <a:pt x="0" y="4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7" y="0"/>
                      <a:pt x="9" y="1"/>
                      <a:pt x="9" y="2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01" name="Freeform 1911"/>
              <p:cNvSpPr>
                <a:spLocks/>
              </p:cNvSpPr>
              <p:nvPr/>
            </p:nvSpPr>
            <p:spPr bwMode="auto">
              <a:xfrm>
                <a:off x="1432" y="3982"/>
                <a:ext cx="9" cy="5"/>
              </a:xfrm>
              <a:custGeom>
                <a:avLst/>
                <a:gdLst>
                  <a:gd name="T0" fmla="*/ 3 w 15"/>
                  <a:gd name="T1" fmla="*/ 1 h 9"/>
                  <a:gd name="T2" fmla="*/ 2 w 15"/>
                  <a:gd name="T3" fmla="*/ 1 h 9"/>
                  <a:gd name="T4" fmla="*/ 0 w 15"/>
                  <a:gd name="T5" fmla="*/ 1 h 9"/>
                  <a:gd name="T6" fmla="*/ 1 w 15"/>
                  <a:gd name="T7" fmla="*/ 0 h 9"/>
                  <a:gd name="T8" fmla="*/ 3 w 15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4" y="3"/>
                    </a:moveTo>
                    <a:cubicBezTo>
                      <a:pt x="15" y="5"/>
                      <a:pt x="12" y="7"/>
                      <a:pt x="8" y="8"/>
                    </a:cubicBezTo>
                    <a:cubicBezTo>
                      <a:pt x="4" y="9"/>
                      <a:pt x="0" y="7"/>
                      <a:pt x="0" y="5"/>
                    </a:cubicBezTo>
                    <a:cubicBezTo>
                      <a:pt x="0" y="3"/>
                      <a:pt x="3" y="1"/>
                      <a:pt x="7" y="0"/>
                    </a:cubicBezTo>
                    <a:cubicBezTo>
                      <a:pt x="11" y="0"/>
                      <a:pt x="14" y="1"/>
                      <a:pt x="14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02" name="Freeform 1912"/>
              <p:cNvSpPr>
                <a:spLocks/>
              </p:cNvSpPr>
              <p:nvPr/>
            </p:nvSpPr>
            <p:spPr bwMode="auto">
              <a:xfrm>
                <a:off x="1444" y="3984"/>
                <a:ext cx="8" cy="4"/>
              </a:xfrm>
              <a:custGeom>
                <a:avLst/>
                <a:gdLst>
                  <a:gd name="T0" fmla="*/ 2 w 15"/>
                  <a:gd name="T1" fmla="*/ 1 h 8"/>
                  <a:gd name="T2" fmla="*/ 1 w 15"/>
                  <a:gd name="T3" fmla="*/ 1 h 8"/>
                  <a:gd name="T4" fmla="*/ 0 w 15"/>
                  <a:gd name="T5" fmla="*/ 1 h 8"/>
                  <a:gd name="T6" fmla="*/ 1 w 15"/>
                  <a:gd name="T7" fmla="*/ 1 h 8"/>
                  <a:gd name="T8" fmla="*/ 2 w 15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5" y="3"/>
                    </a:moveTo>
                    <a:cubicBezTo>
                      <a:pt x="15" y="5"/>
                      <a:pt x="12" y="7"/>
                      <a:pt x="8" y="7"/>
                    </a:cubicBezTo>
                    <a:cubicBezTo>
                      <a:pt x="4" y="8"/>
                      <a:pt x="0" y="7"/>
                      <a:pt x="0" y="5"/>
                    </a:cubicBezTo>
                    <a:cubicBezTo>
                      <a:pt x="0" y="4"/>
                      <a:pt x="3" y="2"/>
                      <a:pt x="7" y="1"/>
                    </a:cubicBezTo>
                    <a:cubicBezTo>
                      <a:pt x="11" y="0"/>
                      <a:pt x="14" y="1"/>
                      <a:pt x="15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03" name="Freeform 1913"/>
              <p:cNvSpPr>
                <a:spLocks/>
              </p:cNvSpPr>
              <p:nvPr/>
            </p:nvSpPr>
            <p:spPr bwMode="auto">
              <a:xfrm>
                <a:off x="1444" y="3978"/>
                <a:ext cx="9" cy="5"/>
              </a:xfrm>
              <a:custGeom>
                <a:avLst/>
                <a:gdLst>
                  <a:gd name="T0" fmla="*/ 2 w 17"/>
                  <a:gd name="T1" fmla="*/ 1 h 9"/>
                  <a:gd name="T2" fmla="*/ 2 w 17"/>
                  <a:gd name="T3" fmla="*/ 1 h 9"/>
                  <a:gd name="T4" fmla="*/ 0 w 17"/>
                  <a:gd name="T5" fmla="*/ 1 h 9"/>
                  <a:gd name="T6" fmla="*/ 1 w 17"/>
                  <a:gd name="T7" fmla="*/ 1 h 9"/>
                  <a:gd name="T8" fmla="*/ 2 w 17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7" y="5"/>
                      <a:pt x="13" y="7"/>
                      <a:pt x="9" y="8"/>
                    </a:cubicBezTo>
                    <a:cubicBezTo>
                      <a:pt x="4" y="9"/>
                      <a:pt x="0" y="8"/>
                      <a:pt x="0" y="6"/>
                    </a:cubicBezTo>
                    <a:cubicBezTo>
                      <a:pt x="0" y="4"/>
                      <a:pt x="3" y="2"/>
                      <a:pt x="8" y="1"/>
                    </a:cubicBezTo>
                    <a:cubicBezTo>
                      <a:pt x="12" y="0"/>
                      <a:pt x="16" y="1"/>
                      <a:pt x="16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04" name="Freeform 1914"/>
              <p:cNvSpPr>
                <a:spLocks/>
              </p:cNvSpPr>
              <p:nvPr/>
            </p:nvSpPr>
            <p:spPr bwMode="auto">
              <a:xfrm>
                <a:off x="1455" y="3978"/>
                <a:ext cx="8" cy="5"/>
              </a:xfrm>
              <a:custGeom>
                <a:avLst/>
                <a:gdLst>
                  <a:gd name="T0" fmla="*/ 2 w 15"/>
                  <a:gd name="T1" fmla="*/ 1 h 8"/>
                  <a:gd name="T2" fmla="*/ 1 w 15"/>
                  <a:gd name="T3" fmla="*/ 2 h 8"/>
                  <a:gd name="T4" fmla="*/ 1 w 15"/>
                  <a:gd name="T5" fmla="*/ 1 h 8"/>
                  <a:gd name="T6" fmla="*/ 1 w 15"/>
                  <a:gd name="T7" fmla="*/ 1 h 8"/>
                  <a:gd name="T8" fmla="*/ 2 w 15"/>
                  <a:gd name="T9" fmla="*/ 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5" y="3"/>
                    </a:moveTo>
                    <a:cubicBezTo>
                      <a:pt x="15" y="4"/>
                      <a:pt x="12" y="6"/>
                      <a:pt x="8" y="7"/>
                    </a:cubicBezTo>
                    <a:cubicBezTo>
                      <a:pt x="4" y="8"/>
                      <a:pt x="1" y="7"/>
                      <a:pt x="1" y="5"/>
                    </a:cubicBezTo>
                    <a:cubicBezTo>
                      <a:pt x="0" y="3"/>
                      <a:pt x="3" y="2"/>
                      <a:pt x="7" y="1"/>
                    </a:cubicBezTo>
                    <a:cubicBezTo>
                      <a:pt x="11" y="0"/>
                      <a:pt x="15" y="1"/>
                      <a:pt x="15" y="3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05" name="Freeform 1915"/>
              <p:cNvSpPr>
                <a:spLocks/>
              </p:cNvSpPr>
              <p:nvPr/>
            </p:nvSpPr>
            <p:spPr bwMode="auto">
              <a:xfrm>
                <a:off x="1419" y="3937"/>
                <a:ext cx="14" cy="39"/>
              </a:xfrm>
              <a:custGeom>
                <a:avLst/>
                <a:gdLst>
                  <a:gd name="T0" fmla="*/ 4 w 25"/>
                  <a:gd name="T1" fmla="*/ 0 h 67"/>
                  <a:gd name="T2" fmla="*/ 0 w 25"/>
                  <a:gd name="T3" fmla="*/ 13 h 67"/>
                  <a:gd name="T4" fmla="*/ 4 w 25"/>
                  <a:gd name="T5" fmla="*/ 0 h 6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5" h="67">
                    <a:moveTo>
                      <a:pt x="25" y="0"/>
                    </a:moveTo>
                    <a:cubicBezTo>
                      <a:pt x="25" y="0"/>
                      <a:pt x="2" y="41"/>
                      <a:pt x="0" y="67"/>
                    </a:cubicBezTo>
                    <a:cubicBezTo>
                      <a:pt x="0" y="67"/>
                      <a:pt x="11" y="32"/>
                      <a:pt x="25" y="0"/>
                    </a:cubicBezTo>
                    <a:close/>
                  </a:path>
                </a:pathLst>
              </a:custGeom>
              <a:solidFill>
                <a:srgbClr val="F3C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06" name="Freeform 1916"/>
              <p:cNvSpPr>
                <a:spLocks/>
              </p:cNvSpPr>
              <p:nvPr/>
            </p:nvSpPr>
            <p:spPr bwMode="auto">
              <a:xfrm>
                <a:off x="1451" y="3666"/>
                <a:ext cx="82" cy="65"/>
              </a:xfrm>
              <a:custGeom>
                <a:avLst/>
                <a:gdLst>
                  <a:gd name="T0" fmla="*/ 1 w 143"/>
                  <a:gd name="T1" fmla="*/ 15 h 113"/>
                  <a:gd name="T2" fmla="*/ 8 w 143"/>
                  <a:gd name="T3" fmla="*/ 15 h 113"/>
                  <a:gd name="T4" fmla="*/ 24 w 143"/>
                  <a:gd name="T5" fmla="*/ 21 h 113"/>
                  <a:gd name="T6" fmla="*/ 26 w 143"/>
                  <a:gd name="T7" fmla="*/ 17 h 113"/>
                  <a:gd name="T8" fmla="*/ 25 w 143"/>
                  <a:gd name="T9" fmla="*/ 3 h 113"/>
                  <a:gd name="T10" fmla="*/ 21 w 143"/>
                  <a:gd name="T11" fmla="*/ 1 h 113"/>
                  <a:gd name="T12" fmla="*/ 7 w 143"/>
                  <a:gd name="T13" fmla="*/ 12 h 113"/>
                  <a:gd name="T14" fmla="*/ 0 w 143"/>
                  <a:gd name="T15" fmla="*/ 14 h 1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3" h="113">
                    <a:moveTo>
                      <a:pt x="2" y="78"/>
                    </a:moveTo>
                    <a:cubicBezTo>
                      <a:pt x="23" y="74"/>
                      <a:pt x="35" y="77"/>
                      <a:pt x="42" y="78"/>
                    </a:cubicBezTo>
                    <a:cubicBezTo>
                      <a:pt x="58" y="90"/>
                      <a:pt x="127" y="113"/>
                      <a:pt x="127" y="113"/>
                    </a:cubicBezTo>
                    <a:cubicBezTo>
                      <a:pt x="136" y="112"/>
                      <a:pt x="143" y="103"/>
                      <a:pt x="142" y="93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1" y="7"/>
                      <a:pt x="122" y="0"/>
                      <a:pt x="112" y="1"/>
                    </a:cubicBezTo>
                    <a:cubicBezTo>
                      <a:pt x="112" y="1"/>
                      <a:pt x="52" y="45"/>
                      <a:pt x="40" y="61"/>
                    </a:cubicBezTo>
                    <a:cubicBezTo>
                      <a:pt x="28" y="67"/>
                      <a:pt x="12" y="69"/>
                      <a:pt x="0" y="72"/>
                    </a:cubicBezTo>
                  </a:path>
                </a:pathLst>
              </a:custGeom>
              <a:solidFill>
                <a:srgbClr val="FCE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07" name="Freeform 1917"/>
              <p:cNvSpPr>
                <a:spLocks/>
              </p:cNvSpPr>
              <p:nvPr/>
            </p:nvSpPr>
            <p:spPr bwMode="auto">
              <a:xfrm>
                <a:off x="1515" y="3668"/>
                <a:ext cx="18" cy="61"/>
              </a:xfrm>
              <a:custGeom>
                <a:avLst/>
                <a:gdLst>
                  <a:gd name="T0" fmla="*/ 1 w 31"/>
                  <a:gd name="T1" fmla="*/ 1 h 106"/>
                  <a:gd name="T2" fmla="*/ 5 w 31"/>
                  <a:gd name="T3" fmla="*/ 10 h 106"/>
                  <a:gd name="T4" fmla="*/ 4 w 31"/>
                  <a:gd name="T5" fmla="*/ 20 h 106"/>
                  <a:gd name="T6" fmla="*/ 1 w 31"/>
                  <a:gd name="T7" fmla="*/ 10 h 106"/>
                  <a:gd name="T8" fmla="*/ 1 w 31"/>
                  <a:gd name="T9" fmla="*/ 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" h="106">
                    <a:moveTo>
                      <a:pt x="6" y="1"/>
                    </a:moveTo>
                    <a:cubicBezTo>
                      <a:pt x="20" y="0"/>
                      <a:pt x="19" y="23"/>
                      <a:pt x="23" y="52"/>
                    </a:cubicBezTo>
                    <a:cubicBezTo>
                      <a:pt x="27" y="81"/>
                      <a:pt x="31" y="103"/>
                      <a:pt x="20" y="105"/>
                    </a:cubicBezTo>
                    <a:cubicBezTo>
                      <a:pt x="15" y="106"/>
                      <a:pt x="7" y="83"/>
                      <a:pt x="3" y="55"/>
                    </a:cubicBezTo>
                    <a:cubicBezTo>
                      <a:pt x="0" y="26"/>
                      <a:pt x="1" y="1"/>
                      <a:pt x="6" y="1"/>
                    </a:cubicBezTo>
                    <a:close/>
                  </a:path>
                </a:pathLst>
              </a:custGeom>
              <a:solidFill>
                <a:srgbClr val="F8C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08" name="Freeform 1918"/>
              <p:cNvSpPr>
                <a:spLocks/>
              </p:cNvSpPr>
              <p:nvPr/>
            </p:nvSpPr>
            <p:spPr bwMode="auto">
              <a:xfrm>
                <a:off x="1510" y="3684"/>
                <a:ext cx="16" cy="46"/>
              </a:xfrm>
              <a:custGeom>
                <a:avLst/>
                <a:gdLst>
                  <a:gd name="T0" fmla="*/ 5 w 28"/>
                  <a:gd name="T1" fmla="*/ 15 h 80"/>
                  <a:gd name="T2" fmla="*/ 2 w 28"/>
                  <a:gd name="T3" fmla="*/ 0 h 80"/>
                  <a:gd name="T4" fmla="*/ 5 w 28"/>
                  <a:gd name="T5" fmla="*/ 15 h 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" h="80">
                    <a:moveTo>
                      <a:pt x="24" y="80"/>
                    </a:moveTo>
                    <a:cubicBezTo>
                      <a:pt x="0" y="68"/>
                      <a:pt x="8" y="0"/>
                      <a:pt x="8" y="0"/>
                    </a:cubicBezTo>
                    <a:cubicBezTo>
                      <a:pt x="14" y="77"/>
                      <a:pt x="28" y="78"/>
                      <a:pt x="28" y="78"/>
                    </a:cubicBezTo>
                  </a:path>
                </a:pathLst>
              </a:custGeom>
              <a:solidFill>
                <a:srgbClr val="FBE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09" name="Freeform 1919"/>
              <p:cNvSpPr>
                <a:spLocks/>
              </p:cNvSpPr>
              <p:nvPr/>
            </p:nvSpPr>
            <p:spPr bwMode="auto">
              <a:xfrm>
                <a:off x="1514" y="3698"/>
                <a:ext cx="10" cy="31"/>
              </a:xfrm>
              <a:custGeom>
                <a:avLst/>
                <a:gdLst>
                  <a:gd name="T0" fmla="*/ 4 w 17"/>
                  <a:gd name="T1" fmla="*/ 10 h 54"/>
                  <a:gd name="T2" fmla="*/ 1 w 17"/>
                  <a:gd name="T3" fmla="*/ 0 h 54"/>
                  <a:gd name="T4" fmla="*/ 4 w 17"/>
                  <a:gd name="T5" fmla="*/ 10 h 5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4">
                    <a:moveTo>
                      <a:pt x="17" y="54"/>
                    </a:moveTo>
                    <a:cubicBezTo>
                      <a:pt x="17" y="54"/>
                      <a:pt x="2" y="41"/>
                      <a:pt x="1" y="0"/>
                    </a:cubicBezTo>
                    <a:cubicBezTo>
                      <a:pt x="1" y="0"/>
                      <a:pt x="0" y="45"/>
                      <a:pt x="17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0" name="Freeform 1920"/>
              <p:cNvSpPr>
                <a:spLocks/>
              </p:cNvSpPr>
              <p:nvPr/>
            </p:nvSpPr>
            <p:spPr bwMode="auto">
              <a:xfrm>
                <a:off x="1523" y="3716"/>
                <a:ext cx="4" cy="7"/>
              </a:xfrm>
              <a:custGeom>
                <a:avLst/>
                <a:gdLst>
                  <a:gd name="T0" fmla="*/ 1 w 7"/>
                  <a:gd name="T1" fmla="*/ 0 h 12"/>
                  <a:gd name="T2" fmla="*/ 1 w 7"/>
                  <a:gd name="T3" fmla="*/ 1 h 12"/>
                  <a:gd name="T4" fmla="*/ 1 w 7"/>
                  <a:gd name="T5" fmla="*/ 2 h 12"/>
                  <a:gd name="T6" fmla="*/ 1 w 7"/>
                  <a:gd name="T7" fmla="*/ 1 h 12"/>
                  <a:gd name="T8" fmla="*/ 1 w 7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12">
                    <a:moveTo>
                      <a:pt x="3" y="0"/>
                    </a:moveTo>
                    <a:cubicBezTo>
                      <a:pt x="4" y="0"/>
                      <a:pt x="6" y="3"/>
                      <a:pt x="7" y="6"/>
                    </a:cubicBezTo>
                    <a:cubicBezTo>
                      <a:pt x="7" y="9"/>
                      <a:pt x="6" y="12"/>
                      <a:pt x="4" y="12"/>
                    </a:cubicBezTo>
                    <a:cubicBezTo>
                      <a:pt x="3" y="12"/>
                      <a:pt x="1" y="10"/>
                      <a:pt x="1" y="7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1" name="Freeform 1921"/>
              <p:cNvSpPr>
                <a:spLocks/>
              </p:cNvSpPr>
              <p:nvPr/>
            </p:nvSpPr>
            <p:spPr bwMode="auto">
              <a:xfrm>
                <a:off x="1526" y="3707"/>
                <a:ext cx="3" cy="7"/>
              </a:xfrm>
              <a:custGeom>
                <a:avLst/>
                <a:gdLst>
                  <a:gd name="T0" fmla="*/ 1 w 5"/>
                  <a:gd name="T1" fmla="*/ 0 h 11"/>
                  <a:gd name="T2" fmla="*/ 1 w 5"/>
                  <a:gd name="T3" fmla="*/ 1 h 11"/>
                  <a:gd name="T4" fmla="*/ 1 w 5"/>
                  <a:gd name="T5" fmla="*/ 3 h 11"/>
                  <a:gd name="T6" fmla="*/ 0 w 5"/>
                  <a:gd name="T7" fmla="*/ 2 h 11"/>
                  <a:gd name="T8" fmla="*/ 1 w 5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2" y="0"/>
                    </a:moveTo>
                    <a:cubicBezTo>
                      <a:pt x="3" y="0"/>
                      <a:pt x="4" y="2"/>
                      <a:pt x="5" y="5"/>
                    </a:cubicBezTo>
                    <a:cubicBezTo>
                      <a:pt x="5" y="8"/>
                      <a:pt x="4" y="11"/>
                      <a:pt x="3" y="11"/>
                    </a:cubicBezTo>
                    <a:cubicBezTo>
                      <a:pt x="2" y="11"/>
                      <a:pt x="1" y="9"/>
                      <a:pt x="0" y="6"/>
                    </a:cubicBezTo>
                    <a:cubicBezTo>
                      <a:pt x="0" y="3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2" name="Freeform 1922"/>
              <p:cNvSpPr>
                <a:spLocks/>
              </p:cNvSpPr>
              <p:nvPr/>
            </p:nvSpPr>
            <p:spPr bwMode="auto">
              <a:xfrm>
                <a:off x="1521" y="3672"/>
                <a:ext cx="3" cy="6"/>
              </a:xfrm>
              <a:custGeom>
                <a:avLst/>
                <a:gdLst>
                  <a:gd name="T0" fmla="*/ 1 w 5"/>
                  <a:gd name="T1" fmla="*/ 1 h 11"/>
                  <a:gd name="T2" fmla="*/ 1 w 5"/>
                  <a:gd name="T3" fmla="*/ 1 h 11"/>
                  <a:gd name="T4" fmla="*/ 1 w 5"/>
                  <a:gd name="T5" fmla="*/ 2 h 11"/>
                  <a:gd name="T6" fmla="*/ 1 w 5"/>
                  <a:gd name="T7" fmla="*/ 1 h 11"/>
                  <a:gd name="T8" fmla="*/ 1 w 5"/>
                  <a:gd name="T9" fmla="*/ 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2" y="1"/>
                    </a:moveTo>
                    <a:cubicBezTo>
                      <a:pt x="3" y="0"/>
                      <a:pt x="5" y="3"/>
                      <a:pt x="5" y="6"/>
                    </a:cubicBezTo>
                    <a:cubicBezTo>
                      <a:pt x="5" y="8"/>
                      <a:pt x="5" y="11"/>
                      <a:pt x="3" y="11"/>
                    </a:cubicBezTo>
                    <a:cubicBezTo>
                      <a:pt x="2" y="11"/>
                      <a:pt x="1" y="9"/>
                      <a:pt x="1" y="6"/>
                    </a:cubicBezTo>
                    <a:cubicBezTo>
                      <a:pt x="0" y="3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3" name="Freeform 1923"/>
              <p:cNvSpPr>
                <a:spLocks/>
              </p:cNvSpPr>
              <p:nvPr/>
            </p:nvSpPr>
            <p:spPr bwMode="auto">
              <a:xfrm>
                <a:off x="1523" y="3681"/>
                <a:ext cx="2" cy="6"/>
              </a:xfrm>
              <a:custGeom>
                <a:avLst/>
                <a:gdLst>
                  <a:gd name="T0" fmla="*/ 1 w 4"/>
                  <a:gd name="T1" fmla="*/ 0 h 10"/>
                  <a:gd name="T2" fmla="*/ 1 w 4"/>
                  <a:gd name="T3" fmla="*/ 1 h 10"/>
                  <a:gd name="T4" fmla="*/ 1 w 4"/>
                  <a:gd name="T5" fmla="*/ 2 h 10"/>
                  <a:gd name="T6" fmla="*/ 0 w 4"/>
                  <a:gd name="T7" fmla="*/ 1 h 10"/>
                  <a:gd name="T8" fmla="*/ 1 w 4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1" y="0"/>
                    </a:moveTo>
                    <a:cubicBezTo>
                      <a:pt x="3" y="0"/>
                      <a:pt x="4" y="2"/>
                      <a:pt x="4" y="5"/>
                    </a:cubicBezTo>
                    <a:cubicBezTo>
                      <a:pt x="4" y="7"/>
                      <a:pt x="4" y="10"/>
                      <a:pt x="3" y="10"/>
                    </a:cubicBezTo>
                    <a:cubicBezTo>
                      <a:pt x="1" y="10"/>
                      <a:pt x="0" y="8"/>
                      <a:pt x="0" y="5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4" name="Freeform 1924"/>
              <p:cNvSpPr>
                <a:spLocks/>
              </p:cNvSpPr>
              <p:nvPr/>
            </p:nvSpPr>
            <p:spPr bwMode="auto">
              <a:xfrm>
                <a:off x="1520" y="3703"/>
                <a:ext cx="5" cy="9"/>
              </a:xfrm>
              <a:custGeom>
                <a:avLst/>
                <a:gdLst>
                  <a:gd name="T0" fmla="*/ 1 w 9"/>
                  <a:gd name="T1" fmla="*/ 0 h 15"/>
                  <a:gd name="T2" fmla="*/ 1 w 9"/>
                  <a:gd name="T3" fmla="*/ 1 h 15"/>
                  <a:gd name="T4" fmla="*/ 1 w 9"/>
                  <a:gd name="T5" fmla="*/ 3 h 15"/>
                  <a:gd name="T6" fmla="*/ 1 w 9"/>
                  <a:gd name="T7" fmla="*/ 2 h 15"/>
                  <a:gd name="T8" fmla="*/ 1 w 9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4" y="0"/>
                    </a:moveTo>
                    <a:cubicBezTo>
                      <a:pt x="6" y="0"/>
                      <a:pt x="8" y="3"/>
                      <a:pt x="8" y="7"/>
                    </a:cubicBezTo>
                    <a:cubicBezTo>
                      <a:pt x="9" y="11"/>
                      <a:pt x="8" y="14"/>
                      <a:pt x="6" y="15"/>
                    </a:cubicBezTo>
                    <a:cubicBezTo>
                      <a:pt x="4" y="15"/>
                      <a:pt x="1" y="12"/>
                      <a:pt x="1" y="8"/>
                    </a:cubicBezTo>
                    <a:cubicBezTo>
                      <a:pt x="0" y="4"/>
                      <a:pt x="2" y="0"/>
                      <a:pt x="4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5" name="Freeform 1925"/>
              <p:cNvSpPr>
                <a:spLocks/>
              </p:cNvSpPr>
              <p:nvPr/>
            </p:nvSpPr>
            <p:spPr bwMode="auto">
              <a:xfrm>
                <a:off x="1523" y="3692"/>
                <a:ext cx="4" cy="8"/>
              </a:xfrm>
              <a:custGeom>
                <a:avLst/>
                <a:gdLst>
                  <a:gd name="T0" fmla="*/ 1 w 7"/>
                  <a:gd name="T1" fmla="*/ 0 h 15"/>
                  <a:gd name="T2" fmla="*/ 1 w 7"/>
                  <a:gd name="T3" fmla="*/ 1 h 15"/>
                  <a:gd name="T4" fmla="*/ 1 w 7"/>
                  <a:gd name="T5" fmla="*/ 2 h 15"/>
                  <a:gd name="T6" fmla="*/ 0 w 7"/>
                  <a:gd name="T7" fmla="*/ 1 h 15"/>
                  <a:gd name="T8" fmla="*/ 1 w 7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3" y="0"/>
                    </a:moveTo>
                    <a:cubicBezTo>
                      <a:pt x="4" y="0"/>
                      <a:pt x="6" y="3"/>
                      <a:pt x="7" y="7"/>
                    </a:cubicBezTo>
                    <a:cubicBezTo>
                      <a:pt x="7" y="11"/>
                      <a:pt x="6" y="14"/>
                      <a:pt x="4" y="15"/>
                    </a:cubicBezTo>
                    <a:cubicBezTo>
                      <a:pt x="3" y="15"/>
                      <a:pt x="1" y="12"/>
                      <a:pt x="0" y="8"/>
                    </a:cubicBezTo>
                    <a:cubicBezTo>
                      <a:pt x="0" y="4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6" name="Freeform 1926"/>
              <p:cNvSpPr>
                <a:spLocks/>
              </p:cNvSpPr>
              <p:nvPr/>
            </p:nvSpPr>
            <p:spPr bwMode="auto">
              <a:xfrm>
                <a:off x="1517" y="3691"/>
                <a:ext cx="5" cy="9"/>
              </a:xfrm>
              <a:custGeom>
                <a:avLst/>
                <a:gdLst>
                  <a:gd name="T0" fmla="*/ 1 w 8"/>
                  <a:gd name="T1" fmla="*/ 0 h 16"/>
                  <a:gd name="T2" fmla="*/ 2 w 8"/>
                  <a:gd name="T3" fmla="*/ 2 h 16"/>
                  <a:gd name="T4" fmla="*/ 1 w 8"/>
                  <a:gd name="T5" fmla="*/ 3 h 16"/>
                  <a:gd name="T6" fmla="*/ 1 w 8"/>
                  <a:gd name="T7" fmla="*/ 2 h 16"/>
                  <a:gd name="T8" fmla="*/ 1 w 8"/>
                  <a:gd name="T9" fmla="*/ 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3" y="0"/>
                    </a:moveTo>
                    <a:cubicBezTo>
                      <a:pt x="5" y="0"/>
                      <a:pt x="7" y="3"/>
                      <a:pt x="7" y="8"/>
                    </a:cubicBezTo>
                    <a:cubicBezTo>
                      <a:pt x="8" y="12"/>
                      <a:pt x="7" y="16"/>
                      <a:pt x="5" y="16"/>
                    </a:cubicBezTo>
                    <a:cubicBezTo>
                      <a:pt x="3" y="16"/>
                      <a:pt x="1" y="13"/>
                      <a:pt x="1" y="9"/>
                    </a:cubicBezTo>
                    <a:cubicBezTo>
                      <a:pt x="0" y="4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7" name="Freeform 1927"/>
              <p:cNvSpPr>
                <a:spLocks/>
              </p:cNvSpPr>
              <p:nvPr/>
            </p:nvSpPr>
            <p:spPr bwMode="auto">
              <a:xfrm>
                <a:off x="1517" y="3680"/>
                <a:ext cx="5" cy="9"/>
              </a:xfrm>
              <a:custGeom>
                <a:avLst/>
                <a:gdLst>
                  <a:gd name="T0" fmla="*/ 1 w 8"/>
                  <a:gd name="T1" fmla="*/ 0 h 15"/>
                  <a:gd name="T2" fmla="*/ 2 w 8"/>
                  <a:gd name="T3" fmla="*/ 1 h 15"/>
                  <a:gd name="T4" fmla="*/ 1 w 8"/>
                  <a:gd name="T5" fmla="*/ 3 h 15"/>
                  <a:gd name="T6" fmla="*/ 1 w 8"/>
                  <a:gd name="T7" fmla="*/ 2 h 15"/>
                  <a:gd name="T8" fmla="*/ 1 w 8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3" y="0"/>
                    </a:moveTo>
                    <a:cubicBezTo>
                      <a:pt x="5" y="0"/>
                      <a:pt x="7" y="3"/>
                      <a:pt x="7" y="7"/>
                    </a:cubicBezTo>
                    <a:cubicBezTo>
                      <a:pt x="8" y="11"/>
                      <a:pt x="7" y="15"/>
                      <a:pt x="5" y="15"/>
                    </a:cubicBezTo>
                    <a:cubicBezTo>
                      <a:pt x="3" y="15"/>
                      <a:pt x="1" y="12"/>
                      <a:pt x="1" y="8"/>
                    </a:cubicBezTo>
                    <a:cubicBezTo>
                      <a:pt x="0" y="4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F5C2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8" name="Freeform 1928"/>
              <p:cNvSpPr>
                <a:spLocks/>
              </p:cNvSpPr>
              <p:nvPr/>
            </p:nvSpPr>
            <p:spPr bwMode="auto">
              <a:xfrm>
                <a:off x="635" y="3873"/>
                <a:ext cx="28" cy="31"/>
              </a:xfrm>
              <a:custGeom>
                <a:avLst/>
                <a:gdLst>
                  <a:gd name="T0" fmla="*/ 0 w 48"/>
                  <a:gd name="T1" fmla="*/ 0 h 54"/>
                  <a:gd name="T2" fmla="*/ 2 w 48"/>
                  <a:gd name="T3" fmla="*/ 6 h 54"/>
                  <a:gd name="T4" fmla="*/ 3 w 48"/>
                  <a:gd name="T5" fmla="*/ 10 h 54"/>
                  <a:gd name="T6" fmla="*/ 6 w 48"/>
                  <a:gd name="T7" fmla="*/ 5 h 54"/>
                  <a:gd name="T8" fmla="*/ 8 w 48"/>
                  <a:gd name="T9" fmla="*/ 4 h 54"/>
                  <a:gd name="T10" fmla="*/ 9 w 48"/>
                  <a:gd name="T11" fmla="*/ 3 h 54"/>
                  <a:gd name="T12" fmla="*/ 7 w 48"/>
                  <a:gd name="T13" fmla="*/ 2 h 54"/>
                  <a:gd name="T14" fmla="*/ 4 w 48"/>
                  <a:gd name="T15" fmla="*/ 1 h 54"/>
                  <a:gd name="T16" fmla="*/ 1 w 48"/>
                  <a:gd name="T17" fmla="*/ 0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8" h="54">
                    <a:moveTo>
                      <a:pt x="0" y="0"/>
                    </a:moveTo>
                    <a:cubicBezTo>
                      <a:pt x="8" y="8"/>
                      <a:pt x="11" y="18"/>
                      <a:pt x="12" y="29"/>
                    </a:cubicBezTo>
                    <a:cubicBezTo>
                      <a:pt x="13" y="37"/>
                      <a:pt x="14" y="46"/>
                      <a:pt x="15" y="54"/>
                    </a:cubicBezTo>
                    <a:cubicBezTo>
                      <a:pt x="17" y="44"/>
                      <a:pt x="24" y="35"/>
                      <a:pt x="31" y="28"/>
                    </a:cubicBezTo>
                    <a:cubicBezTo>
                      <a:pt x="34" y="24"/>
                      <a:pt x="37" y="23"/>
                      <a:pt x="41" y="21"/>
                    </a:cubicBezTo>
                    <a:cubicBezTo>
                      <a:pt x="43" y="20"/>
                      <a:pt x="47" y="18"/>
                      <a:pt x="48" y="17"/>
                    </a:cubicBezTo>
                    <a:cubicBezTo>
                      <a:pt x="44" y="14"/>
                      <a:pt x="39" y="13"/>
                      <a:pt x="35" y="11"/>
                    </a:cubicBezTo>
                    <a:cubicBezTo>
                      <a:pt x="30" y="10"/>
                      <a:pt x="26" y="8"/>
                      <a:pt x="20" y="7"/>
                    </a:cubicBezTo>
                    <a:cubicBezTo>
                      <a:pt x="14" y="6"/>
                      <a:pt x="7" y="3"/>
                      <a:pt x="1" y="0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9" name="Freeform 1929"/>
              <p:cNvSpPr>
                <a:spLocks/>
              </p:cNvSpPr>
              <p:nvPr/>
            </p:nvSpPr>
            <p:spPr bwMode="auto">
              <a:xfrm>
                <a:off x="639" y="3875"/>
                <a:ext cx="17" cy="23"/>
              </a:xfrm>
              <a:custGeom>
                <a:avLst/>
                <a:gdLst>
                  <a:gd name="T0" fmla="*/ 2 w 28"/>
                  <a:gd name="T1" fmla="*/ 7 h 40"/>
                  <a:gd name="T2" fmla="*/ 1 w 28"/>
                  <a:gd name="T3" fmla="*/ 3 h 40"/>
                  <a:gd name="T4" fmla="*/ 0 w 28"/>
                  <a:gd name="T5" fmla="*/ 0 h 40"/>
                  <a:gd name="T6" fmla="*/ 1 w 28"/>
                  <a:gd name="T7" fmla="*/ 1 h 40"/>
                  <a:gd name="T8" fmla="*/ 4 w 28"/>
                  <a:gd name="T9" fmla="*/ 1 h 40"/>
                  <a:gd name="T10" fmla="*/ 6 w 28"/>
                  <a:gd name="T11" fmla="*/ 2 h 40"/>
                  <a:gd name="T12" fmla="*/ 5 w 28"/>
                  <a:gd name="T13" fmla="*/ 1 h 40"/>
                  <a:gd name="T14" fmla="*/ 3 w 28"/>
                  <a:gd name="T15" fmla="*/ 1 h 40"/>
                  <a:gd name="T16" fmla="*/ 1 w 28"/>
                  <a:gd name="T17" fmla="*/ 1 h 40"/>
                  <a:gd name="T18" fmla="*/ 1 w 28"/>
                  <a:gd name="T19" fmla="*/ 4 h 40"/>
                  <a:gd name="T20" fmla="*/ 1 w 28"/>
                  <a:gd name="T21" fmla="*/ 6 h 40"/>
                  <a:gd name="T22" fmla="*/ 2 w 28"/>
                  <a:gd name="T23" fmla="*/ 7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8" h="40">
                    <a:moveTo>
                      <a:pt x="8" y="40"/>
                    </a:moveTo>
                    <a:cubicBezTo>
                      <a:pt x="9" y="33"/>
                      <a:pt x="7" y="26"/>
                      <a:pt x="5" y="19"/>
                    </a:cubicBezTo>
                    <a:cubicBezTo>
                      <a:pt x="4" y="12"/>
                      <a:pt x="3" y="6"/>
                      <a:pt x="0" y="0"/>
                    </a:cubicBezTo>
                    <a:cubicBezTo>
                      <a:pt x="2" y="1"/>
                      <a:pt x="4" y="3"/>
                      <a:pt x="7" y="3"/>
                    </a:cubicBezTo>
                    <a:cubicBezTo>
                      <a:pt x="10" y="4"/>
                      <a:pt x="13" y="4"/>
                      <a:pt x="16" y="5"/>
                    </a:cubicBezTo>
                    <a:cubicBezTo>
                      <a:pt x="20" y="5"/>
                      <a:pt x="24" y="7"/>
                      <a:pt x="28" y="9"/>
                    </a:cubicBezTo>
                    <a:cubicBezTo>
                      <a:pt x="26" y="7"/>
                      <a:pt x="24" y="7"/>
                      <a:pt x="22" y="7"/>
                    </a:cubicBezTo>
                    <a:cubicBezTo>
                      <a:pt x="20" y="6"/>
                      <a:pt x="18" y="6"/>
                      <a:pt x="15" y="6"/>
                    </a:cubicBezTo>
                    <a:cubicBezTo>
                      <a:pt x="11" y="6"/>
                      <a:pt x="8" y="5"/>
                      <a:pt x="4" y="4"/>
                    </a:cubicBezTo>
                    <a:cubicBezTo>
                      <a:pt x="4" y="10"/>
                      <a:pt x="5" y="17"/>
                      <a:pt x="6" y="23"/>
                    </a:cubicBezTo>
                    <a:cubicBezTo>
                      <a:pt x="7" y="25"/>
                      <a:pt x="7" y="28"/>
                      <a:pt x="7" y="31"/>
                    </a:cubicBezTo>
                    <a:cubicBezTo>
                      <a:pt x="8" y="33"/>
                      <a:pt x="9" y="35"/>
                      <a:pt x="9" y="38"/>
                    </a:cubicBezTo>
                  </a:path>
                </a:pathLst>
              </a:custGeom>
              <a:solidFill>
                <a:srgbClr val="F3C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20" name="Freeform 1930"/>
              <p:cNvSpPr>
                <a:spLocks/>
              </p:cNvSpPr>
              <p:nvPr/>
            </p:nvSpPr>
            <p:spPr bwMode="auto">
              <a:xfrm>
                <a:off x="643" y="3912"/>
                <a:ext cx="12" cy="18"/>
              </a:xfrm>
              <a:custGeom>
                <a:avLst/>
                <a:gdLst>
                  <a:gd name="T0" fmla="*/ 1 w 21"/>
                  <a:gd name="T1" fmla="*/ 0 h 32"/>
                  <a:gd name="T2" fmla="*/ 1 w 21"/>
                  <a:gd name="T3" fmla="*/ 3 h 32"/>
                  <a:gd name="T4" fmla="*/ 1 w 21"/>
                  <a:gd name="T5" fmla="*/ 6 h 32"/>
                  <a:gd name="T6" fmla="*/ 2 w 21"/>
                  <a:gd name="T7" fmla="*/ 4 h 32"/>
                  <a:gd name="T8" fmla="*/ 4 w 21"/>
                  <a:gd name="T9" fmla="*/ 3 h 32"/>
                  <a:gd name="T10" fmla="*/ 2 w 21"/>
                  <a:gd name="T11" fmla="*/ 3 h 32"/>
                  <a:gd name="T12" fmla="*/ 1 w 21"/>
                  <a:gd name="T13" fmla="*/ 2 h 32"/>
                  <a:gd name="T14" fmla="*/ 1 w 21"/>
                  <a:gd name="T15" fmla="*/ 1 h 32"/>
                  <a:gd name="T16" fmla="*/ 1 w 21"/>
                  <a:gd name="T17" fmla="*/ 1 h 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32">
                    <a:moveTo>
                      <a:pt x="1" y="0"/>
                    </a:moveTo>
                    <a:cubicBezTo>
                      <a:pt x="1" y="6"/>
                      <a:pt x="2" y="12"/>
                      <a:pt x="1" y="19"/>
                    </a:cubicBezTo>
                    <a:cubicBezTo>
                      <a:pt x="1" y="23"/>
                      <a:pt x="0" y="28"/>
                      <a:pt x="1" y="32"/>
                    </a:cubicBezTo>
                    <a:cubicBezTo>
                      <a:pt x="4" y="29"/>
                      <a:pt x="7" y="25"/>
                      <a:pt x="11" y="22"/>
                    </a:cubicBezTo>
                    <a:cubicBezTo>
                      <a:pt x="15" y="20"/>
                      <a:pt x="19" y="18"/>
                      <a:pt x="21" y="15"/>
                    </a:cubicBezTo>
                    <a:cubicBezTo>
                      <a:pt x="19" y="16"/>
                      <a:pt x="16" y="17"/>
                      <a:pt x="13" y="17"/>
                    </a:cubicBezTo>
                    <a:cubicBezTo>
                      <a:pt x="10" y="18"/>
                      <a:pt x="7" y="15"/>
                      <a:pt x="6" y="13"/>
                    </a:cubicBezTo>
                    <a:cubicBezTo>
                      <a:pt x="5" y="10"/>
                      <a:pt x="5" y="8"/>
                      <a:pt x="4" y="5"/>
                    </a:cubicBezTo>
                    <a:cubicBezTo>
                      <a:pt x="3" y="4"/>
                      <a:pt x="3" y="2"/>
                      <a:pt x="2" y="1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21" name="Freeform 1931"/>
              <p:cNvSpPr>
                <a:spLocks/>
              </p:cNvSpPr>
              <p:nvPr/>
            </p:nvSpPr>
            <p:spPr bwMode="auto">
              <a:xfrm>
                <a:off x="1476" y="3691"/>
                <a:ext cx="27" cy="31"/>
              </a:xfrm>
              <a:custGeom>
                <a:avLst/>
                <a:gdLst>
                  <a:gd name="T0" fmla="*/ 3 w 47"/>
                  <a:gd name="T1" fmla="*/ 0 h 54"/>
                  <a:gd name="T2" fmla="*/ 1 w 47"/>
                  <a:gd name="T3" fmla="*/ 3 h 54"/>
                  <a:gd name="T4" fmla="*/ 1 w 47"/>
                  <a:gd name="T5" fmla="*/ 6 h 54"/>
                  <a:gd name="T6" fmla="*/ 4 w 47"/>
                  <a:gd name="T7" fmla="*/ 8 h 54"/>
                  <a:gd name="T8" fmla="*/ 6 w 47"/>
                  <a:gd name="T9" fmla="*/ 10 h 54"/>
                  <a:gd name="T10" fmla="*/ 9 w 47"/>
                  <a:gd name="T11" fmla="*/ 10 h 54"/>
                  <a:gd name="T12" fmla="*/ 6 w 47"/>
                  <a:gd name="T13" fmla="*/ 8 h 54"/>
                  <a:gd name="T14" fmla="*/ 3 w 47"/>
                  <a:gd name="T15" fmla="*/ 5 h 54"/>
                  <a:gd name="T16" fmla="*/ 3 w 47"/>
                  <a:gd name="T17" fmla="*/ 1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7" h="54">
                    <a:moveTo>
                      <a:pt x="17" y="0"/>
                    </a:moveTo>
                    <a:cubicBezTo>
                      <a:pt x="12" y="2"/>
                      <a:pt x="5" y="9"/>
                      <a:pt x="3" y="14"/>
                    </a:cubicBezTo>
                    <a:cubicBezTo>
                      <a:pt x="0" y="20"/>
                      <a:pt x="2" y="25"/>
                      <a:pt x="5" y="30"/>
                    </a:cubicBezTo>
                    <a:cubicBezTo>
                      <a:pt x="9" y="37"/>
                      <a:pt x="16" y="40"/>
                      <a:pt x="23" y="43"/>
                    </a:cubicBezTo>
                    <a:cubicBezTo>
                      <a:pt x="27" y="46"/>
                      <a:pt x="31" y="48"/>
                      <a:pt x="35" y="50"/>
                    </a:cubicBezTo>
                    <a:cubicBezTo>
                      <a:pt x="39" y="52"/>
                      <a:pt x="44" y="53"/>
                      <a:pt x="47" y="54"/>
                    </a:cubicBezTo>
                    <a:cubicBezTo>
                      <a:pt x="42" y="51"/>
                      <a:pt x="37" y="47"/>
                      <a:pt x="33" y="43"/>
                    </a:cubicBezTo>
                    <a:cubicBezTo>
                      <a:pt x="29" y="39"/>
                      <a:pt x="22" y="35"/>
                      <a:pt x="19" y="28"/>
                    </a:cubicBezTo>
                    <a:cubicBezTo>
                      <a:pt x="16" y="21"/>
                      <a:pt x="16" y="8"/>
                      <a:pt x="18" y="1"/>
                    </a:cubicBezTo>
                  </a:path>
                </a:pathLst>
              </a:custGeom>
              <a:solidFill>
                <a:srgbClr val="F6D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22" name="Freeform 1932"/>
              <p:cNvSpPr>
                <a:spLocks/>
              </p:cNvSpPr>
              <p:nvPr/>
            </p:nvSpPr>
            <p:spPr bwMode="auto">
              <a:xfrm>
                <a:off x="1479" y="3696"/>
                <a:ext cx="6" cy="16"/>
              </a:xfrm>
              <a:custGeom>
                <a:avLst/>
                <a:gdLst>
                  <a:gd name="T0" fmla="*/ 1 w 11"/>
                  <a:gd name="T1" fmla="*/ 0 h 29"/>
                  <a:gd name="T2" fmla="*/ 0 w 11"/>
                  <a:gd name="T3" fmla="*/ 3 h 29"/>
                  <a:gd name="T4" fmla="*/ 2 w 11"/>
                  <a:gd name="T5" fmla="*/ 5 h 29"/>
                  <a:gd name="T6" fmla="*/ 1 w 11"/>
                  <a:gd name="T7" fmla="*/ 1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29">
                    <a:moveTo>
                      <a:pt x="5" y="0"/>
                    </a:moveTo>
                    <a:cubicBezTo>
                      <a:pt x="0" y="3"/>
                      <a:pt x="0" y="11"/>
                      <a:pt x="0" y="16"/>
                    </a:cubicBezTo>
                    <a:cubicBezTo>
                      <a:pt x="2" y="22"/>
                      <a:pt x="6" y="26"/>
                      <a:pt x="11" y="29"/>
                    </a:cubicBezTo>
                    <a:cubicBezTo>
                      <a:pt x="5" y="23"/>
                      <a:pt x="0" y="9"/>
                      <a:pt x="4" y="1"/>
                    </a:cubicBezTo>
                  </a:path>
                </a:pathLst>
              </a:custGeom>
              <a:solidFill>
                <a:srgbClr val="F3C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23" name="Freeform 1933"/>
              <p:cNvSpPr>
                <a:spLocks/>
              </p:cNvSpPr>
              <p:nvPr/>
            </p:nvSpPr>
            <p:spPr bwMode="auto">
              <a:xfrm>
                <a:off x="622" y="3659"/>
                <a:ext cx="911" cy="420"/>
              </a:xfrm>
              <a:custGeom>
                <a:avLst/>
                <a:gdLst>
                  <a:gd name="T0" fmla="*/ 137 w 1581"/>
                  <a:gd name="T1" fmla="*/ 28 h 730"/>
                  <a:gd name="T2" fmla="*/ 67 w 1581"/>
                  <a:gd name="T3" fmla="*/ 51 h 730"/>
                  <a:gd name="T4" fmla="*/ 27 w 1581"/>
                  <a:gd name="T5" fmla="*/ 76 h 730"/>
                  <a:gd name="T6" fmla="*/ 3 w 1581"/>
                  <a:gd name="T7" fmla="*/ 70 h 730"/>
                  <a:gd name="T8" fmla="*/ 2 w 1581"/>
                  <a:gd name="T9" fmla="*/ 88 h 730"/>
                  <a:gd name="T10" fmla="*/ 20 w 1581"/>
                  <a:gd name="T11" fmla="*/ 79 h 730"/>
                  <a:gd name="T12" fmla="*/ 27 w 1581"/>
                  <a:gd name="T13" fmla="*/ 78 h 730"/>
                  <a:gd name="T14" fmla="*/ 90 w 1581"/>
                  <a:gd name="T15" fmla="*/ 49 h 730"/>
                  <a:gd name="T16" fmla="*/ 70 w 1581"/>
                  <a:gd name="T17" fmla="*/ 113 h 730"/>
                  <a:gd name="T18" fmla="*/ 69 w 1581"/>
                  <a:gd name="T19" fmla="*/ 120 h 730"/>
                  <a:gd name="T20" fmla="*/ 62 w 1581"/>
                  <a:gd name="T21" fmla="*/ 138 h 730"/>
                  <a:gd name="T22" fmla="*/ 81 w 1581"/>
                  <a:gd name="T23" fmla="*/ 136 h 730"/>
                  <a:gd name="T24" fmla="*/ 72 w 1581"/>
                  <a:gd name="T25" fmla="*/ 114 h 730"/>
                  <a:gd name="T26" fmla="*/ 101 w 1581"/>
                  <a:gd name="T27" fmla="*/ 50 h 730"/>
                  <a:gd name="T28" fmla="*/ 132 w 1581"/>
                  <a:gd name="T29" fmla="*/ 58 h 730"/>
                  <a:gd name="T30" fmla="*/ 153 w 1581"/>
                  <a:gd name="T31" fmla="*/ 104 h 730"/>
                  <a:gd name="T32" fmla="*/ 147 w 1581"/>
                  <a:gd name="T33" fmla="*/ 123 h 730"/>
                  <a:gd name="T34" fmla="*/ 165 w 1581"/>
                  <a:gd name="T35" fmla="*/ 120 h 730"/>
                  <a:gd name="T36" fmla="*/ 155 w 1581"/>
                  <a:gd name="T37" fmla="*/ 97 h 730"/>
                  <a:gd name="T38" fmla="*/ 142 w 1581"/>
                  <a:gd name="T39" fmla="*/ 64 h 730"/>
                  <a:gd name="T40" fmla="*/ 175 w 1581"/>
                  <a:gd name="T41" fmla="*/ 5 h 730"/>
                  <a:gd name="T42" fmla="*/ 192 w 1581"/>
                  <a:gd name="T43" fmla="*/ 48 h 730"/>
                  <a:gd name="T44" fmla="*/ 195 w 1581"/>
                  <a:gd name="T45" fmla="*/ 94 h 730"/>
                  <a:gd name="T46" fmla="*/ 198 w 1581"/>
                  <a:gd name="T47" fmla="*/ 118 h 730"/>
                  <a:gd name="T48" fmla="*/ 216 w 1581"/>
                  <a:gd name="T49" fmla="*/ 112 h 730"/>
                  <a:gd name="T50" fmla="*/ 201 w 1581"/>
                  <a:gd name="T51" fmla="*/ 99 h 730"/>
                  <a:gd name="T52" fmla="*/ 196 w 1581"/>
                  <a:gd name="T53" fmla="*/ 93 h 730"/>
                  <a:gd name="T54" fmla="*/ 190 w 1581"/>
                  <a:gd name="T55" fmla="*/ 37 h 730"/>
                  <a:gd name="T56" fmla="*/ 269 w 1581"/>
                  <a:gd name="T57" fmla="*/ 86 h 730"/>
                  <a:gd name="T58" fmla="*/ 269 w 1581"/>
                  <a:gd name="T59" fmla="*/ 91 h 730"/>
                  <a:gd name="T60" fmla="*/ 267 w 1581"/>
                  <a:gd name="T61" fmla="*/ 111 h 730"/>
                  <a:gd name="T62" fmla="*/ 284 w 1581"/>
                  <a:gd name="T63" fmla="*/ 105 h 730"/>
                  <a:gd name="T64" fmla="*/ 269 w 1581"/>
                  <a:gd name="T65" fmla="*/ 84 h 730"/>
                  <a:gd name="T66" fmla="*/ 223 w 1581"/>
                  <a:gd name="T67" fmla="*/ 41 h 730"/>
                  <a:gd name="T68" fmla="*/ 277 w 1581"/>
                  <a:gd name="T69" fmla="*/ 17 h 730"/>
                  <a:gd name="T70" fmla="*/ 283 w 1581"/>
                  <a:gd name="T71" fmla="*/ 17 h 730"/>
                  <a:gd name="T72" fmla="*/ 302 w 1581"/>
                  <a:gd name="T73" fmla="*/ 20 h 730"/>
                  <a:gd name="T74" fmla="*/ 297 w 1581"/>
                  <a:gd name="T75" fmla="*/ 3 h 730"/>
                  <a:gd name="T76" fmla="*/ 275 w 1581"/>
                  <a:gd name="T77" fmla="*/ 16 h 730"/>
                  <a:gd name="T78" fmla="*/ 220 w 1581"/>
                  <a:gd name="T79" fmla="*/ 38 h 730"/>
                  <a:gd name="T80" fmla="*/ 184 w 1581"/>
                  <a:gd name="T81" fmla="*/ 0 h 73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581" h="730">
                    <a:moveTo>
                      <a:pt x="879" y="3"/>
                    </a:moveTo>
                    <a:cubicBezTo>
                      <a:pt x="877" y="13"/>
                      <a:pt x="857" y="115"/>
                      <a:pt x="713" y="145"/>
                    </a:cubicBezTo>
                    <a:cubicBezTo>
                      <a:pt x="606" y="168"/>
                      <a:pt x="555" y="225"/>
                      <a:pt x="536" y="235"/>
                    </a:cubicBezTo>
                    <a:cubicBezTo>
                      <a:pt x="498" y="257"/>
                      <a:pt x="432" y="225"/>
                      <a:pt x="352" y="269"/>
                    </a:cubicBezTo>
                    <a:cubicBezTo>
                      <a:pt x="274" y="312"/>
                      <a:pt x="231" y="372"/>
                      <a:pt x="138" y="398"/>
                    </a:cubicBezTo>
                    <a:cubicBezTo>
                      <a:pt x="138" y="398"/>
                      <a:pt x="138" y="398"/>
                      <a:pt x="138" y="398"/>
                    </a:cubicBezTo>
                    <a:cubicBezTo>
                      <a:pt x="122" y="400"/>
                      <a:pt x="109" y="400"/>
                      <a:pt x="102" y="400"/>
                    </a:cubicBezTo>
                    <a:cubicBezTo>
                      <a:pt x="85" y="388"/>
                      <a:pt x="16" y="367"/>
                      <a:pt x="16" y="367"/>
                    </a:cubicBezTo>
                    <a:cubicBezTo>
                      <a:pt x="6" y="368"/>
                      <a:pt x="0" y="377"/>
                      <a:pt x="1" y="387"/>
                    </a:cubicBezTo>
                    <a:cubicBezTo>
                      <a:pt x="12" y="463"/>
                      <a:pt x="12" y="463"/>
                      <a:pt x="12" y="463"/>
                    </a:cubicBezTo>
                    <a:cubicBezTo>
                      <a:pt x="14" y="473"/>
                      <a:pt x="23" y="480"/>
                      <a:pt x="33" y="478"/>
                    </a:cubicBezTo>
                    <a:cubicBezTo>
                      <a:pt x="33" y="478"/>
                      <a:pt x="93" y="433"/>
                      <a:pt x="104" y="417"/>
                    </a:cubicBezTo>
                    <a:cubicBezTo>
                      <a:pt x="111" y="414"/>
                      <a:pt x="133" y="408"/>
                      <a:pt x="140" y="406"/>
                    </a:cubicBezTo>
                    <a:cubicBezTo>
                      <a:pt x="140" y="406"/>
                      <a:pt x="140" y="406"/>
                      <a:pt x="140" y="406"/>
                    </a:cubicBezTo>
                    <a:cubicBezTo>
                      <a:pt x="161" y="400"/>
                      <a:pt x="226" y="378"/>
                      <a:pt x="298" y="318"/>
                    </a:cubicBezTo>
                    <a:cubicBezTo>
                      <a:pt x="340" y="281"/>
                      <a:pt x="386" y="255"/>
                      <a:pt x="468" y="258"/>
                    </a:cubicBezTo>
                    <a:cubicBezTo>
                      <a:pt x="492" y="259"/>
                      <a:pt x="521" y="255"/>
                      <a:pt x="521" y="255"/>
                    </a:cubicBezTo>
                    <a:cubicBezTo>
                      <a:pt x="521" y="255"/>
                      <a:pt x="391" y="333"/>
                      <a:pt x="367" y="592"/>
                    </a:cubicBezTo>
                    <a:cubicBezTo>
                      <a:pt x="367" y="592"/>
                      <a:pt x="367" y="592"/>
                      <a:pt x="367" y="592"/>
                    </a:cubicBezTo>
                    <a:cubicBezTo>
                      <a:pt x="366" y="609"/>
                      <a:pt x="363" y="621"/>
                      <a:pt x="361" y="628"/>
                    </a:cubicBezTo>
                    <a:cubicBezTo>
                      <a:pt x="346" y="641"/>
                      <a:pt x="309" y="704"/>
                      <a:pt x="309" y="704"/>
                    </a:cubicBezTo>
                    <a:cubicBezTo>
                      <a:pt x="309" y="714"/>
                      <a:pt x="316" y="722"/>
                      <a:pt x="326" y="723"/>
                    </a:cubicBezTo>
                    <a:cubicBezTo>
                      <a:pt x="403" y="729"/>
                      <a:pt x="403" y="729"/>
                      <a:pt x="403" y="729"/>
                    </a:cubicBezTo>
                    <a:cubicBezTo>
                      <a:pt x="413" y="730"/>
                      <a:pt x="421" y="722"/>
                      <a:pt x="422" y="713"/>
                    </a:cubicBezTo>
                    <a:cubicBezTo>
                      <a:pt x="422" y="713"/>
                      <a:pt x="391" y="644"/>
                      <a:pt x="378" y="629"/>
                    </a:cubicBezTo>
                    <a:cubicBezTo>
                      <a:pt x="377" y="624"/>
                      <a:pt x="376" y="612"/>
                      <a:pt x="376" y="602"/>
                    </a:cubicBezTo>
                    <a:cubicBezTo>
                      <a:pt x="376" y="602"/>
                      <a:pt x="376" y="602"/>
                      <a:pt x="376" y="602"/>
                    </a:cubicBezTo>
                    <a:cubicBezTo>
                      <a:pt x="376" y="602"/>
                      <a:pt x="367" y="396"/>
                      <a:pt x="531" y="264"/>
                    </a:cubicBezTo>
                    <a:cubicBezTo>
                      <a:pt x="571" y="232"/>
                      <a:pt x="598" y="203"/>
                      <a:pt x="665" y="184"/>
                    </a:cubicBezTo>
                    <a:cubicBezTo>
                      <a:pt x="665" y="184"/>
                      <a:pt x="613" y="222"/>
                      <a:pt x="691" y="300"/>
                    </a:cubicBezTo>
                    <a:cubicBezTo>
                      <a:pt x="766" y="373"/>
                      <a:pt x="802" y="426"/>
                      <a:pt x="803" y="511"/>
                    </a:cubicBezTo>
                    <a:cubicBezTo>
                      <a:pt x="803" y="527"/>
                      <a:pt x="800" y="539"/>
                      <a:pt x="799" y="546"/>
                    </a:cubicBezTo>
                    <a:cubicBezTo>
                      <a:pt x="785" y="560"/>
                      <a:pt x="752" y="625"/>
                      <a:pt x="752" y="625"/>
                    </a:cubicBezTo>
                    <a:cubicBezTo>
                      <a:pt x="752" y="635"/>
                      <a:pt x="759" y="643"/>
                      <a:pt x="769" y="643"/>
                    </a:cubicBezTo>
                    <a:cubicBezTo>
                      <a:pt x="846" y="645"/>
                      <a:pt x="846" y="645"/>
                      <a:pt x="846" y="645"/>
                    </a:cubicBezTo>
                    <a:cubicBezTo>
                      <a:pt x="856" y="645"/>
                      <a:pt x="864" y="637"/>
                      <a:pt x="865" y="627"/>
                    </a:cubicBezTo>
                    <a:cubicBezTo>
                      <a:pt x="865" y="627"/>
                      <a:pt x="830" y="561"/>
                      <a:pt x="816" y="546"/>
                    </a:cubicBezTo>
                    <a:cubicBezTo>
                      <a:pt x="814" y="539"/>
                      <a:pt x="811" y="530"/>
                      <a:pt x="810" y="509"/>
                    </a:cubicBezTo>
                    <a:cubicBezTo>
                      <a:pt x="810" y="509"/>
                      <a:pt x="810" y="509"/>
                      <a:pt x="810" y="509"/>
                    </a:cubicBezTo>
                    <a:cubicBezTo>
                      <a:pt x="811" y="480"/>
                      <a:pt x="809" y="401"/>
                      <a:pt x="745" y="336"/>
                    </a:cubicBezTo>
                    <a:cubicBezTo>
                      <a:pt x="673" y="262"/>
                      <a:pt x="630" y="217"/>
                      <a:pt x="690" y="175"/>
                    </a:cubicBezTo>
                    <a:cubicBezTo>
                      <a:pt x="690" y="175"/>
                      <a:pt x="870" y="152"/>
                      <a:pt x="915" y="24"/>
                    </a:cubicBezTo>
                    <a:cubicBezTo>
                      <a:pt x="915" y="24"/>
                      <a:pt x="928" y="136"/>
                      <a:pt x="982" y="183"/>
                    </a:cubicBezTo>
                    <a:cubicBezTo>
                      <a:pt x="982" y="183"/>
                      <a:pt x="999" y="224"/>
                      <a:pt x="1004" y="251"/>
                    </a:cubicBezTo>
                    <a:cubicBezTo>
                      <a:pt x="1013" y="296"/>
                      <a:pt x="981" y="383"/>
                      <a:pt x="1022" y="492"/>
                    </a:cubicBezTo>
                    <a:cubicBezTo>
                      <a:pt x="1022" y="492"/>
                      <a:pt x="1022" y="492"/>
                      <a:pt x="1022" y="492"/>
                    </a:cubicBezTo>
                    <a:cubicBezTo>
                      <a:pt x="1029" y="510"/>
                      <a:pt x="1034" y="521"/>
                      <a:pt x="1036" y="528"/>
                    </a:cubicBezTo>
                    <a:cubicBezTo>
                      <a:pt x="1031" y="547"/>
                      <a:pt x="1035" y="619"/>
                      <a:pt x="1035" y="619"/>
                    </a:cubicBezTo>
                    <a:cubicBezTo>
                      <a:pt x="1040" y="628"/>
                      <a:pt x="1050" y="631"/>
                      <a:pt x="1059" y="627"/>
                    </a:cubicBezTo>
                    <a:cubicBezTo>
                      <a:pt x="1127" y="589"/>
                      <a:pt x="1127" y="589"/>
                      <a:pt x="1127" y="589"/>
                    </a:cubicBezTo>
                    <a:cubicBezTo>
                      <a:pt x="1135" y="585"/>
                      <a:pt x="1139" y="574"/>
                      <a:pt x="1134" y="565"/>
                    </a:cubicBezTo>
                    <a:cubicBezTo>
                      <a:pt x="1134" y="565"/>
                      <a:pt x="1070" y="525"/>
                      <a:pt x="1051" y="520"/>
                    </a:cubicBezTo>
                    <a:cubicBezTo>
                      <a:pt x="1049" y="518"/>
                      <a:pt x="1044" y="518"/>
                      <a:pt x="1028" y="489"/>
                    </a:cubicBezTo>
                    <a:cubicBezTo>
                      <a:pt x="1028" y="489"/>
                      <a:pt x="1028" y="489"/>
                      <a:pt x="1028" y="489"/>
                    </a:cubicBezTo>
                    <a:cubicBezTo>
                      <a:pt x="1021" y="469"/>
                      <a:pt x="998" y="396"/>
                      <a:pt x="1014" y="292"/>
                    </a:cubicBezTo>
                    <a:cubicBezTo>
                      <a:pt x="1019" y="253"/>
                      <a:pt x="1000" y="202"/>
                      <a:pt x="994" y="193"/>
                    </a:cubicBezTo>
                    <a:cubicBezTo>
                      <a:pt x="994" y="193"/>
                      <a:pt x="1025" y="227"/>
                      <a:pt x="1154" y="224"/>
                    </a:cubicBezTo>
                    <a:cubicBezTo>
                      <a:pt x="1293" y="221"/>
                      <a:pt x="1382" y="322"/>
                      <a:pt x="1404" y="450"/>
                    </a:cubicBezTo>
                    <a:cubicBezTo>
                      <a:pt x="1404" y="450"/>
                      <a:pt x="1404" y="450"/>
                      <a:pt x="1404" y="450"/>
                    </a:cubicBezTo>
                    <a:cubicBezTo>
                      <a:pt x="1406" y="466"/>
                      <a:pt x="1404" y="476"/>
                      <a:pt x="1404" y="482"/>
                    </a:cubicBezTo>
                    <a:cubicBezTo>
                      <a:pt x="1393" y="499"/>
                      <a:pt x="1372" y="568"/>
                      <a:pt x="1372" y="568"/>
                    </a:cubicBezTo>
                    <a:cubicBezTo>
                      <a:pt x="1374" y="578"/>
                      <a:pt x="1383" y="585"/>
                      <a:pt x="1393" y="583"/>
                    </a:cubicBezTo>
                    <a:cubicBezTo>
                      <a:pt x="1469" y="570"/>
                      <a:pt x="1469" y="570"/>
                      <a:pt x="1469" y="570"/>
                    </a:cubicBezTo>
                    <a:cubicBezTo>
                      <a:pt x="1479" y="569"/>
                      <a:pt x="1485" y="560"/>
                      <a:pt x="1484" y="550"/>
                    </a:cubicBezTo>
                    <a:cubicBezTo>
                      <a:pt x="1484" y="550"/>
                      <a:pt x="1437" y="491"/>
                      <a:pt x="1421" y="479"/>
                    </a:cubicBezTo>
                    <a:cubicBezTo>
                      <a:pt x="1414" y="468"/>
                      <a:pt x="1411" y="459"/>
                      <a:pt x="1407" y="439"/>
                    </a:cubicBezTo>
                    <a:cubicBezTo>
                      <a:pt x="1407" y="439"/>
                      <a:pt x="1407" y="439"/>
                      <a:pt x="1407" y="439"/>
                    </a:cubicBezTo>
                    <a:cubicBezTo>
                      <a:pt x="1397" y="394"/>
                      <a:pt x="1345" y="211"/>
                      <a:pt x="1166" y="215"/>
                    </a:cubicBezTo>
                    <a:cubicBezTo>
                      <a:pt x="1166" y="215"/>
                      <a:pt x="1245" y="205"/>
                      <a:pt x="1283" y="177"/>
                    </a:cubicBezTo>
                    <a:cubicBezTo>
                      <a:pt x="1332" y="140"/>
                      <a:pt x="1399" y="94"/>
                      <a:pt x="1447" y="90"/>
                    </a:cubicBezTo>
                    <a:cubicBezTo>
                      <a:pt x="1447" y="90"/>
                      <a:pt x="1447" y="90"/>
                      <a:pt x="1447" y="90"/>
                    </a:cubicBezTo>
                    <a:cubicBezTo>
                      <a:pt x="1464" y="88"/>
                      <a:pt x="1473" y="90"/>
                      <a:pt x="1480" y="91"/>
                    </a:cubicBezTo>
                    <a:cubicBezTo>
                      <a:pt x="1496" y="103"/>
                      <a:pt x="1564" y="126"/>
                      <a:pt x="1564" y="126"/>
                    </a:cubicBezTo>
                    <a:cubicBezTo>
                      <a:pt x="1574" y="124"/>
                      <a:pt x="1581" y="115"/>
                      <a:pt x="1580" y="106"/>
                    </a:cubicBezTo>
                    <a:cubicBezTo>
                      <a:pt x="1570" y="29"/>
                      <a:pt x="1570" y="29"/>
                      <a:pt x="1570" y="29"/>
                    </a:cubicBezTo>
                    <a:cubicBezTo>
                      <a:pt x="1569" y="19"/>
                      <a:pt x="1560" y="12"/>
                      <a:pt x="1550" y="14"/>
                    </a:cubicBezTo>
                    <a:cubicBezTo>
                      <a:pt x="1550" y="14"/>
                      <a:pt x="1489" y="58"/>
                      <a:pt x="1477" y="74"/>
                    </a:cubicBezTo>
                    <a:cubicBezTo>
                      <a:pt x="1466" y="79"/>
                      <a:pt x="1452" y="81"/>
                      <a:pt x="1440" y="84"/>
                    </a:cubicBezTo>
                    <a:cubicBezTo>
                      <a:pt x="1423" y="87"/>
                      <a:pt x="1361" y="97"/>
                      <a:pt x="1297" y="148"/>
                    </a:cubicBezTo>
                    <a:cubicBezTo>
                      <a:pt x="1240" y="194"/>
                      <a:pt x="1195" y="185"/>
                      <a:pt x="1149" y="200"/>
                    </a:cubicBezTo>
                    <a:cubicBezTo>
                      <a:pt x="1115" y="211"/>
                      <a:pt x="984" y="212"/>
                      <a:pt x="965" y="87"/>
                    </a:cubicBezTo>
                    <a:cubicBezTo>
                      <a:pt x="955" y="22"/>
                      <a:pt x="959" y="0"/>
                      <a:pt x="959" y="0"/>
                    </a:cubicBezTo>
                  </a:path>
                </a:pathLst>
              </a:custGeom>
              <a:noFill/>
              <a:ln w="3175" cap="rnd">
                <a:solidFill>
                  <a:srgbClr val="494E4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953" name="Group 3"/>
            <p:cNvGrpSpPr>
              <a:grpSpLocks/>
            </p:cNvGrpSpPr>
            <p:nvPr/>
          </p:nvGrpSpPr>
          <p:grpSpPr bwMode="auto">
            <a:xfrm rot="5604528">
              <a:off x="3105246" y="2443776"/>
              <a:ext cx="818519" cy="795983"/>
              <a:chOff x="336" y="1202"/>
              <a:chExt cx="2357" cy="2293"/>
            </a:xfrm>
          </p:grpSpPr>
          <p:sp>
            <p:nvSpPr>
              <p:cNvPr id="954" name="Freeform 4"/>
              <p:cNvSpPr>
                <a:spLocks/>
              </p:cNvSpPr>
              <p:nvPr/>
            </p:nvSpPr>
            <p:spPr bwMode="auto">
              <a:xfrm>
                <a:off x="348" y="1218"/>
                <a:ext cx="2343" cy="2261"/>
              </a:xfrm>
              <a:custGeom>
                <a:avLst/>
                <a:gdLst>
                  <a:gd name="T0" fmla="*/ 6631 w 1378"/>
                  <a:gd name="T1" fmla="*/ 3096 h 1246"/>
                  <a:gd name="T2" fmla="*/ 6403 w 1378"/>
                  <a:gd name="T3" fmla="*/ 2934 h 1246"/>
                  <a:gd name="T4" fmla="*/ 4943 w 1378"/>
                  <a:gd name="T5" fmla="*/ 2958 h 1246"/>
                  <a:gd name="T6" fmla="*/ 4654 w 1378"/>
                  <a:gd name="T7" fmla="*/ 3168 h 1246"/>
                  <a:gd name="T8" fmla="*/ 5358 w 1378"/>
                  <a:gd name="T9" fmla="*/ 3257 h 1246"/>
                  <a:gd name="T10" fmla="*/ 5540 w 1378"/>
                  <a:gd name="T11" fmla="*/ 3401 h 1246"/>
                  <a:gd name="T12" fmla="*/ 4562 w 1378"/>
                  <a:gd name="T13" fmla="*/ 3662 h 1246"/>
                  <a:gd name="T14" fmla="*/ 3678 w 1378"/>
                  <a:gd name="T15" fmla="*/ 4362 h 1246"/>
                  <a:gd name="T16" fmla="*/ 3076 w 1378"/>
                  <a:gd name="T17" fmla="*/ 4571 h 1246"/>
                  <a:gd name="T18" fmla="*/ 2448 w 1378"/>
                  <a:gd name="T19" fmla="*/ 4798 h 1246"/>
                  <a:gd name="T20" fmla="*/ 718 w 1378"/>
                  <a:gd name="T21" fmla="*/ 6520 h 1246"/>
                  <a:gd name="T22" fmla="*/ 247 w 1378"/>
                  <a:gd name="T23" fmla="*/ 7079 h 1246"/>
                  <a:gd name="T24" fmla="*/ 112 w 1378"/>
                  <a:gd name="T25" fmla="*/ 7409 h 1246"/>
                  <a:gd name="T26" fmla="*/ 139 w 1378"/>
                  <a:gd name="T27" fmla="*/ 6816 h 1246"/>
                  <a:gd name="T28" fmla="*/ 2238 w 1378"/>
                  <a:gd name="T29" fmla="*/ 4571 h 1246"/>
                  <a:gd name="T30" fmla="*/ 1923 w 1378"/>
                  <a:gd name="T31" fmla="*/ 4232 h 1246"/>
                  <a:gd name="T32" fmla="*/ 595 w 1378"/>
                  <a:gd name="T33" fmla="*/ 5054 h 1246"/>
                  <a:gd name="T34" fmla="*/ 182 w 1378"/>
                  <a:gd name="T35" fmla="*/ 5449 h 1246"/>
                  <a:gd name="T36" fmla="*/ 15 w 1378"/>
                  <a:gd name="T37" fmla="*/ 5143 h 1246"/>
                  <a:gd name="T38" fmla="*/ 468 w 1378"/>
                  <a:gd name="T39" fmla="*/ 4887 h 1246"/>
                  <a:gd name="T40" fmla="*/ 1622 w 1378"/>
                  <a:gd name="T41" fmla="*/ 4110 h 1246"/>
                  <a:gd name="T42" fmla="*/ 2255 w 1378"/>
                  <a:gd name="T43" fmla="*/ 3352 h 1246"/>
                  <a:gd name="T44" fmla="*/ 1770 w 1378"/>
                  <a:gd name="T45" fmla="*/ 3544 h 1246"/>
                  <a:gd name="T46" fmla="*/ 1697 w 1378"/>
                  <a:gd name="T47" fmla="*/ 3382 h 1246"/>
                  <a:gd name="T48" fmla="*/ 2845 w 1378"/>
                  <a:gd name="T49" fmla="*/ 2105 h 1246"/>
                  <a:gd name="T50" fmla="*/ 4394 w 1378"/>
                  <a:gd name="T51" fmla="*/ 1123 h 1246"/>
                  <a:gd name="T52" fmla="*/ 4227 w 1378"/>
                  <a:gd name="T53" fmla="*/ 1835 h 1246"/>
                  <a:gd name="T54" fmla="*/ 4570 w 1378"/>
                  <a:gd name="T55" fmla="*/ 1893 h 1246"/>
                  <a:gd name="T56" fmla="*/ 6043 w 1378"/>
                  <a:gd name="T57" fmla="*/ 740 h 1246"/>
                  <a:gd name="T58" fmla="*/ 6473 w 1378"/>
                  <a:gd name="T59" fmla="*/ 174 h 1246"/>
                  <a:gd name="T60" fmla="*/ 6738 w 1378"/>
                  <a:gd name="T61" fmla="*/ 1047 h 1246"/>
                  <a:gd name="T62" fmla="*/ 6254 w 1378"/>
                  <a:gd name="T63" fmla="*/ 1092 h 1246"/>
                  <a:gd name="T64" fmla="*/ 4715 w 1378"/>
                  <a:gd name="T65" fmla="*/ 2199 h 1246"/>
                  <a:gd name="T66" fmla="*/ 4900 w 1378"/>
                  <a:gd name="T67" fmla="*/ 2295 h 1246"/>
                  <a:gd name="T68" fmla="*/ 5329 w 1378"/>
                  <a:gd name="T69" fmla="*/ 2236 h 1246"/>
                  <a:gd name="T70" fmla="*/ 4654 w 1378"/>
                  <a:gd name="T71" fmla="*/ 2796 h 1246"/>
                  <a:gd name="T72" fmla="*/ 6584 w 1378"/>
                  <a:gd name="T73" fmla="*/ 2413 h 1246"/>
                  <a:gd name="T74" fmla="*/ 6754 w 1378"/>
                  <a:gd name="T75" fmla="*/ 2361 h 124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378" h="1246">
                    <a:moveTo>
                      <a:pt x="1355" y="514"/>
                    </a:moveTo>
                    <a:cubicBezTo>
                      <a:pt x="1357" y="519"/>
                      <a:pt x="1352" y="519"/>
                      <a:pt x="1349" y="518"/>
                    </a:cubicBezTo>
                    <a:cubicBezTo>
                      <a:pt x="1343" y="517"/>
                      <a:pt x="1340" y="510"/>
                      <a:pt x="1334" y="509"/>
                    </a:cubicBezTo>
                    <a:cubicBezTo>
                      <a:pt x="1325" y="508"/>
                      <a:pt x="1312" y="493"/>
                      <a:pt x="1303" y="491"/>
                    </a:cubicBezTo>
                    <a:cubicBezTo>
                      <a:pt x="1243" y="483"/>
                      <a:pt x="1190" y="483"/>
                      <a:pt x="1129" y="484"/>
                    </a:cubicBezTo>
                    <a:cubicBezTo>
                      <a:pt x="1089" y="485"/>
                      <a:pt x="1045" y="489"/>
                      <a:pt x="1006" y="495"/>
                    </a:cubicBezTo>
                    <a:cubicBezTo>
                      <a:pt x="990" y="497"/>
                      <a:pt x="973" y="510"/>
                      <a:pt x="958" y="516"/>
                    </a:cubicBezTo>
                    <a:cubicBezTo>
                      <a:pt x="952" y="518"/>
                      <a:pt x="946" y="522"/>
                      <a:pt x="947" y="530"/>
                    </a:cubicBezTo>
                    <a:cubicBezTo>
                      <a:pt x="949" y="541"/>
                      <a:pt x="967" y="536"/>
                      <a:pt x="975" y="537"/>
                    </a:cubicBezTo>
                    <a:cubicBezTo>
                      <a:pt x="1013" y="537"/>
                      <a:pt x="1052" y="542"/>
                      <a:pt x="1090" y="545"/>
                    </a:cubicBezTo>
                    <a:cubicBezTo>
                      <a:pt x="1106" y="546"/>
                      <a:pt x="1128" y="542"/>
                      <a:pt x="1142" y="547"/>
                    </a:cubicBezTo>
                    <a:cubicBezTo>
                      <a:pt x="1168" y="555"/>
                      <a:pt x="1138" y="568"/>
                      <a:pt x="1127" y="569"/>
                    </a:cubicBezTo>
                    <a:cubicBezTo>
                      <a:pt x="1088" y="572"/>
                      <a:pt x="1048" y="562"/>
                      <a:pt x="1009" y="562"/>
                    </a:cubicBezTo>
                    <a:cubicBezTo>
                      <a:pt x="969" y="561"/>
                      <a:pt x="951" y="582"/>
                      <a:pt x="928" y="613"/>
                    </a:cubicBezTo>
                    <a:cubicBezTo>
                      <a:pt x="907" y="641"/>
                      <a:pt x="887" y="676"/>
                      <a:pt x="855" y="694"/>
                    </a:cubicBezTo>
                    <a:cubicBezTo>
                      <a:pt x="821" y="713"/>
                      <a:pt x="781" y="709"/>
                      <a:pt x="748" y="730"/>
                    </a:cubicBezTo>
                    <a:cubicBezTo>
                      <a:pt x="728" y="743"/>
                      <a:pt x="707" y="759"/>
                      <a:pt x="683" y="761"/>
                    </a:cubicBezTo>
                    <a:cubicBezTo>
                      <a:pt x="664" y="763"/>
                      <a:pt x="645" y="764"/>
                      <a:pt x="626" y="765"/>
                    </a:cubicBezTo>
                    <a:cubicBezTo>
                      <a:pt x="607" y="767"/>
                      <a:pt x="588" y="768"/>
                      <a:pt x="569" y="770"/>
                    </a:cubicBezTo>
                    <a:cubicBezTo>
                      <a:pt x="544" y="772"/>
                      <a:pt x="519" y="790"/>
                      <a:pt x="498" y="803"/>
                    </a:cubicBezTo>
                    <a:cubicBezTo>
                      <a:pt x="429" y="845"/>
                      <a:pt x="361" y="894"/>
                      <a:pt x="299" y="947"/>
                    </a:cubicBezTo>
                    <a:cubicBezTo>
                      <a:pt x="246" y="993"/>
                      <a:pt x="196" y="1043"/>
                      <a:pt x="146" y="1091"/>
                    </a:cubicBezTo>
                    <a:cubicBezTo>
                      <a:pt x="120" y="1116"/>
                      <a:pt x="94" y="1140"/>
                      <a:pt x="69" y="1164"/>
                    </a:cubicBezTo>
                    <a:cubicBezTo>
                      <a:pt x="62" y="1171"/>
                      <a:pt x="56" y="1177"/>
                      <a:pt x="50" y="1185"/>
                    </a:cubicBezTo>
                    <a:cubicBezTo>
                      <a:pt x="41" y="1199"/>
                      <a:pt x="35" y="1216"/>
                      <a:pt x="32" y="1232"/>
                    </a:cubicBezTo>
                    <a:cubicBezTo>
                      <a:pt x="31" y="1239"/>
                      <a:pt x="31" y="1246"/>
                      <a:pt x="23" y="1240"/>
                    </a:cubicBezTo>
                    <a:cubicBezTo>
                      <a:pt x="12" y="1159"/>
                      <a:pt x="12" y="1159"/>
                      <a:pt x="12" y="1159"/>
                    </a:cubicBezTo>
                    <a:cubicBezTo>
                      <a:pt x="10" y="1154"/>
                      <a:pt x="25" y="1143"/>
                      <a:pt x="28" y="1141"/>
                    </a:cubicBezTo>
                    <a:cubicBezTo>
                      <a:pt x="178" y="1041"/>
                      <a:pt x="386" y="833"/>
                      <a:pt x="416" y="806"/>
                    </a:cubicBezTo>
                    <a:cubicBezTo>
                      <a:pt x="430" y="793"/>
                      <a:pt x="443" y="779"/>
                      <a:pt x="455" y="765"/>
                    </a:cubicBezTo>
                    <a:cubicBezTo>
                      <a:pt x="467" y="751"/>
                      <a:pt x="487" y="731"/>
                      <a:pt x="492" y="713"/>
                    </a:cubicBezTo>
                    <a:cubicBezTo>
                      <a:pt x="503" y="669"/>
                      <a:pt x="406" y="703"/>
                      <a:pt x="391" y="708"/>
                    </a:cubicBezTo>
                    <a:cubicBezTo>
                      <a:pt x="347" y="725"/>
                      <a:pt x="302" y="744"/>
                      <a:pt x="261" y="765"/>
                    </a:cubicBezTo>
                    <a:cubicBezTo>
                      <a:pt x="213" y="790"/>
                      <a:pt x="166" y="817"/>
                      <a:pt x="121" y="846"/>
                    </a:cubicBezTo>
                    <a:cubicBezTo>
                      <a:pt x="100" y="860"/>
                      <a:pt x="78" y="873"/>
                      <a:pt x="58" y="889"/>
                    </a:cubicBezTo>
                    <a:cubicBezTo>
                      <a:pt x="50" y="896"/>
                      <a:pt x="43" y="903"/>
                      <a:pt x="37" y="912"/>
                    </a:cubicBezTo>
                    <a:cubicBezTo>
                      <a:pt x="34" y="916"/>
                      <a:pt x="18" y="937"/>
                      <a:pt x="19" y="933"/>
                    </a:cubicBezTo>
                    <a:cubicBezTo>
                      <a:pt x="3" y="861"/>
                      <a:pt x="3" y="861"/>
                      <a:pt x="3" y="861"/>
                    </a:cubicBezTo>
                    <a:cubicBezTo>
                      <a:pt x="0" y="846"/>
                      <a:pt x="30" y="850"/>
                      <a:pt x="39" y="846"/>
                    </a:cubicBezTo>
                    <a:cubicBezTo>
                      <a:pt x="58" y="839"/>
                      <a:pt x="76" y="827"/>
                      <a:pt x="95" y="818"/>
                    </a:cubicBezTo>
                    <a:cubicBezTo>
                      <a:pt x="136" y="796"/>
                      <a:pt x="177" y="774"/>
                      <a:pt x="218" y="751"/>
                    </a:cubicBezTo>
                    <a:cubicBezTo>
                      <a:pt x="255" y="730"/>
                      <a:pt x="293" y="709"/>
                      <a:pt x="330" y="688"/>
                    </a:cubicBezTo>
                    <a:cubicBezTo>
                      <a:pt x="368" y="665"/>
                      <a:pt x="407" y="647"/>
                      <a:pt x="432" y="610"/>
                    </a:cubicBezTo>
                    <a:cubicBezTo>
                      <a:pt x="442" y="594"/>
                      <a:pt x="451" y="577"/>
                      <a:pt x="459" y="561"/>
                    </a:cubicBezTo>
                    <a:cubicBezTo>
                      <a:pt x="462" y="555"/>
                      <a:pt x="467" y="530"/>
                      <a:pt x="451" y="534"/>
                    </a:cubicBezTo>
                    <a:cubicBezTo>
                      <a:pt x="414" y="544"/>
                      <a:pt x="388" y="570"/>
                      <a:pt x="360" y="593"/>
                    </a:cubicBezTo>
                    <a:cubicBezTo>
                      <a:pt x="347" y="603"/>
                      <a:pt x="336" y="612"/>
                      <a:pt x="319" y="609"/>
                    </a:cubicBezTo>
                    <a:cubicBezTo>
                      <a:pt x="315" y="592"/>
                      <a:pt x="334" y="576"/>
                      <a:pt x="345" y="566"/>
                    </a:cubicBezTo>
                    <a:cubicBezTo>
                      <a:pt x="374" y="537"/>
                      <a:pt x="409" y="515"/>
                      <a:pt x="442" y="492"/>
                    </a:cubicBezTo>
                    <a:cubicBezTo>
                      <a:pt x="497" y="454"/>
                      <a:pt x="522" y="389"/>
                      <a:pt x="579" y="352"/>
                    </a:cubicBezTo>
                    <a:cubicBezTo>
                      <a:pt x="635" y="315"/>
                      <a:pt x="704" y="303"/>
                      <a:pt x="771" y="307"/>
                    </a:cubicBezTo>
                    <a:cubicBezTo>
                      <a:pt x="831" y="291"/>
                      <a:pt x="877" y="249"/>
                      <a:pt x="894" y="188"/>
                    </a:cubicBezTo>
                    <a:cubicBezTo>
                      <a:pt x="902" y="157"/>
                      <a:pt x="921" y="192"/>
                      <a:pt x="915" y="210"/>
                    </a:cubicBezTo>
                    <a:cubicBezTo>
                      <a:pt x="904" y="246"/>
                      <a:pt x="883" y="278"/>
                      <a:pt x="860" y="307"/>
                    </a:cubicBezTo>
                    <a:cubicBezTo>
                      <a:pt x="852" y="317"/>
                      <a:pt x="820" y="352"/>
                      <a:pt x="854" y="354"/>
                    </a:cubicBezTo>
                    <a:cubicBezTo>
                      <a:pt x="879" y="356"/>
                      <a:pt x="910" y="328"/>
                      <a:pt x="930" y="317"/>
                    </a:cubicBezTo>
                    <a:cubicBezTo>
                      <a:pt x="985" y="286"/>
                      <a:pt x="1042" y="258"/>
                      <a:pt x="1095" y="223"/>
                    </a:cubicBezTo>
                    <a:cubicBezTo>
                      <a:pt x="1137" y="187"/>
                      <a:pt x="1187" y="162"/>
                      <a:pt x="1229" y="124"/>
                    </a:cubicBezTo>
                    <a:cubicBezTo>
                      <a:pt x="1249" y="106"/>
                      <a:pt x="1270" y="87"/>
                      <a:pt x="1288" y="66"/>
                    </a:cubicBezTo>
                    <a:cubicBezTo>
                      <a:pt x="1299" y="55"/>
                      <a:pt x="1308" y="43"/>
                      <a:pt x="1317" y="29"/>
                    </a:cubicBezTo>
                    <a:cubicBezTo>
                      <a:pt x="1321" y="22"/>
                      <a:pt x="1320" y="3"/>
                      <a:pt x="1327" y="0"/>
                    </a:cubicBezTo>
                    <a:cubicBezTo>
                      <a:pt x="1371" y="175"/>
                      <a:pt x="1371" y="175"/>
                      <a:pt x="1371" y="175"/>
                    </a:cubicBezTo>
                    <a:cubicBezTo>
                      <a:pt x="1354" y="174"/>
                      <a:pt x="1356" y="158"/>
                      <a:pt x="1336" y="164"/>
                    </a:cubicBezTo>
                    <a:cubicBezTo>
                      <a:pt x="1315" y="170"/>
                      <a:pt x="1293" y="176"/>
                      <a:pt x="1272" y="183"/>
                    </a:cubicBezTo>
                    <a:cubicBezTo>
                      <a:pt x="1232" y="197"/>
                      <a:pt x="1193" y="213"/>
                      <a:pt x="1155" y="232"/>
                    </a:cubicBezTo>
                    <a:cubicBezTo>
                      <a:pt x="1084" y="268"/>
                      <a:pt x="1018" y="314"/>
                      <a:pt x="959" y="368"/>
                    </a:cubicBezTo>
                    <a:cubicBezTo>
                      <a:pt x="956" y="371"/>
                      <a:pt x="917" y="407"/>
                      <a:pt x="934" y="408"/>
                    </a:cubicBezTo>
                    <a:cubicBezTo>
                      <a:pt x="951" y="410"/>
                      <a:pt x="981" y="390"/>
                      <a:pt x="997" y="384"/>
                    </a:cubicBezTo>
                    <a:cubicBezTo>
                      <a:pt x="1012" y="378"/>
                      <a:pt x="1117" y="331"/>
                      <a:pt x="1123" y="349"/>
                    </a:cubicBezTo>
                    <a:cubicBezTo>
                      <a:pt x="1128" y="367"/>
                      <a:pt x="1093" y="371"/>
                      <a:pt x="1084" y="374"/>
                    </a:cubicBezTo>
                    <a:cubicBezTo>
                      <a:pt x="1064" y="379"/>
                      <a:pt x="1045" y="387"/>
                      <a:pt x="1027" y="396"/>
                    </a:cubicBezTo>
                    <a:cubicBezTo>
                      <a:pt x="1003" y="410"/>
                      <a:pt x="948" y="438"/>
                      <a:pt x="947" y="468"/>
                    </a:cubicBezTo>
                    <a:cubicBezTo>
                      <a:pt x="1021" y="455"/>
                      <a:pt x="1095" y="458"/>
                      <a:pt x="1170" y="451"/>
                    </a:cubicBezTo>
                    <a:cubicBezTo>
                      <a:pt x="1320" y="435"/>
                      <a:pt x="1322" y="407"/>
                      <a:pt x="1339" y="404"/>
                    </a:cubicBezTo>
                    <a:cubicBezTo>
                      <a:pt x="1345" y="403"/>
                      <a:pt x="1372" y="383"/>
                      <a:pt x="1375" y="386"/>
                    </a:cubicBezTo>
                    <a:cubicBezTo>
                      <a:pt x="1378" y="389"/>
                      <a:pt x="1377" y="392"/>
                      <a:pt x="1374" y="395"/>
                    </a:cubicBezTo>
                    <a:lnTo>
                      <a:pt x="1355" y="514"/>
                    </a:lnTo>
                    <a:close/>
                  </a:path>
                </a:pathLst>
              </a:custGeom>
              <a:solidFill>
                <a:srgbClr val="A577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5" name="Freeform 5"/>
              <p:cNvSpPr>
                <a:spLocks/>
              </p:cNvSpPr>
              <p:nvPr/>
            </p:nvSpPr>
            <p:spPr bwMode="auto">
              <a:xfrm>
                <a:off x="1248" y="1830"/>
                <a:ext cx="656" cy="662"/>
              </a:xfrm>
              <a:custGeom>
                <a:avLst/>
                <a:gdLst>
                  <a:gd name="T0" fmla="*/ 428 w 386"/>
                  <a:gd name="T1" fmla="*/ 203 h 365"/>
                  <a:gd name="T2" fmla="*/ 953 w 386"/>
                  <a:gd name="T3" fmla="*/ 24 h 365"/>
                  <a:gd name="T4" fmla="*/ 1458 w 386"/>
                  <a:gd name="T5" fmla="*/ 388 h 365"/>
                  <a:gd name="T6" fmla="*/ 1871 w 386"/>
                  <a:gd name="T7" fmla="*/ 776 h 365"/>
                  <a:gd name="T8" fmla="*/ 1825 w 386"/>
                  <a:gd name="T9" fmla="*/ 1371 h 365"/>
                  <a:gd name="T10" fmla="*/ 1586 w 386"/>
                  <a:gd name="T11" fmla="*/ 1819 h 365"/>
                  <a:gd name="T12" fmla="*/ 1118 w 386"/>
                  <a:gd name="T13" fmla="*/ 1892 h 365"/>
                  <a:gd name="T14" fmla="*/ 624 w 386"/>
                  <a:gd name="T15" fmla="*/ 2164 h 365"/>
                  <a:gd name="T16" fmla="*/ 359 w 386"/>
                  <a:gd name="T17" fmla="*/ 2046 h 365"/>
                  <a:gd name="T18" fmla="*/ 330 w 386"/>
                  <a:gd name="T19" fmla="*/ 1701 h 365"/>
                  <a:gd name="T20" fmla="*/ 70 w 386"/>
                  <a:gd name="T21" fmla="*/ 1201 h 365"/>
                  <a:gd name="T22" fmla="*/ 168 w 386"/>
                  <a:gd name="T23" fmla="*/ 680 h 365"/>
                  <a:gd name="T24" fmla="*/ 318 w 386"/>
                  <a:gd name="T25" fmla="*/ 432 h 365"/>
                  <a:gd name="T26" fmla="*/ 408 w 386"/>
                  <a:gd name="T27" fmla="*/ 203 h 36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86" h="365">
                    <a:moveTo>
                      <a:pt x="87" y="34"/>
                    </a:moveTo>
                    <a:cubicBezTo>
                      <a:pt x="114" y="13"/>
                      <a:pt x="160" y="0"/>
                      <a:pt x="194" y="4"/>
                    </a:cubicBezTo>
                    <a:cubicBezTo>
                      <a:pt x="236" y="10"/>
                      <a:pt x="260" y="49"/>
                      <a:pt x="297" y="65"/>
                    </a:cubicBezTo>
                    <a:cubicBezTo>
                      <a:pt x="334" y="81"/>
                      <a:pt x="373" y="83"/>
                      <a:pt x="381" y="130"/>
                    </a:cubicBezTo>
                    <a:cubicBezTo>
                      <a:pt x="386" y="163"/>
                      <a:pt x="372" y="197"/>
                      <a:pt x="372" y="230"/>
                    </a:cubicBezTo>
                    <a:cubicBezTo>
                      <a:pt x="372" y="261"/>
                      <a:pt x="355" y="291"/>
                      <a:pt x="323" y="305"/>
                    </a:cubicBezTo>
                    <a:cubicBezTo>
                      <a:pt x="294" y="318"/>
                      <a:pt x="260" y="302"/>
                      <a:pt x="228" y="317"/>
                    </a:cubicBezTo>
                    <a:cubicBezTo>
                      <a:pt x="194" y="333"/>
                      <a:pt x="167" y="360"/>
                      <a:pt x="127" y="363"/>
                    </a:cubicBezTo>
                    <a:cubicBezTo>
                      <a:pt x="108" y="365"/>
                      <a:pt x="86" y="358"/>
                      <a:pt x="73" y="343"/>
                    </a:cubicBezTo>
                    <a:cubicBezTo>
                      <a:pt x="55" y="324"/>
                      <a:pt x="62" y="307"/>
                      <a:pt x="67" y="285"/>
                    </a:cubicBezTo>
                    <a:cubicBezTo>
                      <a:pt x="76" y="242"/>
                      <a:pt x="30" y="236"/>
                      <a:pt x="14" y="201"/>
                    </a:cubicBezTo>
                    <a:cubicBezTo>
                      <a:pt x="0" y="172"/>
                      <a:pt x="14" y="137"/>
                      <a:pt x="34" y="114"/>
                    </a:cubicBezTo>
                    <a:cubicBezTo>
                      <a:pt x="46" y="100"/>
                      <a:pt x="59" y="90"/>
                      <a:pt x="65" y="72"/>
                    </a:cubicBezTo>
                    <a:cubicBezTo>
                      <a:pt x="70" y="59"/>
                      <a:pt x="70" y="42"/>
                      <a:pt x="83" y="34"/>
                    </a:cubicBezTo>
                  </a:path>
                </a:pathLst>
              </a:custGeom>
              <a:solidFill>
                <a:srgbClr val="AF8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6" name="Freeform 6"/>
              <p:cNvSpPr>
                <a:spLocks/>
              </p:cNvSpPr>
              <p:nvPr/>
            </p:nvSpPr>
            <p:spPr bwMode="auto">
              <a:xfrm>
                <a:off x="1261" y="2018"/>
                <a:ext cx="541" cy="552"/>
              </a:xfrm>
              <a:custGeom>
                <a:avLst/>
                <a:gdLst>
                  <a:gd name="T0" fmla="*/ 1128 w 318"/>
                  <a:gd name="T1" fmla="*/ 0 h 304"/>
                  <a:gd name="T2" fmla="*/ 915 w 318"/>
                  <a:gd name="T3" fmla="*/ 65 h 304"/>
                  <a:gd name="T4" fmla="*/ 800 w 318"/>
                  <a:gd name="T5" fmla="*/ 521 h 304"/>
                  <a:gd name="T6" fmla="*/ 577 w 318"/>
                  <a:gd name="T7" fmla="*/ 1209 h 304"/>
                  <a:gd name="T8" fmla="*/ 58 w 318"/>
                  <a:gd name="T9" fmla="*/ 1580 h 304"/>
                  <a:gd name="T10" fmla="*/ 429 w 318"/>
                  <a:gd name="T11" fmla="*/ 1741 h 304"/>
                  <a:gd name="T12" fmla="*/ 954 w 318"/>
                  <a:gd name="T13" fmla="*/ 1580 h 304"/>
                  <a:gd name="T14" fmla="*/ 1412 w 318"/>
                  <a:gd name="T15" fmla="*/ 1160 h 304"/>
                  <a:gd name="T16" fmla="*/ 1398 w 318"/>
                  <a:gd name="T17" fmla="*/ 234 h 304"/>
                  <a:gd name="T18" fmla="*/ 1109 w 318"/>
                  <a:gd name="T19" fmla="*/ 49 h 3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18" h="304">
                    <a:moveTo>
                      <a:pt x="229" y="0"/>
                    </a:moveTo>
                    <a:cubicBezTo>
                      <a:pt x="215" y="5"/>
                      <a:pt x="199" y="1"/>
                      <a:pt x="186" y="11"/>
                    </a:cubicBezTo>
                    <a:cubicBezTo>
                      <a:pt x="163" y="29"/>
                      <a:pt x="160" y="61"/>
                      <a:pt x="162" y="87"/>
                    </a:cubicBezTo>
                    <a:cubicBezTo>
                      <a:pt x="164" y="135"/>
                      <a:pt x="157" y="172"/>
                      <a:pt x="117" y="202"/>
                    </a:cubicBezTo>
                    <a:cubicBezTo>
                      <a:pt x="89" y="224"/>
                      <a:pt x="23" y="223"/>
                      <a:pt x="12" y="264"/>
                    </a:cubicBezTo>
                    <a:cubicBezTo>
                      <a:pt x="0" y="304"/>
                      <a:pt x="65" y="296"/>
                      <a:pt x="87" y="291"/>
                    </a:cubicBezTo>
                    <a:cubicBezTo>
                      <a:pt x="123" y="284"/>
                      <a:pt x="159" y="273"/>
                      <a:pt x="194" y="264"/>
                    </a:cubicBezTo>
                    <a:cubicBezTo>
                      <a:pt x="234" y="255"/>
                      <a:pt x="281" y="241"/>
                      <a:pt x="287" y="194"/>
                    </a:cubicBezTo>
                    <a:cubicBezTo>
                      <a:pt x="292" y="142"/>
                      <a:pt x="318" y="85"/>
                      <a:pt x="284" y="39"/>
                    </a:cubicBezTo>
                    <a:cubicBezTo>
                      <a:pt x="266" y="15"/>
                      <a:pt x="251" y="17"/>
                      <a:pt x="225" y="8"/>
                    </a:cubicBezTo>
                  </a:path>
                </a:pathLst>
              </a:custGeom>
              <a:solidFill>
                <a:srgbClr val="B995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7" name="Freeform 7"/>
              <p:cNvSpPr>
                <a:spLocks/>
              </p:cNvSpPr>
              <p:nvPr/>
            </p:nvSpPr>
            <p:spPr bwMode="auto">
              <a:xfrm>
                <a:off x="1317" y="1908"/>
                <a:ext cx="492" cy="319"/>
              </a:xfrm>
              <a:custGeom>
                <a:avLst/>
                <a:gdLst>
                  <a:gd name="T0" fmla="*/ 519 w 289"/>
                  <a:gd name="T1" fmla="*/ 96 h 176"/>
                  <a:gd name="T2" fmla="*/ 1299 w 289"/>
                  <a:gd name="T3" fmla="*/ 243 h 176"/>
                  <a:gd name="T4" fmla="*/ 1214 w 289"/>
                  <a:gd name="T5" fmla="*/ 711 h 176"/>
                  <a:gd name="T6" fmla="*/ 834 w 289"/>
                  <a:gd name="T7" fmla="*/ 937 h 176"/>
                  <a:gd name="T8" fmla="*/ 54 w 289"/>
                  <a:gd name="T9" fmla="*/ 680 h 176"/>
                  <a:gd name="T10" fmla="*/ 519 w 289"/>
                  <a:gd name="T11" fmla="*/ 96 h 1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89" h="176">
                    <a:moveTo>
                      <a:pt x="105" y="16"/>
                    </a:moveTo>
                    <a:cubicBezTo>
                      <a:pt x="158" y="0"/>
                      <a:pt x="219" y="9"/>
                      <a:pt x="263" y="41"/>
                    </a:cubicBezTo>
                    <a:cubicBezTo>
                      <a:pt x="289" y="60"/>
                      <a:pt x="261" y="104"/>
                      <a:pt x="246" y="119"/>
                    </a:cubicBezTo>
                    <a:cubicBezTo>
                      <a:pt x="225" y="141"/>
                      <a:pt x="198" y="151"/>
                      <a:pt x="169" y="157"/>
                    </a:cubicBezTo>
                    <a:cubicBezTo>
                      <a:pt x="122" y="167"/>
                      <a:pt x="26" y="176"/>
                      <a:pt x="11" y="114"/>
                    </a:cubicBezTo>
                    <a:cubicBezTo>
                      <a:pt x="0" y="70"/>
                      <a:pt x="72" y="26"/>
                      <a:pt x="105" y="16"/>
                    </a:cubicBezTo>
                  </a:path>
                </a:pathLst>
              </a:custGeom>
              <a:solidFill>
                <a:srgbClr val="9265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8" name="Freeform 8"/>
              <p:cNvSpPr>
                <a:spLocks/>
              </p:cNvSpPr>
              <p:nvPr/>
            </p:nvSpPr>
            <p:spPr bwMode="auto">
              <a:xfrm>
                <a:off x="2312" y="1202"/>
                <a:ext cx="381" cy="394"/>
              </a:xfrm>
              <a:custGeom>
                <a:avLst/>
                <a:gdLst>
                  <a:gd name="T0" fmla="*/ 884 w 224"/>
                  <a:gd name="T1" fmla="*/ 0 h 217"/>
                  <a:gd name="T2" fmla="*/ 808 w 224"/>
                  <a:gd name="T3" fmla="*/ 211 h 217"/>
                  <a:gd name="T4" fmla="*/ 674 w 224"/>
                  <a:gd name="T5" fmla="*/ 468 h 217"/>
                  <a:gd name="T6" fmla="*/ 177 w 224"/>
                  <a:gd name="T7" fmla="*/ 1071 h 217"/>
                  <a:gd name="T8" fmla="*/ 371 w 224"/>
                  <a:gd name="T9" fmla="*/ 962 h 217"/>
                  <a:gd name="T10" fmla="*/ 0 w 224"/>
                  <a:gd name="T11" fmla="*/ 1298 h 217"/>
                  <a:gd name="T12" fmla="*/ 359 w 224"/>
                  <a:gd name="T13" fmla="*/ 1115 h 217"/>
                  <a:gd name="T14" fmla="*/ 189 w 224"/>
                  <a:gd name="T15" fmla="*/ 1276 h 217"/>
                  <a:gd name="T16" fmla="*/ 379 w 224"/>
                  <a:gd name="T17" fmla="*/ 1173 h 217"/>
                  <a:gd name="T18" fmla="*/ 532 w 224"/>
                  <a:gd name="T19" fmla="*/ 1108 h 217"/>
                  <a:gd name="T20" fmla="*/ 750 w 224"/>
                  <a:gd name="T21" fmla="*/ 1048 h 217"/>
                  <a:gd name="T22" fmla="*/ 934 w 224"/>
                  <a:gd name="T23" fmla="*/ 1011 h 217"/>
                  <a:gd name="T24" fmla="*/ 1102 w 224"/>
                  <a:gd name="T25" fmla="*/ 1100 h 217"/>
                  <a:gd name="T26" fmla="*/ 1027 w 224"/>
                  <a:gd name="T27" fmla="*/ 808 h 217"/>
                  <a:gd name="T28" fmla="*/ 949 w 224"/>
                  <a:gd name="T29" fmla="*/ 545 h 217"/>
                  <a:gd name="T30" fmla="*/ 920 w 224"/>
                  <a:gd name="T31" fmla="*/ 294 h 217"/>
                  <a:gd name="T32" fmla="*/ 862 w 224"/>
                  <a:gd name="T33" fmla="*/ 44 h 2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24" h="217">
                    <a:moveTo>
                      <a:pt x="180" y="0"/>
                    </a:moveTo>
                    <a:cubicBezTo>
                      <a:pt x="168" y="6"/>
                      <a:pt x="168" y="24"/>
                      <a:pt x="164" y="35"/>
                    </a:cubicBezTo>
                    <a:cubicBezTo>
                      <a:pt x="157" y="50"/>
                      <a:pt x="146" y="64"/>
                      <a:pt x="137" y="78"/>
                    </a:cubicBezTo>
                    <a:cubicBezTo>
                      <a:pt x="112" y="117"/>
                      <a:pt x="79" y="159"/>
                      <a:pt x="36" y="179"/>
                    </a:cubicBezTo>
                    <a:cubicBezTo>
                      <a:pt x="48" y="181"/>
                      <a:pt x="65" y="166"/>
                      <a:pt x="75" y="161"/>
                    </a:cubicBezTo>
                    <a:cubicBezTo>
                      <a:pt x="59" y="186"/>
                      <a:pt x="22" y="197"/>
                      <a:pt x="0" y="217"/>
                    </a:cubicBezTo>
                    <a:cubicBezTo>
                      <a:pt x="24" y="208"/>
                      <a:pt x="48" y="191"/>
                      <a:pt x="73" y="186"/>
                    </a:cubicBezTo>
                    <a:cubicBezTo>
                      <a:pt x="63" y="191"/>
                      <a:pt x="46" y="205"/>
                      <a:pt x="38" y="213"/>
                    </a:cubicBezTo>
                    <a:cubicBezTo>
                      <a:pt x="50" y="213"/>
                      <a:pt x="65" y="201"/>
                      <a:pt x="77" y="196"/>
                    </a:cubicBezTo>
                    <a:cubicBezTo>
                      <a:pt x="87" y="191"/>
                      <a:pt x="97" y="187"/>
                      <a:pt x="108" y="185"/>
                    </a:cubicBezTo>
                    <a:cubicBezTo>
                      <a:pt x="123" y="181"/>
                      <a:pt x="138" y="178"/>
                      <a:pt x="152" y="175"/>
                    </a:cubicBezTo>
                    <a:cubicBezTo>
                      <a:pt x="165" y="172"/>
                      <a:pt x="177" y="166"/>
                      <a:pt x="190" y="169"/>
                    </a:cubicBezTo>
                    <a:cubicBezTo>
                      <a:pt x="202" y="171"/>
                      <a:pt x="212" y="182"/>
                      <a:pt x="224" y="184"/>
                    </a:cubicBezTo>
                    <a:cubicBezTo>
                      <a:pt x="213" y="172"/>
                      <a:pt x="212" y="149"/>
                      <a:pt x="209" y="135"/>
                    </a:cubicBezTo>
                    <a:cubicBezTo>
                      <a:pt x="206" y="119"/>
                      <a:pt x="198" y="106"/>
                      <a:pt x="193" y="91"/>
                    </a:cubicBezTo>
                    <a:cubicBezTo>
                      <a:pt x="190" y="77"/>
                      <a:pt x="191" y="63"/>
                      <a:pt x="187" y="49"/>
                    </a:cubicBezTo>
                    <a:cubicBezTo>
                      <a:pt x="183" y="35"/>
                      <a:pt x="178" y="21"/>
                      <a:pt x="175" y="7"/>
                    </a:cubicBezTo>
                  </a:path>
                </a:pathLst>
              </a:custGeom>
              <a:solidFill>
                <a:srgbClr val="E4CC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9" name="Freeform 9"/>
              <p:cNvSpPr>
                <a:spLocks/>
              </p:cNvSpPr>
              <p:nvPr/>
            </p:nvSpPr>
            <p:spPr bwMode="auto">
              <a:xfrm>
                <a:off x="2429" y="1922"/>
                <a:ext cx="257" cy="240"/>
              </a:xfrm>
              <a:custGeom>
                <a:avLst/>
                <a:gdLst>
                  <a:gd name="T0" fmla="*/ 49 w 151"/>
                  <a:gd name="T1" fmla="*/ 553 h 132"/>
                  <a:gd name="T2" fmla="*/ 405 w 151"/>
                  <a:gd name="T3" fmla="*/ 602 h 132"/>
                  <a:gd name="T4" fmla="*/ 528 w 151"/>
                  <a:gd name="T5" fmla="*/ 704 h 132"/>
                  <a:gd name="T6" fmla="*/ 603 w 151"/>
                  <a:gd name="T7" fmla="*/ 740 h 132"/>
                  <a:gd name="T8" fmla="*/ 669 w 151"/>
                  <a:gd name="T9" fmla="*/ 793 h 132"/>
                  <a:gd name="T10" fmla="*/ 701 w 151"/>
                  <a:gd name="T11" fmla="*/ 373 h 132"/>
                  <a:gd name="T12" fmla="*/ 715 w 151"/>
                  <a:gd name="T13" fmla="*/ 182 h 132"/>
                  <a:gd name="T14" fmla="*/ 739 w 151"/>
                  <a:gd name="T15" fmla="*/ 0 h 132"/>
                  <a:gd name="T16" fmla="*/ 626 w 151"/>
                  <a:gd name="T17" fmla="*/ 89 h 132"/>
                  <a:gd name="T18" fmla="*/ 470 w 151"/>
                  <a:gd name="T19" fmla="*/ 205 h 132"/>
                  <a:gd name="T20" fmla="*/ 0 w 151"/>
                  <a:gd name="T21" fmla="*/ 409 h 132"/>
                  <a:gd name="T22" fmla="*/ 310 w 151"/>
                  <a:gd name="T23" fmla="*/ 380 h 132"/>
                  <a:gd name="T24" fmla="*/ 507 w 151"/>
                  <a:gd name="T25" fmla="*/ 315 h 132"/>
                  <a:gd name="T26" fmla="*/ 153 w 151"/>
                  <a:gd name="T27" fmla="*/ 476 h 132"/>
                  <a:gd name="T28" fmla="*/ 286 w 151"/>
                  <a:gd name="T29" fmla="*/ 513 h 132"/>
                  <a:gd name="T30" fmla="*/ 34 w 151"/>
                  <a:gd name="T31" fmla="*/ 558 h 13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1" h="132">
                    <a:moveTo>
                      <a:pt x="10" y="92"/>
                    </a:moveTo>
                    <a:cubicBezTo>
                      <a:pt x="34" y="90"/>
                      <a:pt x="60" y="94"/>
                      <a:pt x="82" y="100"/>
                    </a:cubicBezTo>
                    <a:cubicBezTo>
                      <a:pt x="93" y="103"/>
                      <a:pt x="98" y="112"/>
                      <a:pt x="107" y="117"/>
                    </a:cubicBezTo>
                    <a:cubicBezTo>
                      <a:pt x="112" y="120"/>
                      <a:pt x="117" y="120"/>
                      <a:pt x="122" y="123"/>
                    </a:cubicBezTo>
                    <a:cubicBezTo>
                      <a:pt x="128" y="126"/>
                      <a:pt x="130" y="130"/>
                      <a:pt x="136" y="132"/>
                    </a:cubicBezTo>
                    <a:cubicBezTo>
                      <a:pt x="134" y="109"/>
                      <a:pt x="140" y="85"/>
                      <a:pt x="142" y="62"/>
                    </a:cubicBezTo>
                    <a:cubicBezTo>
                      <a:pt x="142" y="51"/>
                      <a:pt x="143" y="40"/>
                      <a:pt x="145" y="30"/>
                    </a:cubicBezTo>
                    <a:cubicBezTo>
                      <a:pt x="146" y="20"/>
                      <a:pt x="151" y="11"/>
                      <a:pt x="150" y="0"/>
                    </a:cubicBezTo>
                    <a:cubicBezTo>
                      <a:pt x="145" y="7"/>
                      <a:pt x="134" y="11"/>
                      <a:pt x="127" y="15"/>
                    </a:cubicBezTo>
                    <a:cubicBezTo>
                      <a:pt x="115" y="21"/>
                      <a:pt x="106" y="27"/>
                      <a:pt x="95" y="34"/>
                    </a:cubicBezTo>
                    <a:cubicBezTo>
                      <a:pt x="70" y="52"/>
                      <a:pt x="33" y="69"/>
                      <a:pt x="0" y="68"/>
                    </a:cubicBezTo>
                    <a:cubicBezTo>
                      <a:pt x="21" y="68"/>
                      <a:pt x="43" y="66"/>
                      <a:pt x="63" y="63"/>
                    </a:cubicBezTo>
                    <a:cubicBezTo>
                      <a:pt x="76" y="60"/>
                      <a:pt x="90" y="51"/>
                      <a:pt x="103" y="52"/>
                    </a:cubicBezTo>
                    <a:cubicBezTo>
                      <a:pt x="82" y="65"/>
                      <a:pt x="55" y="74"/>
                      <a:pt x="31" y="79"/>
                    </a:cubicBezTo>
                    <a:cubicBezTo>
                      <a:pt x="39" y="82"/>
                      <a:pt x="50" y="83"/>
                      <a:pt x="58" y="85"/>
                    </a:cubicBezTo>
                    <a:cubicBezTo>
                      <a:pt x="42" y="89"/>
                      <a:pt x="23" y="89"/>
                      <a:pt x="7" y="93"/>
                    </a:cubicBezTo>
                  </a:path>
                </a:pathLst>
              </a:custGeom>
              <a:solidFill>
                <a:srgbClr val="E4CC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60" name="Freeform 10"/>
              <p:cNvSpPr>
                <a:spLocks/>
              </p:cNvSpPr>
              <p:nvPr/>
            </p:nvSpPr>
            <p:spPr bwMode="auto">
              <a:xfrm>
                <a:off x="358" y="3192"/>
                <a:ext cx="192" cy="303"/>
              </a:xfrm>
              <a:custGeom>
                <a:avLst/>
                <a:gdLst>
                  <a:gd name="T0" fmla="*/ 0 w 113"/>
                  <a:gd name="T1" fmla="*/ 432 h 167"/>
                  <a:gd name="T2" fmla="*/ 231 w 113"/>
                  <a:gd name="T3" fmla="*/ 263 h 167"/>
                  <a:gd name="T4" fmla="*/ 554 w 113"/>
                  <a:gd name="T5" fmla="*/ 0 h 167"/>
                  <a:gd name="T6" fmla="*/ 148 w 113"/>
                  <a:gd name="T7" fmla="*/ 461 h 167"/>
                  <a:gd name="T8" fmla="*/ 455 w 113"/>
                  <a:gd name="T9" fmla="*/ 174 h 167"/>
                  <a:gd name="T10" fmla="*/ 197 w 113"/>
                  <a:gd name="T11" fmla="*/ 542 h 167"/>
                  <a:gd name="T12" fmla="*/ 90 w 113"/>
                  <a:gd name="T13" fmla="*/ 998 h 167"/>
                  <a:gd name="T14" fmla="*/ 58 w 113"/>
                  <a:gd name="T15" fmla="*/ 704 h 167"/>
                  <a:gd name="T16" fmla="*/ 5 w 113"/>
                  <a:gd name="T17" fmla="*/ 454 h 16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3" h="167">
                    <a:moveTo>
                      <a:pt x="0" y="72"/>
                    </a:moveTo>
                    <a:cubicBezTo>
                      <a:pt x="7" y="76"/>
                      <a:pt x="39" y="51"/>
                      <a:pt x="47" y="44"/>
                    </a:cubicBezTo>
                    <a:cubicBezTo>
                      <a:pt x="69" y="29"/>
                      <a:pt x="91" y="15"/>
                      <a:pt x="113" y="0"/>
                    </a:cubicBezTo>
                    <a:cubicBezTo>
                      <a:pt x="85" y="25"/>
                      <a:pt x="53" y="47"/>
                      <a:pt x="30" y="77"/>
                    </a:cubicBezTo>
                    <a:cubicBezTo>
                      <a:pt x="48" y="58"/>
                      <a:pt x="72" y="43"/>
                      <a:pt x="93" y="29"/>
                    </a:cubicBezTo>
                    <a:cubicBezTo>
                      <a:pt x="74" y="52"/>
                      <a:pt x="52" y="63"/>
                      <a:pt x="40" y="91"/>
                    </a:cubicBezTo>
                    <a:cubicBezTo>
                      <a:pt x="29" y="115"/>
                      <a:pt x="24" y="141"/>
                      <a:pt x="18" y="167"/>
                    </a:cubicBezTo>
                    <a:cubicBezTo>
                      <a:pt x="11" y="152"/>
                      <a:pt x="13" y="134"/>
                      <a:pt x="12" y="118"/>
                    </a:cubicBezTo>
                    <a:cubicBezTo>
                      <a:pt x="10" y="102"/>
                      <a:pt x="6" y="90"/>
                      <a:pt x="1" y="76"/>
                    </a:cubicBezTo>
                  </a:path>
                </a:pathLst>
              </a:custGeom>
              <a:solidFill>
                <a:srgbClr val="E4CC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61" name="Freeform 11"/>
              <p:cNvSpPr>
                <a:spLocks/>
              </p:cNvSpPr>
              <p:nvPr/>
            </p:nvSpPr>
            <p:spPr bwMode="auto">
              <a:xfrm>
                <a:off x="336" y="2670"/>
                <a:ext cx="262" cy="257"/>
              </a:xfrm>
              <a:custGeom>
                <a:avLst/>
                <a:gdLst>
                  <a:gd name="T0" fmla="*/ 0 w 154"/>
                  <a:gd name="T1" fmla="*/ 328 h 142"/>
                  <a:gd name="T2" fmla="*/ 252 w 154"/>
                  <a:gd name="T3" fmla="*/ 302 h 142"/>
                  <a:gd name="T4" fmla="*/ 504 w 154"/>
                  <a:gd name="T5" fmla="*/ 170 h 142"/>
                  <a:gd name="T6" fmla="*/ 182 w 154"/>
                  <a:gd name="T7" fmla="*/ 425 h 142"/>
                  <a:gd name="T8" fmla="*/ 519 w 154"/>
                  <a:gd name="T9" fmla="*/ 183 h 142"/>
                  <a:gd name="T10" fmla="*/ 759 w 154"/>
                  <a:gd name="T11" fmla="*/ 0 h 142"/>
                  <a:gd name="T12" fmla="*/ 556 w 154"/>
                  <a:gd name="T13" fmla="*/ 206 h 142"/>
                  <a:gd name="T14" fmla="*/ 379 w 154"/>
                  <a:gd name="T15" fmla="*/ 357 h 142"/>
                  <a:gd name="T16" fmla="*/ 483 w 154"/>
                  <a:gd name="T17" fmla="*/ 302 h 142"/>
                  <a:gd name="T18" fmla="*/ 325 w 154"/>
                  <a:gd name="T19" fmla="*/ 445 h 142"/>
                  <a:gd name="T20" fmla="*/ 247 w 154"/>
                  <a:gd name="T21" fmla="*/ 570 h 142"/>
                  <a:gd name="T22" fmla="*/ 104 w 154"/>
                  <a:gd name="T23" fmla="*/ 842 h 142"/>
                  <a:gd name="T24" fmla="*/ 9 w 154"/>
                  <a:gd name="T25" fmla="*/ 367 h 1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4" h="142">
                    <a:moveTo>
                      <a:pt x="0" y="55"/>
                    </a:moveTo>
                    <a:cubicBezTo>
                      <a:pt x="17" y="50"/>
                      <a:pt x="35" y="56"/>
                      <a:pt x="51" y="51"/>
                    </a:cubicBezTo>
                    <a:cubicBezTo>
                      <a:pt x="69" y="45"/>
                      <a:pt x="86" y="36"/>
                      <a:pt x="102" y="29"/>
                    </a:cubicBezTo>
                    <a:cubicBezTo>
                      <a:pt x="81" y="43"/>
                      <a:pt x="56" y="55"/>
                      <a:pt x="37" y="72"/>
                    </a:cubicBezTo>
                    <a:cubicBezTo>
                      <a:pt x="60" y="66"/>
                      <a:pt x="85" y="43"/>
                      <a:pt x="105" y="31"/>
                    </a:cubicBezTo>
                    <a:cubicBezTo>
                      <a:pt x="121" y="21"/>
                      <a:pt x="137" y="6"/>
                      <a:pt x="154" y="0"/>
                    </a:cubicBezTo>
                    <a:cubicBezTo>
                      <a:pt x="144" y="13"/>
                      <a:pt x="127" y="25"/>
                      <a:pt x="113" y="35"/>
                    </a:cubicBezTo>
                    <a:cubicBezTo>
                      <a:pt x="103" y="43"/>
                      <a:pt x="84" y="51"/>
                      <a:pt x="77" y="60"/>
                    </a:cubicBezTo>
                    <a:cubicBezTo>
                      <a:pt x="85" y="58"/>
                      <a:pt x="92" y="56"/>
                      <a:pt x="98" y="51"/>
                    </a:cubicBezTo>
                    <a:cubicBezTo>
                      <a:pt x="90" y="61"/>
                      <a:pt x="76" y="66"/>
                      <a:pt x="66" y="75"/>
                    </a:cubicBezTo>
                    <a:cubicBezTo>
                      <a:pt x="60" y="81"/>
                      <a:pt x="54" y="90"/>
                      <a:pt x="50" y="96"/>
                    </a:cubicBezTo>
                    <a:cubicBezTo>
                      <a:pt x="39" y="111"/>
                      <a:pt x="34" y="130"/>
                      <a:pt x="21" y="142"/>
                    </a:cubicBezTo>
                    <a:cubicBezTo>
                      <a:pt x="19" y="114"/>
                      <a:pt x="2" y="89"/>
                      <a:pt x="2" y="62"/>
                    </a:cubicBezTo>
                  </a:path>
                </a:pathLst>
              </a:custGeom>
              <a:solidFill>
                <a:srgbClr val="E4CC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62" name="Freeform 12"/>
              <p:cNvSpPr>
                <a:spLocks/>
              </p:cNvSpPr>
              <p:nvPr/>
            </p:nvSpPr>
            <p:spPr bwMode="auto">
              <a:xfrm>
                <a:off x="1283" y="1958"/>
                <a:ext cx="298" cy="242"/>
              </a:xfrm>
              <a:custGeom>
                <a:avLst/>
                <a:gdLst>
                  <a:gd name="T0" fmla="*/ 603 w 175"/>
                  <a:gd name="T1" fmla="*/ 0 h 133"/>
                  <a:gd name="T2" fmla="*/ 346 w 175"/>
                  <a:gd name="T3" fmla="*/ 699 h 133"/>
                  <a:gd name="T4" fmla="*/ 656 w 175"/>
                  <a:gd name="T5" fmla="*/ 784 h 133"/>
                  <a:gd name="T6" fmla="*/ 800 w 175"/>
                  <a:gd name="T7" fmla="*/ 633 h 133"/>
                  <a:gd name="T8" fmla="*/ 553 w 175"/>
                  <a:gd name="T9" fmla="*/ 457 h 133"/>
                  <a:gd name="T10" fmla="*/ 647 w 175"/>
                  <a:gd name="T11" fmla="*/ 222 h 133"/>
                  <a:gd name="T12" fmla="*/ 591 w 175"/>
                  <a:gd name="T13" fmla="*/ 0 h 1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5" h="133">
                    <a:moveTo>
                      <a:pt x="122" y="0"/>
                    </a:moveTo>
                    <a:cubicBezTo>
                      <a:pt x="70" y="7"/>
                      <a:pt x="0" y="80"/>
                      <a:pt x="70" y="116"/>
                    </a:cubicBezTo>
                    <a:cubicBezTo>
                      <a:pt x="88" y="126"/>
                      <a:pt x="111" y="133"/>
                      <a:pt x="133" y="130"/>
                    </a:cubicBezTo>
                    <a:cubicBezTo>
                      <a:pt x="144" y="128"/>
                      <a:pt x="175" y="119"/>
                      <a:pt x="162" y="105"/>
                    </a:cubicBezTo>
                    <a:cubicBezTo>
                      <a:pt x="150" y="91"/>
                      <a:pt x="120" y="99"/>
                      <a:pt x="112" y="76"/>
                    </a:cubicBezTo>
                    <a:cubicBezTo>
                      <a:pt x="106" y="61"/>
                      <a:pt x="125" y="50"/>
                      <a:pt x="131" y="37"/>
                    </a:cubicBezTo>
                    <a:cubicBezTo>
                      <a:pt x="137" y="24"/>
                      <a:pt x="136" y="3"/>
                      <a:pt x="120" y="0"/>
                    </a:cubicBezTo>
                  </a:path>
                </a:pathLst>
              </a:custGeom>
              <a:solidFill>
                <a:srgbClr val="9C7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63" name="Freeform 13"/>
              <p:cNvSpPr>
                <a:spLocks/>
              </p:cNvSpPr>
              <p:nvPr/>
            </p:nvSpPr>
            <p:spPr bwMode="auto">
              <a:xfrm>
                <a:off x="1344" y="1949"/>
                <a:ext cx="225" cy="193"/>
              </a:xfrm>
              <a:custGeom>
                <a:avLst/>
                <a:gdLst>
                  <a:gd name="T0" fmla="*/ 160 w 132"/>
                  <a:gd name="T1" fmla="*/ 623 h 106"/>
                  <a:gd name="T2" fmla="*/ 84 w 132"/>
                  <a:gd name="T3" fmla="*/ 435 h 106"/>
                  <a:gd name="T4" fmla="*/ 259 w 132"/>
                  <a:gd name="T5" fmla="*/ 193 h 106"/>
                  <a:gd name="T6" fmla="*/ 655 w 132"/>
                  <a:gd name="T7" fmla="*/ 0 h 106"/>
                  <a:gd name="T8" fmla="*/ 133 w 132"/>
                  <a:gd name="T9" fmla="*/ 639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06">
                    <a:moveTo>
                      <a:pt x="32" y="103"/>
                    </a:moveTo>
                    <a:cubicBezTo>
                      <a:pt x="18" y="105"/>
                      <a:pt x="14" y="83"/>
                      <a:pt x="17" y="72"/>
                    </a:cubicBezTo>
                    <a:cubicBezTo>
                      <a:pt x="21" y="57"/>
                      <a:pt x="41" y="42"/>
                      <a:pt x="52" y="32"/>
                    </a:cubicBezTo>
                    <a:cubicBezTo>
                      <a:pt x="77" y="7"/>
                      <a:pt x="100" y="6"/>
                      <a:pt x="132" y="0"/>
                    </a:cubicBezTo>
                    <a:cubicBezTo>
                      <a:pt x="86" y="6"/>
                      <a:pt x="0" y="50"/>
                      <a:pt x="27" y="106"/>
                    </a:cubicBezTo>
                  </a:path>
                </a:pathLst>
              </a:custGeom>
              <a:solidFill>
                <a:srgbClr val="B995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64" name="Freeform 14"/>
              <p:cNvSpPr>
                <a:spLocks/>
              </p:cNvSpPr>
              <p:nvPr/>
            </p:nvSpPr>
            <p:spPr bwMode="auto">
              <a:xfrm>
                <a:off x="1608" y="2220"/>
                <a:ext cx="412" cy="314"/>
              </a:xfrm>
              <a:custGeom>
                <a:avLst/>
                <a:gdLst>
                  <a:gd name="T0" fmla="*/ 1193 w 242"/>
                  <a:gd name="T1" fmla="*/ 44 h 173"/>
                  <a:gd name="T2" fmla="*/ 921 w 242"/>
                  <a:gd name="T3" fmla="*/ 287 h 173"/>
                  <a:gd name="T4" fmla="*/ 705 w 242"/>
                  <a:gd name="T5" fmla="*/ 646 h 173"/>
                  <a:gd name="T6" fmla="*/ 429 w 242"/>
                  <a:gd name="T7" fmla="*/ 860 h 173"/>
                  <a:gd name="T8" fmla="*/ 238 w 242"/>
                  <a:gd name="T9" fmla="*/ 933 h 173"/>
                  <a:gd name="T10" fmla="*/ 26 w 242"/>
                  <a:gd name="T11" fmla="*/ 1018 h 173"/>
                  <a:gd name="T12" fmla="*/ 0 w 242"/>
                  <a:gd name="T13" fmla="*/ 1035 h 173"/>
                  <a:gd name="T14" fmla="*/ 359 w 242"/>
                  <a:gd name="T15" fmla="*/ 820 h 173"/>
                  <a:gd name="T16" fmla="*/ 667 w 242"/>
                  <a:gd name="T17" fmla="*/ 599 h 173"/>
                  <a:gd name="T18" fmla="*/ 904 w 242"/>
                  <a:gd name="T19" fmla="*/ 258 h 173"/>
                  <a:gd name="T20" fmla="*/ 1018 w 242"/>
                  <a:gd name="T21" fmla="*/ 145 h 173"/>
                  <a:gd name="T22" fmla="*/ 1168 w 242"/>
                  <a:gd name="T23" fmla="*/ 60 h 1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42" h="173">
                    <a:moveTo>
                      <a:pt x="242" y="7"/>
                    </a:moveTo>
                    <a:cubicBezTo>
                      <a:pt x="224" y="0"/>
                      <a:pt x="197" y="36"/>
                      <a:pt x="187" y="48"/>
                    </a:cubicBezTo>
                    <a:cubicBezTo>
                      <a:pt x="172" y="67"/>
                      <a:pt x="159" y="90"/>
                      <a:pt x="143" y="108"/>
                    </a:cubicBezTo>
                    <a:cubicBezTo>
                      <a:pt x="129" y="122"/>
                      <a:pt x="106" y="137"/>
                      <a:pt x="87" y="144"/>
                    </a:cubicBezTo>
                    <a:cubicBezTo>
                      <a:pt x="74" y="148"/>
                      <a:pt x="61" y="152"/>
                      <a:pt x="48" y="156"/>
                    </a:cubicBezTo>
                    <a:cubicBezTo>
                      <a:pt x="34" y="161"/>
                      <a:pt x="19" y="167"/>
                      <a:pt x="5" y="170"/>
                    </a:cubicBezTo>
                    <a:cubicBezTo>
                      <a:pt x="3" y="171"/>
                      <a:pt x="2" y="172"/>
                      <a:pt x="0" y="173"/>
                    </a:cubicBezTo>
                    <a:cubicBezTo>
                      <a:pt x="11" y="153"/>
                      <a:pt x="54" y="145"/>
                      <a:pt x="73" y="137"/>
                    </a:cubicBezTo>
                    <a:cubicBezTo>
                      <a:pt x="95" y="128"/>
                      <a:pt x="118" y="116"/>
                      <a:pt x="135" y="100"/>
                    </a:cubicBezTo>
                    <a:cubicBezTo>
                      <a:pt x="153" y="83"/>
                      <a:pt x="166" y="61"/>
                      <a:pt x="183" y="43"/>
                    </a:cubicBezTo>
                    <a:cubicBezTo>
                      <a:pt x="190" y="35"/>
                      <a:pt x="198" y="28"/>
                      <a:pt x="206" y="24"/>
                    </a:cubicBezTo>
                    <a:cubicBezTo>
                      <a:pt x="215" y="19"/>
                      <a:pt x="230" y="17"/>
                      <a:pt x="237" y="10"/>
                    </a:cubicBezTo>
                  </a:path>
                </a:pathLst>
              </a:custGeom>
              <a:solidFill>
                <a:srgbClr val="9265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65" name="Freeform 15"/>
              <p:cNvSpPr>
                <a:spLocks/>
              </p:cNvSpPr>
              <p:nvPr/>
            </p:nvSpPr>
            <p:spPr bwMode="auto">
              <a:xfrm>
                <a:off x="1123" y="2450"/>
                <a:ext cx="94" cy="187"/>
              </a:xfrm>
              <a:custGeom>
                <a:avLst/>
                <a:gdLst>
                  <a:gd name="T0" fmla="*/ 106 w 55"/>
                  <a:gd name="T1" fmla="*/ 7 h 103"/>
                  <a:gd name="T2" fmla="*/ 219 w 55"/>
                  <a:gd name="T3" fmla="*/ 221 h 103"/>
                  <a:gd name="T4" fmla="*/ 0 w 55"/>
                  <a:gd name="T5" fmla="*/ 617 h 103"/>
                  <a:gd name="T6" fmla="*/ 255 w 55"/>
                  <a:gd name="T7" fmla="*/ 198 h 103"/>
                  <a:gd name="T8" fmla="*/ 145 w 55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103">
                    <a:moveTo>
                      <a:pt x="21" y="1"/>
                    </a:moveTo>
                    <a:cubicBezTo>
                      <a:pt x="39" y="3"/>
                      <a:pt x="46" y="21"/>
                      <a:pt x="44" y="37"/>
                    </a:cubicBezTo>
                    <a:cubicBezTo>
                      <a:pt x="39" y="63"/>
                      <a:pt x="15" y="83"/>
                      <a:pt x="0" y="103"/>
                    </a:cubicBezTo>
                    <a:cubicBezTo>
                      <a:pt x="19" y="86"/>
                      <a:pt x="46" y="59"/>
                      <a:pt x="51" y="33"/>
                    </a:cubicBezTo>
                    <a:cubicBezTo>
                      <a:pt x="55" y="12"/>
                      <a:pt x="46" y="6"/>
                      <a:pt x="29" y="0"/>
                    </a:cubicBezTo>
                  </a:path>
                </a:pathLst>
              </a:custGeom>
              <a:solidFill>
                <a:srgbClr val="9265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66" name="Freeform 16"/>
              <p:cNvSpPr>
                <a:spLocks/>
              </p:cNvSpPr>
              <p:nvPr/>
            </p:nvSpPr>
            <p:spPr bwMode="auto">
              <a:xfrm>
                <a:off x="1067" y="1819"/>
                <a:ext cx="371" cy="341"/>
              </a:xfrm>
              <a:custGeom>
                <a:avLst/>
                <a:gdLst>
                  <a:gd name="T0" fmla="*/ 1065 w 218"/>
                  <a:gd name="T1" fmla="*/ 0 h 188"/>
                  <a:gd name="T2" fmla="*/ 837 w 218"/>
                  <a:gd name="T3" fmla="*/ 145 h 188"/>
                  <a:gd name="T4" fmla="*/ 602 w 218"/>
                  <a:gd name="T5" fmla="*/ 401 h 188"/>
                  <a:gd name="T6" fmla="*/ 339 w 218"/>
                  <a:gd name="T7" fmla="*/ 787 h 188"/>
                  <a:gd name="T8" fmla="*/ 0 w 218"/>
                  <a:gd name="T9" fmla="*/ 1123 h 188"/>
                  <a:gd name="T10" fmla="*/ 533 w 218"/>
                  <a:gd name="T11" fmla="*/ 537 h 188"/>
                  <a:gd name="T12" fmla="*/ 1074 w 218"/>
                  <a:gd name="T13" fmla="*/ 24 h 1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8" h="188">
                    <a:moveTo>
                      <a:pt x="216" y="0"/>
                    </a:moveTo>
                    <a:cubicBezTo>
                      <a:pt x="200" y="0"/>
                      <a:pt x="182" y="15"/>
                      <a:pt x="170" y="24"/>
                    </a:cubicBezTo>
                    <a:cubicBezTo>
                      <a:pt x="152" y="36"/>
                      <a:pt x="136" y="50"/>
                      <a:pt x="122" y="67"/>
                    </a:cubicBezTo>
                    <a:cubicBezTo>
                      <a:pt x="104" y="88"/>
                      <a:pt x="88" y="112"/>
                      <a:pt x="69" y="132"/>
                    </a:cubicBezTo>
                    <a:cubicBezTo>
                      <a:pt x="47" y="154"/>
                      <a:pt x="23" y="170"/>
                      <a:pt x="0" y="188"/>
                    </a:cubicBezTo>
                    <a:cubicBezTo>
                      <a:pt x="47" y="165"/>
                      <a:pt x="76" y="130"/>
                      <a:pt x="108" y="90"/>
                    </a:cubicBezTo>
                    <a:cubicBezTo>
                      <a:pt x="136" y="54"/>
                      <a:pt x="172" y="17"/>
                      <a:pt x="218" y="4"/>
                    </a:cubicBezTo>
                  </a:path>
                </a:pathLst>
              </a:custGeom>
              <a:solidFill>
                <a:srgbClr val="9265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67" name="Freeform 17"/>
              <p:cNvSpPr>
                <a:spLocks/>
              </p:cNvSpPr>
              <p:nvPr/>
            </p:nvSpPr>
            <p:spPr bwMode="auto">
              <a:xfrm>
                <a:off x="1120" y="2142"/>
                <a:ext cx="77" cy="143"/>
              </a:xfrm>
              <a:custGeom>
                <a:avLst/>
                <a:gdLst>
                  <a:gd name="T0" fmla="*/ 5 w 45"/>
                  <a:gd name="T1" fmla="*/ 94 h 79"/>
                  <a:gd name="T2" fmla="*/ 0 w 45"/>
                  <a:gd name="T3" fmla="*/ 469 h 79"/>
                  <a:gd name="T4" fmla="*/ 0 w 45"/>
                  <a:gd name="T5" fmla="*/ 94 h 7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5" h="79">
                    <a:moveTo>
                      <a:pt x="1" y="16"/>
                    </a:moveTo>
                    <a:cubicBezTo>
                      <a:pt x="45" y="9"/>
                      <a:pt x="3" y="70"/>
                      <a:pt x="0" y="79"/>
                    </a:cubicBezTo>
                    <a:cubicBezTo>
                      <a:pt x="17" y="66"/>
                      <a:pt x="45" y="0"/>
                      <a:pt x="0" y="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68" name="Freeform 18"/>
              <p:cNvSpPr>
                <a:spLocks/>
              </p:cNvSpPr>
              <p:nvPr/>
            </p:nvSpPr>
            <p:spPr bwMode="auto">
              <a:xfrm>
                <a:off x="1181" y="2439"/>
                <a:ext cx="44" cy="82"/>
              </a:xfrm>
              <a:custGeom>
                <a:avLst/>
                <a:gdLst>
                  <a:gd name="T0" fmla="*/ 0 w 26"/>
                  <a:gd name="T1" fmla="*/ 13 h 45"/>
                  <a:gd name="T2" fmla="*/ 103 w 26"/>
                  <a:gd name="T3" fmla="*/ 272 h 45"/>
                  <a:gd name="T4" fmla="*/ 41 w 26"/>
                  <a:gd name="T5" fmla="*/ 0 h 4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6" h="45">
                    <a:moveTo>
                      <a:pt x="0" y="2"/>
                    </a:moveTo>
                    <a:cubicBezTo>
                      <a:pt x="19" y="5"/>
                      <a:pt x="20" y="29"/>
                      <a:pt x="21" y="45"/>
                    </a:cubicBezTo>
                    <a:cubicBezTo>
                      <a:pt x="26" y="34"/>
                      <a:pt x="26" y="7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69" name="Freeform 19"/>
              <p:cNvSpPr>
                <a:spLocks/>
              </p:cNvSpPr>
              <p:nvPr/>
            </p:nvSpPr>
            <p:spPr bwMode="auto">
              <a:xfrm>
                <a:off x="1919" y="2017"/>
                <a:ext cx="62" cy="114"/>
              </a:xfrm>
              <a:custGeom>
                <a:avLst/>
                <a:gdLst>
                  <a:gd name="T0" fmla="*/ 119 w 36"/>
                  <a:gd name="T1" fmla="*/ 0 h 63"/>
                  <a:gd name="T2" fmla="*/ 184 w 36"/>
                  <a:gd name="T3" fmla="*/ 232 h 63"/>
                  <a:gd name="T4" fmla="*/ 28 w 36"/>
                  <a:gd name="T5" fmla="*/ 226 h 63"/>
                  <a:gd name="T6" fmla="*/ 71 w 36"/>
                  <a:gd name="T7" fmla="*/ 52 h 6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63">
                    <a:moveTo>
                      <a:pt x="23" y="0"/>
                    </a:moveTo>
                    <a:cubicBezTo>
                      <a:pt x="19" y="7"/>
                      <a:pt x="6" y="63"/>
                      <a:pt x="36" y="39"/>
                    </a:cubicBezTo>
                    <a:cubicBezTo>
                      <a:pt x="26" y="40"/>
                      <a:pt x="12" y="49"/>
                      <a:pt x="5" y="38"/>
                    </a:cubicBezTo>
                    <a:cubicBezTo>
                      <a:pt x="0" y="30"/>
                      <a:pt x="8" y="14"/>
                      <a:pt x="1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70" name="Freeform 20"/>
              <p:cNvSpPr>
                <a:spLocks/>
              </p:cNvSpPr>
              <p:nvPr/>
            </p:nvSpPr>
            <p:spPr bwMode="auto">
              <a:xfrm>
                <a:off x="1540" y="1977"/>
                <a:ext cx="311" cy="520"/>
              </a:xfrm>
              <a:custGeom>
                <a:avLst/>
                <a:gdLst>
                  <a:gd name="T0" fmla="*/ 323 w 183"/>
                  <a:gd name="T1" fmla="*/ 0 h 287"/>
                  <a:gd name="T2" fmla="*/ 826 w 183"/>
                  <a:gd name="T3" fmla="*/ 534 h 287"/>
                  <a:gd name="T4" fmla="*/ 632 w 183"/>
                  <a:gd name="T5" fmla="*/ 1363 h 287"/>
                  <a:gd name="T6" fmla="*/ 309 w 183"/>
                  <a:gd name="T7" fmla="*/ 1500 h 287"/>
                  <a:gd name="T8" fmla="*/ 63 w 183"/>
                  <a:gd name="T9" fmla="*/ 1629 h 287"/>
                  <a:gd name="T10" fmla="*/ 187 w 183"/>
                  <a:gd name="T11" fmla="*/ 1422 h 287"/>
                  <a:gd name="T12" fmla="*/ 450 w 183"/>
                  <a:gd name="T13" fmla="*/ 1343 h 287"/>
                  <a:gd name="T14" fmla="*/ 722 w 183"/>
                  <a:gd name="T15" fmla="*/ 506 h 287"/>
                  <a:gd name="T16" fmla="*/ 359 w 183"/>
                  <a:gd name="T17" fmla="*/ 29 h 2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3" h="287">
                    <a:moveTo>
                      <a:pt x="66" y="0"/>
                    </a:moveTo>
                    <a:cubicBezTo>
                      <a:pt x="116" y="12"/>
                      <a:pt x="151" y="38"/>
                      <a:pt x="168" y="90"/>
                    </a:cubicBezTo>
                    <a:cubicBezTo>
                      <a:pt x="183" y="135"/>
                      <a:pt x="178" y="207"/>
                      <a:pt x="129" y="229"/>
                    </a:cubicBezTo>
                    <a:cubicBezTo>
                      <a:pt x="107" y="238"/>
                      <a:pt x="84" y="241"/>
                      <a:pt x="63" y="252"/>
                    </a:cubicBezTo>
                    <a:cubicBezTo>
                      <a:pt x="53" y="258"/>
                      <a:pt x="25" y="287"/>
                      <a:pt x="13" y="274"/>
                    </a:cubicBezTo>
                    <a:cubicBezTo>
                      <a:pt x="0" y="260"/>
                      <a:pt x="29" y="244"/>
                      <a:pt x="38" y="239"/>
                    </a:cubicBezTo>
                    <a:cubicBezTo>
                      <a:pt x="56" y="228"/>
                      <a:pt x="73" y="230"/>
                      <a:pt x="92" y="226"/>
                    </a:cubicBezTo>
                    <a:cubicBezTo>
                      <a:pt x="162" y="213"/>
                      <a:pt x="165" y="139"/>
                      <a:pt x="147" y="85"/>
                    </a:cubicBezTo>
                    <a:cubicBezTo>
                      <a:pt x="135" y="48"/>
                      <a:pt x="109" y="19"/>
                      <a:pt x="73" y="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71" name="Oval 21"/>
              <p:cNvSpPr>
                <a:spLocks noChangeArrowheads="1"/>
              </p:cNvSpPr>
              <p:nvPr/>
            </p:nvSpPr>
            <p:spPr bwMode="auto">
              <a:xfrm>
                <a:off x="1588" y="1962"/>
                <a:ext cx="35" cy="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>
                  <a:solidFill>
                    <a:srgbClr val="0070C0"/>
                  </a:solidFill>
                </a:endParaRPr>
              </a:p>
            </p:txBody>
          </p:sp>
          <p:sp>
            <p:nvSpPr>
              <p:cNvPr id="972" name="Oval 22"/>
              <p:cNvSpPr>
                <a:spLocks noChangeArrowheads="1"/>
              </p:cNvSpPr>
              <p:nvPr/>
            </p:nvSpPr>
            <p:spPr bwMode="auto">
              <a:xfrm>
                <a:off x="1537" y="1966"/>
                <a:ext cx="15" cy="1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>
                  <a:solidFill>
                    <a:srgbClr val="0070C0"/>
                  </a:solidFill>
                </a:endParaRPr>
              </a:p>
            </p:txBody>
          </p:sp>
          <p:sp>
            <p:nvSpPr>
              <p:cNvPr id="973" name="Oval 23"/>
              <p:cNvSpPr>
                <a:spLocks noChangeArrowheads="1"/>
              </p:cNvSpPr>
              <p:nvPr/>
            </p:nvSpPr>
            <p:spPr bwMode="auto">
              <a:xfrm>
                <a:off x="1145" y="2189"/>
                <a:ext cx="38" cy="4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>
                  <a:solidFill>
                    <a:srgbClr val="0070C0"/>
                  </a:solidFill>
                </a:endParaRPr>
              </a:p>
            </p:txBody>
          </p:sp>
          <p:sp>
            <p:nvSpPr>
              <p:cNvPr id="974" name="Oval 24"/>
              <p:cNvSpPr>
                <a:spLocks noChangeArrowheads="1"/>
              </p:cNvSpPr>
              <p:nvPr/>
            </p:nvSpPr>
            <p:spPr bwMode="auto">
              <a:xfrm>
                <a:off x="1904" y="2058"/>
                <a:ext cx="39" cy="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>
                  <a:solidFill>
                    <a:srgbClr val="0070C0"/>
                  </a:solidFill>
                </a:endParaRPr>
              </a:p>
            </p:txBody>
          </p:sp>
          <p:sp>
            <p:nvSpPr>
              <p:cNvPr id="975" name="Freeform 25"/>
              <p:cNvSpPr>
                <a:spLocks/>
              </p:cNvSpPr>
              <p:nvPr/>
            </p:nvSpPr>
            <p:spPr bwMode="auto">
              <a:xfrm>
                <a:off x="865" y="2300"/>
                <a:ext cx="318" cy="225"/>
              </a:xfrm>
              <a:custGeom>
                <a:avLst/>
                <a:gdLst>
                  <a:gd name="T0" fmla="*/ 0 w 187"/>
                  <a:gd name="T1" fmla="*/ 740 h 124"/>
                  <a:gd name="T2" fmla="*/ 289 w 187"/>
                  <a:gd name="T3" fmla="*/ 566 h 124"/>
                  <a:gd name="T4" fmla="*/ 585 w 187"/>
                  <a:gd name="T5" fmla="*/ 365 h 124"/>
                  <a:gd name="T6" fmla="*/ 826 w 187"/>
                  <a:gd name="T7" fmla="*/ 185 h 124"/>
                  <a:gd name="T8" fmla="*/ 913 w 187"/>
                  <a:gd name="T9" fmla="*/ 0 h 124"/>
                  <a:gd name="T10" fmla="*/ 876 w 187"/>
                  <a:gd name="T11" fmla="*/ 263 h 124"/>
                  <a:gd name="T12" fmla="*/ 845 w 187"/>
                  <a:gd name="T13" fmla="*/ 339 h 124"/>
                  <a:gd name="T14" fmla="*/ 694 w 187"/>
                  <a:gd name="T15" fmla="*/ 388 h 124"/>
                  <a:gd name="T16" fmla="*/ 401 w 187"/>
                  <a:gd name="T17" fmla="*/ 497 h 124"/>
                  <a:gd name="T18" fmla="*/ 112 w 187"/>
                  <a:gd name="T19" fmla="*/ 682 h 1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7" h="124">
                    <a:moveTo>
                      <a:pt x="0" y="124"/>
                    </a:moveTo>
                    <a:cubicBezTo>
                      <a:pt x="12" y="113"/>
                      <a:pt x="43" y="105"/>
                      <a:pt x="59" y="95"/>
                    </a:cubicBezTo>
                    <a:cubicBezTo>
                      <a:pt x="80" y="83"/>
                      <a:pt x="98" y="71"/>
                      <a:pt x="119" y="61"/>
                    </a:cubicBezTo>
                    <a:cubicBezTo>
                      <a:pt x="135" y="54"/>
                      <a:pt x="156" y="44"/>
                      <a:pt x="168" y="31"/>
                    </a:cubicBezTo>
                    <a:cubicBezTo>
                      <a:pt x="175" y="22"/>
                      <a:pt x="179" y="9"/>
                      <a:pt x="186" y="0"/>
                    </a:cubicBezTo>
                    <a:cubicBezTo>
                      <a:pt x="187" y="13"/>
                      <a:pt x="180" y="30"/>
                      <a:pt x="178" y="44"/>
                    </a:cubicBezTo>
                    <a:cubicBezTo>
                      <a:pt x="175" y="58"/>
                      <a:pt x="184" y="50"/>
                      <a:pt x="172" y="57"/>
                    </a:cubicBezTo>
                    <a:cubicBezTo>
                      <a:pt x="166" y="61"/>
                      <a:pt x="149" y="63"/>
                      <a:pt x="141" y="65"/>
                    </a:cubicBezTo>
                    <a:cubicBezTo>
                      <a:pt x="122" y="71"/>
                      <a:pt x="102" y="76"/>
                      <a:pt x="82" y="83"/>
                    </a:cubicBezTo>
                    <a:cubicBezTo>
                      <a:pt x="61" y="91"/>
                      <a:pt x="44" y="105"/>
                      <a:pt x="23" y="114"/>
                    </a:cubicBezTo>
                  </a:path>
                </a:pathLst>
              </a:custGeom>
              <a:solidFill>
                <a:srgbClr val="AF8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76" name="Freeform 26"/>
              <p:cNvSpPr>
                <a:spLocks/>
              </p:cNvSpPr>
              <p:nvPr/>
            </p:nvSpPr>
            <p:spPr bwMode="auto">
              <a:xfrm>
                <a:off x="1032" y="2541"/>
                <a:ext cx="219" cy="218"/>
              </a:xfrm>
              <a:custGeom>
                <a:avLst/>
                <a:gdLst>
                  <a:gd name="T0" fmla="*/ 582 w 129"/>
                  <a:gd name="T1" fmla="*/ 0 h 120"/>
                  <a:gd name="T2" fmla="*/ 0 w 129"/>
                  <a:gd name="T3" fmla="*/ 719 h 120"/>
                  <a:gd name="T4" fmla="*/ 363 w 129"/>
                  <a:gd name="T5" fmla="*/ 403 h 120"/>
                  <a:gd name="T6" fmla="*/ 632 w 129"/>
                  <a:gd name="T7" fmla="*/ 149 h 120"/>
                  <a:gd name="T8" fmla="*/ 562 w 129"/>
                  <a:gd name="T9" fmla="*/ 49 h 1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9" h="120">
                    <a:moveTo>
                      <a:pt x="119" y="0"/>
                    </a:moveTo>
                    <a:cubicBezTo>
                      <a:pt x="87" y="42"/>
                      <a:pt x="53" y="100"/>
                      <a:pt x="0" y="120"/>
                    </a:cubicBezTo>
                    <a:cubicBezTo>
                      <a:pt x="24" y="102"/>
                      <a:pt x="50" y="85"/>
                      <a:pt x="74" y="67"/>
                    </a:cubicBezTo>
                    <a:cubicBezTo>
                      <a:pt x="91" y="54"/>
                      <a:pt x="114" y="41"/>
                      <a:pt x="129" y="25"/>
                    </a:cubicBezTo>
                    <a:cubicBezTo>
                      <a:pt x="124" y="21"/>
                      <a:pt x="118" y="15"/>
                      <a:pt x="115" y="8"/>
                    </a:cubicBezTo>
                  </a:path>
                </a:pathLst>
              </a:custGeom>
              <a:solidFill>
                <a:srgbClr val="AF8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77" name="Freeform 27"/>
              <p:cNvSpPr>
                <a:spLocks/>
              </p:cNvSpPr>
              <p:nvPr/>
            </p:nvSpPr>
            <p:spPr bwMode="auto">
              <a:xfrm>
                <a:off x="1804" y="1634"/>
                <a:ext cx="432" cy="301"/>
              </a:xfrm>
              <a:custGeom>
                <a:avLst/>
                <a:gdLst>
                  <a:gd name="T0" fmla="*/ 0 w 254"/>
                  <a:gd name="T1" fmla="*/ 907 h 166"/>
                  <a:gd name="T2" fmla="*/ 177 w 254"/>
                  <a:gd name="T3" fmla="*/ 821 h 166"/>
                  <a:gd name="T4" fmla="*/ 384 w 254"/>
                  <a:gd name="T5" fmla="*/ 687 h 166"/>
                  <a:gd name="T6" fmla="*/ 752 w 254"/>
                  <a:gd name="T7" fmla="*/ 448 h 166"/>
                  <a:gd name="T8" fmla="*/ 1250 w 254"/>
                  <a:gd name="T9" fmla="*/ 0 h 166"/>
                  <a:gd name="T10" fmla="*/ 561 w 254"/>
                  <a:gd name="T11" fmla="*/ 638 h 166"/>
                  <a:gd name="T12" fmla="*/ 272 w 254"/>
                  <a:gd name="T13" fmla="*/ 878 h 166"/>
                  <a:gd name="T14" fmla="*/ 49 w 254"/>
                  <a:gd name="T15" fmla="*/ 894 h 1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54" h="166">
                    <a:moveTo>
                      <a:pt x="0" y="152"/>
                    </a:moveTo>
                    <a:cubicBezTo>
                      <a:pt x="7" y="141"/>
                      <a:pt x="24" y="141"/>
                      <a:pt x="36" y="138"/>
                    </a:cubicBezTo>
                    <a:cubicBezTo>
                      <a:pt x="52" y="132"/>
                      <a:pt x="63" y="122"/>
                      <a:pt x="78" y="115"/>
                    </a:cubicBezTo>
                    <a:cubicBezTo>
                      <a:pt x="103" y="102"/>
                      <a:pt x="129" y="91"/>
                      <a:pt x="153" y="75"/>
                    </a:cubicBezTo>
                    <a:cubicBezTo>
                      <a:pt x="183" y="55"/>
                      <a:pt x="219" y="7"/>
                      <a:pt x="254" y="0"/>
                    </a:cubicBezTo>
                    <a:cubicBezTo>
                      <a:pt x="207" y="33"/>
                      <a:pt x="164" y="75"/>
                      <a:pt x="114" y="107"/>
                    </a:cubicBezTo>
                    <a:cubicBezTo>
                      <a:pt x="94" y="119"/>
                      <a:pt x="72" y="130"/>
                      <a:pt x="55" y="147"/>
                    </a:cubicBezTo>
                    <a:cubicBezTo>
                      <a:pt x="33" y="166"/>
                      <a:pt x="34" y="157"/>
                      <a:pt x="10" y="150"/>
                    </a:cubicBezTo>
                  </a:path>
                </a:pathLst>
              </a:custGeom>
              <a:solidFill>
                <a:srgbClr val="AF8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78" name="Freeform 28"/>
              <p:cNvSpPr>
                <a:spLocks/>
              </p:cNvSpPr>
              <p:nvPr/>
            </p:nvSpPr>
            <p:spPr bwMode="auto">
              <a:xfrm>
                <a:off x="1897" y="2131"/>
                <a:ext cx="58" cy="80"/>
              </a:xfrm>
              <a:custGeom>
                <a:avLst/>
                <a:gdLst>
                  <a:gd name="T0" fmla="*/ 169 w 34"/>
                  <a:gd name="T1" fmla="*/ 0 h 44"/>
                  <a:gd name="T2" fmla="*/ 148 w 34"/>
                  <a:gd name="T3" fmla="*/ 264 h 44"/>
                  <a:gd name="T4" fmla="*/ 114 w 34"/>
                  <a:gd name="T5" fmla="*/ 24 h 4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" h="44">
                    <a:moveTo>
                      <a:pt x="34" y="0"/>
                    </a:moveTo>
                    <a:cubicBezTo>
                      <a:pt x="18" y="8"/>
                      <a:pt x="20" y="32"/>
                      <a:pt x="30" y="44"/>
                    </a:cubicBezTo>
                    <a:cubicBezTo>
                      <a:pt x="9" y="39"/>
                      <a:pt x="0" y="12"/>
                      <a:pt x="23" y="4"/>
                    </a:cubicBezTo>
                  </a:path>
                </a:pathLst>
              </a:custGeom>
              <a:solidFill>
                <a:srgbClr val="AF8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79" name="Freeform 29"/>
              <p:cNvSpPr>
                <a:spLocks/>
              </p:cNvSpPr>
              <p:nvPr/>
            </p:nvSpPr>
            <p:spPr bwMode="auto">
              <a:xfrm>
                <a:off x="1907" y="1505"/>
                <a:ext cx="779" cy="562"/>
              </a:xfrm>
              <a:custGeom>
                <a:avLst/>
                <a:gdLst>
                  <a:gd name="T0" fmla="*/ 2233 w 458"/>
                  <a:gd name="T1" fmla="*/ 102 h 310"/>
                  <a:gd name="T2" fmla="*/ 2063 w 458"/>
                  <a:gd name="T3" fmla="*/ 36 h 310"/>
                  <a:gd name="T4" fmla="*/ 1747 w 458"/>
                  <a:gd name="T5" fmla="*/ 149 h 310"/>
                  <a:gd name="T6" fmla="*/ 1172 w 458"/>
                  <a:gd name="T7" fmla="*/ 441 h 310"/>
                  <a:gd name="T8" fmla="*/ 206 w 458"/>
                  <a:gd name="T9" fmla="*/ 1253 h 310"/>
                  <a:gd name="T10" fmla="*/ 83 w 458"/>
                  <a:gd name="T11" fmla="*/ 1488 h 310"/>
                  <a:gd name="T12" fmla="*/ 393 w 458"/>
                  <a:gd name="T13" fmla="*/ 1347 h 310"/>
                  <a:gd name="T14" fmla="*/ 1012 w 458"/>
                  <a:gd name="T15" fmla="*/ 1137 h 310"/>
                  <a:gd name="T16" fmla="*/ 822 w 458"/>
                  <a:gd name="T17" fmla="*/ 1289 h 310"/>
                  <a:gd name="T18" fmla="*/ 541 w 458"/>
                  <a:gd name="T19" fmla="*/ 1416 h 310"/>
                  <a:gd name="T20" fmla="*/ 148 w 458"/>
                  <a:gd name="T21" fmla="*/ 1847 h 310"/>
                  <a:gd name="T22" fmla="*/ 1243 w 458"/>
                  <a:gd name="T23" fmla="*/ 1746 h 310"/>
                  <a:gd name="T24" fmla="*/ 2077 w 458"/>
                  <a:gd name="T25" fmla="*/ 1467 h 310"/>
                  <a:gd name="T26" fmla="*/ 2254 w 458"/>
                  <a:gd name="T27" fmla="*/ 1358 h 31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58" h="310">
                    <a:moveTo>
                      <a:pt x="454" y="17"/>
                    </a:moveTo>
                    <a:cubicBezTo>
                      <a:pt x="437" y="16"/>
                      <a:pt x="439" y="0"/>
                      <a:pt x="419" y="6"/>
                    </a:cubicBezTo>
                    <a:cubicBezTo>
                      <a:pt x="398" y="12"/>
                      <a:pt x="376" y="18"/>
                      <a:pt x="355" y="25"/>
                    </a:cubicBezTo>
                    <a:cubicBezTo>
                      <a:pt x="315" y="39"/>
                      <a:pt x="276" y="55"/>
                      <a:pt x="238" y="74"/>
                    </a:cubicBezTo>
                    <a:cubicBezTo>
                      <a:pt x="167" y="110"/>
                      <a:pt x="101" y="156"/>
                      <a:pt x="42" y="210"/>
                    </a:cubicBezTo>
                    <a:cubicBezTo>
                      <a:pt x="39" y="213"/>
                      <a:pt x="0" y="249"/>
                      <a:pt x="17" y="250"/>
                    </a:cubicBezTo>
                    <a:cubicBezTo>
                      <a:pt x="34" y="252"/>
                      <a:pt x="64" y="232"/>
                      <a:pt x="80" y="226"/>
                    </a:cubicBezTo>
                    <a:cubicBezTo>
                      <a:pt x="95" y="220"/>
                      <a:pt x="200" y="173"/>
                      <a:pt x="206" y="191"/>
                    </a:cubicBezTo>
                    <a:cubicBezTo>
                      <a:pt x="211" y="209"/>
                      <a:pt x="176" y="213"/>
                      <a:pt x="167" y="216"/>
                    </a:cubicBezTo>
                    <a:cubicBezTo>
                      <a:pt x="147" y="221"/>
                      <a:pt x="128" y="229"/>
                      <a:pt x="110" y="238"/>
                    </a:cubicBezTo>
                    <a:cubicBezTo>
                      <a:pt x="86" y="252"/>
                      <a:pt x="31" y="280"/>
                      <a:pt x="30" y="310"/>
                    </a:cubicBezTo>
                    <a:cubicBezTo>
                      <a:pt x="104" y="297"/>
                      <a:pt x="178" y="300"/>
                      <a:pt x="253" y="293"/>
                    </a:cubicBezTo>
                    <a:cubicBezTo>
                      <a:pt x="403" y="277"/>
                      <a:pt x="405" y="249"/>
                      <a:pt x="422" y="246"/>
                    </a:cubicBezTo>
                    <a:cubicBezTo>
                      <a:pt x="428" y="245"/>
                      <a:pt x="455" y="225"/>
                      <a:pt x="458" y="228"/>
                    </a:cubicBezTo>
                  </a:path>
                </a:pathLst>
              </a:custGeom>
              <a:noFill/>
              <a:ln w="11113" cap="rnd">
                <a:solidFill>
                  <a:srgbClr val="34343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80" name="Freeform 30"/>
              <p:cNvSpPr>
                <a:spLocks/>
              </p:cNvSpPr>
              <p:nvPr/>
            </p:nvSpPr>
            <p:spPr bwMode="auto">
              <a:xfrm>
                <a:off x="348" y="1218"/>
                <a:ext cx="2257" cy="1562"/>
              </a:xfrm>
              <a:custGeom>
                <a:avLst/>
                <a:gdLst>
                  <a:gd name="T0" fmla="*/ 15 w 1327"/>
                  <a:gd name="T1" fmla="*/ 5141 h 861"/>
                  <a:gd name="T2" fmla="*/ 190 w 1327"/>
                  <a:gd name="T3" fmla="*/ 5052 h 861"/>
                  <a:gd name="T4" fmla="*/ 469 w 1327"/>
                  <a:gd name="T5" fmla="*/ 4884 h 861"/>
                  <a:gd name="T6" fmla="*/ 1073 w 1327"/>
                  <a:gd name="T7" fmla="*/ 4483 h 861"/>
                  <a:gd name="T8" fmla="*/ 1623 w 1327"/>
                  <a:gd name="T9" fmla="*/ 4107 h 861"/>
                  <a:gd name="T10" fmla="*/ 2126 w 1327"/>
                  <a:gd name="T11" fmla="*/ 3643 h 861"/>
                  <a:gd name="T12" fmla="*/ 2259 w 1327"/>
                  <a:gd name="T13" fmla="*/ 3351 h 861"/>
                  <a:gd name="T14" fmla="*/ 2220 w 1327"/>
                  <a:gd name="T15" fmla="*/ 3189 h 861"/>
                  <a:gd name="T16" fmla="*/ 1771 w 1327"/>
                  <a:gd name="T17" fmla="*/ 3541 h 861"/>
                  <a:gd name="T18" fmla="*/ 1572 w 1327"/>
                  <a:gd name="T19" fmla="*/ 3637 h 861"/>
                  <a:gd name="T20" fmla="*/ 1697 w 1327"/>
                  <a:gd name="T21" fmla="*/ 3380 h 861"/>
                  <a:gd name="T22" fmla="*/ 2175 w 1327"/>
                  <a:gd name="T23" fmla="*/ 2939 h 861"/>
                  <a:gd name="T24" fmla="*/ 2849 w 1327"/>
                  <a:gd name="T25" fmla="*/ 2103 h 861"/>
                  <a:gd name="T26" fmla="*/ 3793 w 1327"/>
                  <a:gd name="T27" fmla="*/ 1832 h 861"/>
                  <a:gd name="T28" fmla="*/ 4400 w 1327"/>
                  <a:gd name="T29" fmla="*/ 1123 h 861"/>
                  <a:gd name="T30" fmla="*/ 4500 w 1327"/>
                  <a:gd name="T31" fmla="*/ 1254 h 861"/>
                  <a:gd name="T32" fmla="*/ 4232 w 1327"/>
                  <a:gd name="T33" fmla="*/ 1832 h 861"/>
                  <a:gd name="T34" fmla="*/ 4203 w 1327"/>
                  <a:gd name="T35" fmla="*/ 2114 h 861"/>
                  <a:gd name="T36" fmla="*/ 4577 w 1327"/>
                  <a:gd name="T37" fmla="*/ 1892 h 861"/>
                  <a:gd name="T38" fmla="*/ 5387 w 1327"/>
                  <a:gd name="T39" fmla="*/ 1333 h 861"/>
                  <a:gd name="T40" fmla="*/ 6046 w 1327"/>
                  <a:gd name="T41" fmla="*/ 740 h 861"/>
                  <a:gd name="T42" fmla="*/ 6339 w 1327"/>
                  <a:gd name="T43" fmla="*/ 395 h 861"/>
                  <a:gd name="T44" fmla="*/ 6480 w 1327"/>
                  <a:gd name="T45" fmla="*/ 174 h 861"/>
                  <a:gd name="T46" fmla="*/ 6529 w 1327"/>
                  <a:gd name="T47" fmla="*/ 0 h 8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327" h="861">
                    <a:moveTo>
                      <a:pt x="3" y="861"/>
                    </a:moveTo>
                    <a:cubicBezTo>
                      <a:pt x="0" y="846"/>
                      <a:pt x="30" y="850"/>
                      <a:pt x="39" y="846"/>
                    </a:cubicBezTo>
                    <a:cubicBezTo>
                      <a:pt x="58" y="839"/>
                      <a:pt x="76" y="827"/>
                      <a:pt x="95" y="818"/>
                    </a:cubicBezTo>
                    <a:cubicBezTo>
                      <a:pt x="136" y="796"/>
                      <a:pt x="177" y="774"/>
                      <a:pt x="218" y="751"/>
                    </a:cubicBezTo>
                    <a:cubicBezTo>
                      <a:pt x="255" y="730"/>
                      <a:pt x="293" y="709"/>
                      <a:pt x="330" y="688"/>
                    </a:cubicBezTo>
                    <a:cubicBezTo>
                      <a:pt x="368" y="665"/>
                      <a:pt x="407" y="647"/>
                      <a:pt x="432" y="610"/>
                    </a:cubicBezTo>
                    <a:cubicBezTo>
                      <a:pt x="442" y="594"/>
                      <a:pt x="451" y="577"/>
                      <a:pt x="459" y="561"/>
                    </a:cubicBezTo>
                    <a:cubicBezTo>
                      <a:pt x="462" y="555"/>
                      <a:pt x="467" y="530"/>
                      <a:pt x="451" y="534"/>
                    </a:cubicBezTo>
                    <a:cubicBezTo>
                      <a:pt x="414" y="544"/>
                      <a:pt x="388" y="570"/>
                      <a:pt x="360" y="593"/>
                    </a:cubicBezTo>
                    <a:cubicBezTo>
                      <a:pt x="347" y="603"/>
                      <a:pt x="336" y="612"/>
                      <a:pt x="319" y="609"/>
                    </a:cubicBezTo>
                    <a:cubicBezTo>
                      <a:pt x="315" y="592"/>
                      <a:pt x="334" y="576"/>
                      <a:pt x="345" y="566"/>
                    </a:cubicBezTo>
                    <a:cubicBezTo>
                      <a:pt x="374" y="537"/>
                      <a:pt x="409" y="515"/>
                      <a:pt x="442" y="492"/>
                    </a:cubicBezTo>
                    <a:cubicBezTo>
                      <a:pt x="497" y="454"/>
                      <a:pt x="522" y="389"/>
                      <a:pt x="579" y="352"/>
                    </a:cubicBezTo>
                    <a:cubicBezTo>
                      <a:pt x="635" y="315"/>
                      <a:pt x="704" y="303"/>
                      <a:pt x="771" y="307"/>
                    </a:cubicBezTo>
                    <a:cubicBezTo>
                      <a:pt x="831" y="291"/>
                      <a:pt x="877" y="249"/>
                      <a:pt x="894" y="188"/>
                    </a:cubicBezTo>
                    <a:cubicBezTo>
                      <a:pt x="902" y="157"/>
                      <a:pt x="921" y="192"/>
                      <a:pt x="915" y="210"/>
                    </a:cubicBezTo>
                    <a:cubicBezTo>
                      <a:pt x="904" y="246"/>
                      <a:pt x="883" y="278"/>
                      <a:pt x="860" y="307"/>
                    </a:cubicBezTo>
                    <a:cubicBezTo>
                      <a:pt x="852" y="317"/>
                      <a:pt x="820" y="352"/>
                      <a:pt x="854" y="354"/>
                    </a:cubicBezTo>
                    <a:cubicBezTo>
                      <a:pt x="879" y="356"/>
                      <a:pt x="910" y="328"/>
                      <a:pt x="930" y="317"/>
                    </a:cubicBezTo>
                    <a:cubicBezTo>
                      <a:pt x="985" y="286"/>
                      <a:pt x="1042" y="258"/>
                      <a:pt x="1095" y="223"/>
                    </a:cubicBezTo>
                    <a:cubicBezTo>
                      <a:pt x="1137" y="187"/>
                      <a:pt x="1187" y="162"/>
                      <a:pt x="1229" y="124"/>
                    </a:cubicBezTo>
                    <a:cubicBezTo>
                      <a:pt x="1249" y="106"/>
                      <a:pt x="1270" y="87"/>
                      <a:pt x="1288" y="66"/>
                    </a:cubicBezTo>
                    <a:cubicBezTo>
                      <a:pt x="1299" y="55"/>
                      <a:pt x="1308" y="43"/>
                      <a:pt x="1317" y="29"/>
                    </a:cubicBezTo>
                    <a:cubicBezTo>
                      <a:pt x="1321" y="22"/>
                      <a:pt x="1320" y="3"/>
                      <a:pt x="1327" y="0"/>
                    </a:cubicBezTo>
                  </a:path>
                </a:pathLst>
              </a:custGeom>
              <a:noFill/>
              <a:ln w="11113" cap="rnd">
                <a:solidFill>
                  <a:srgbClr val="34343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81" name="Freeform 31"/>
              <p:cNvSpPr>
                <a:spLocks/>
              </p:cNvSpPr>
              <p:nvPr/>
            </p:nvSpPr>
            <p:spPr bwMode="auto">
              <a:xfrm>
                <a:off x="365" y="2432"/>
                <a:ext cx="838" cy="889"/>
              </a:xfrm>
              <a:custGeom>
                <a:avLst/>
                <a:gdLst>
                  <a:gd name="T0" fmla="*/ 8 w 493"/>
                  <a:gd name="T1" fmla="*/ 2926 h 490"/>
                  <a:gd name="T2" fmla="*/ 90 w 493"/>
                  <a:gd name="T3" fmla="*/ 2818 h 490"/>
                  <a:gd name="T4" fmla="*/ 1994 w 493"/>
                  <a:gd name="T5" fmla="*/ 820 h 490"/>
                  <a:gd name="T6" fmla="*/ 2184 w 493"/>
                  <a:gd name="T7" fmla="*/ 573 h 490"/>
                  <a:gd name="T8" fmla="*/ 2366 w 493"/>
                  <a:gd name="T9" fmla="*/ 263 h 490"/>
                  <a:gd name="T10" fmla="*/ 1871 w 493"/>
                  <a:gd name="T11" fmla="*/ 234 h 490"/>
                  <a:gd name="T12" fmla="*/ 1234 w 493"/>
                  <a:gd name="T13" fmla="*/ 573 h 490"/>
                  <a:gd name="T14" fmla="*/ 546 w 493"/>
                  <a:gd name="T15" fmla="*/ 1056 h 490"/>
                  <a:gd name="T16" fmla="*/ 236 w 493"/>
                  <a:gd name="T17" fmla="*/ 1314 h 490"/>
                  <a:gd name="T18" fmla="*/ 133 w 493"/>
                  <a:gd name="T19" fmla="*/ 1451 h 490"/>
                  <a:gd name="T20" fmla="*/ 42 w 493"/>
                  <a:gd name="T21" fmla="*/ 1577 h 49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93" h="490">
                    <a:moveTo>
                      <a:pt x="2" y="490"/>
                    </a:moveTo>
                    <a:cubicBezTo>
                      <a:pt x="0" y="485"/>
                      <a:pt x="15" y="474"/>
                      <a:pt x="18" y="472"/>
                    </a:cubicBezTo>
                    <a:cubicBezTo>
                      <a:pt x="168" y="372"/>
                      <a:pt x="376" y="164"/>
                      <a:pt x="406" y="137"/>
                    </a:cubicBezTo>
                    <a:cubicBezTo>
                      <a:pt x="420" y="124"/>
                      <a:pt x="433" y="110"/>
                      <a:pt x="445" y="96"/>
                    </a:cubicBezTo>
                    <a:cubicBezTo>
                      <a:pt x="457" y="82"/>
                      <a:pt x="477" y="62"/>
                      <a:pt x="482" y="44"/>
                    </a:cubicBezTo>
                    <a:cubicBezTo>
                      <a:pt x="493" y="0"/>
                      <a:pt x="396" y="34"/>
                      <a:pt x="381" y="39"/>
                    </a:cubicBezTo>
                    <a:cubicBezTo>
                      <a:pt x="337" y="56"/>
                      <a:pt x="292" y="75"/>
                      <a:pt x="251" y="96"/>
                    </a:cubicBezTo>
                    <a:cubicBezTo>
                      <a:pt x="203" y="121"/>
                      <a:pt x="156" y="148"/>
                      <a:pt x="111" y="177"/>
                    </a:cubicBezTo>
                    <a:cubicBezTo>
                      <a:pt x="90" y="191"/>
                      <a:pt x="68" y="204"/>
                      <a:pt x="48" y="220"/>
                    </a:cubicBezTo>
                    <a:cubicBezTo>
                      <a:pt x="40" y="227"/>
                      <a:pt x="33" y="234"/>
                      <a:pt x="27" y="243"/>
                    </a:cubicBezTo>
                    <a:cubicBezTo>
                      <a:pt x="24" y="247"/>
                      <a:pt x="8" y="268"/>
                      <a:pt x="9" y="264"/>
                    </a:cubicBezTo>
                  </a:path>
                </a:pathLst>
              </a:custGeom>
              <a:noFill/>
              <a:ln w="11113" cap="rnd">
                <a:solidFill>
                  <a:srgbClr val="34343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82" name="Freeform 32"/>
              <p:cNvSpPr>
                <a:spLocks/>
              </p:cNvSpPr>
              <p:nvPr/>
            </p:nvSpPr>
            <p:spPr bwMode="auto">
              <a:xfrm>
                <a:off x="387" y="2095"/>
                <a:ext cx="2269" cy="1384"/>
              </a:xfrm>
              <a:custGeom>
                <a:avLst/>
                <a:gdLst>
                  <a:gd name="T0" fmla="*/ 6555 w 1334"/>
                  <a:gd name="T1" fmla="*/ 185 h 763"/>
                  <a:gd name="T2" fmla="*/ 6525 w 1334"/>
                  <a:gd name="T3" fmla="*/ 207 h 763"/>
                  <a:gd name="T4" fmla="*/ 6452 w 1334"/>
                  <a:gd name="T5" fmla="*/ 154 h 763"/>
                  <a:gd name="T6" fmla="*/ 6298 w 1334"/>
                  <a:gd name="T7" fmla="*/ 49 h 763"/>
                  <a:gd name="T8" fmla="*/ 5441 w 1334"/>
                  <a:gd name="T9" fmla="*/ 7 h 763"/>
                  <a:gd name="T10" fmla="*/ 4837 w 1334"/>
                  <a:gd name="T11" fmla="*/ 73 h 763"/>
                  <a:gd name="T12" fmla="*/ 4599 w 1334"/>
                  <a:gd name="T13" fmla="*/ 198 h 763"/>
                  <a:gd name="T14" fmla="*/ 4548 w 1334"/>
                  <a:gd name="T15" fmla="*/ 279 h 763"/>
                  <a:gd name="T16" fmla="*/ 4684 w 1334"/>
                  <a:gd name="T17" fmla="*/ 323 h 763"/>
                  <a:gd name="T18" fmla="*/ 5251 w 1334"/>
                  <a:gd name="T19" fmla="*/ 368 h 763"/>
                  <a:gd name="T20" fmla="*/ 5506 w 1334"/>
                  <a:gd name="T21" fmla="*/ 381 h 763"/>
                  <a:gd name="T22" fmla="*/ 5433 w 1334"/>
                  <a:gd name="T23" fmla="*/ 513 h 763"/>
                  <a:gd name="T24" fmla="*/ 4851 w 1334"/>
                  <a:gd name="T25" fmla="*/ 470 h 763"/>
                  <a:gd name="T26" fmla="*/ 4453 w 1334"/>
                  <a:gd name="T27" fmla="*/ 776 h 763"/>
                  <a:gd name="T28" fmla="*/ 4094 w 1334"/>
                  <a:gd name="T29" fmla="*/ 1261 h 763"/>
                  <a:gd name="T30" fmla="*/ 3567 w 1334"/>
                  <a:gd name="T31" fmla="*/ 1475 h 763"/>
                  <a:gd name="T32" fmla="*/ 3249 w 1334"/>
                  <a:gd name="T33" fmla="*/ 1658 h 763"/>
                  <a:gd name="T34" fmla="*/ 2968 w 1334"/>
                  <a:gd name="T35" fmla="*/ 1685 h 763"/>
                  <a:gd name="T36" fmla="*/ 2687 w 1334"/>
                  <a:gd name="T37" fmla="*/ 1714 h 763"/>
                  <a:gd name="T38" fmla="*/ 2337 w 1334"/>
                  <a:gd name="T39" fmla="*/ 1908 h 763"/>
                  <a:gd name="T40" fmla="*/ 1357 w 1334"/>
                  <a:gd name="T41" fmla="*/ 2770 h 763"/>
                  <a:gd name="T42" fmla="*/ 604 w 1334"/>
                  <a:gd name="T43" fmla="*/ 3630 h 763"/>
                  <a:gd name="T44" fmla="*/ 226 w 1334"/>
                  <a:gd name="T45" fmla="*/ 4063 h 763"/>
                  <a:gd name="T46" fmla="*/ 133 w 1334"/>
                  <a:gd name="T47" fmla="*/ 4188 h 763"/>
                  <a:gd name="T48" fmla="*/ 44 w 1334"/>
                  <a:gd name="T49" fmla="*/ 4471 h 763"/>
                  <a:gd name="T50" fmla="*/ 0 w 1334"/>
                  <a:gd name="T51" fmla="*/ 4517 h 76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334" h="763">
                    <a:moveTo>
                      <a:pt x="1332" y="31"/>
                    </a:moveTo>
                    <a:cubicBezTo>
                      <a:pt x="1334" y="36"/>
                      <a:pt x="1329" y="36"/>
                      <a:pt x="1326" y="35"/>
                    </a:cubicBezTo>
                    <a:cubicBezTo>
                      <a:pt x="1320" y="34"/>
                      <a:pt x="1317" y="27"/>
                      <a:pt x="1311" y="26"/>
                    </a:cubicBezTo>
                    <a:cubicBezTo>
                      <a:pt x="1302" y="25"/>
                      <a:pt x="1289" y="10"/>
                      <a:pt x="1280" y="8"/>
                    </a:cubicBezTo>
                    <a:cubicBezTo>
                      <a:pt x="1220" y="0"/>
                      <a:pt x="1167" y="0"/>
                      <a:pt x="1106" y="1"/>
                    </a:cubicBezTo>
                    <a:cubicBezTo>
                      <a:pt x="1066" y="2"/>
                      <a:pt x="1022" y="6"/>
                      <a:pt x="983" y="12"/>
                    </a:cubicBezTo>
                    <a:cubicBezTo>
                      <a:pt x="967" y="14"/>
                      <a:pt x="950" y="27"/>
                      <a:pt x="935" y="33"/>
                    </a:cubicBezTo>
                    <a:cubicBezTo>
                      <a:pt x="929" y="35"/>
                      <a:pt x="923" y="39"/>
                      <a:pt x="924" y="47"/>
                    </a:cubicBezTo>
                    <a:cubicBezTo>
                      <a:pt x="926" y="58"/>
                      <a:pt x="944" y="53"/>
                      <a:pt x="952" y="54"/>
                    </a:cubicBezTo>
                    <a:cubicBezTo>
                      <a:pt x="990" y="54"/>
                      <a:pt x="1029" y="59"/>
                      <a:pt x="1067" y="62"/>
                    </a:cubicBezTo>
                    <a:cubicBezTo>
                      <a:pt x="1083" y="63"/>
                      <a:pt x="1105" y="59"/>
                      <a:pt x="1119" y="64"/>
                    </a:cubicBezTo>
                    <a:cubicBezTo>
                      <a:pt x="1145" y="72"/>
                      <a:pt x="1115" y="85"/>
                      <a:pt x="1104" y="86"/>
                    </a:cubicBezTo>
                    <a:cubicBezTo>
                      <a:pt x="1065" y="89"/>
                      <a:pt x="1025" y="79"/>
                      <a:pt x="986" y="79"/>
                    </a:cubicBezTo>
                    <a:cubicBezTo>
                      <a:pt x="946" y="78"/>
                      <a:pt x="928" y="99"/>
                      <a:pt x="905" y="130"/>
                    </a:cubicBezTo>
                    <a:cubicBezTo>
                      <a:pt x="884" y="158"/>
                      <a:pt x="864" y="193"/>
                      <a:pt x="832" y="211"/>
                    </a:cubicBezTo>
                    <a:cubicBezTo>
                      <a:pt x="798" y="230"/>
                      <a:pt x="758" y="226"/>
                      <a:pt x="725" y="247"/>
                    </a:cubicBezTo>
                    <a:cubicBezTo>
                      <a:pt x="705" y="260"/>
                      <a:pt x="684" y="276"/>
                      <a:pt x="660" y="278"/>
                    </a:cubicBezTo>
                    <a:cubicBezTo>
                      <a:pt x="641" y="280"/>
                      <a:pt x="622" y="281"/>
                      <a:pt x="603" y="282"/>
                    </a:cubicBezTo>
                    <a:cubicBezTo>
                      <a:pt x="584" y="284"/>
                      <a:pt x="565" y="285"/>
                      <a:pt x="546" y="287"/>
                    </a:cubicBezTo>
                    <a:cubicBezTo>
                      <a:pt x="521" y="289"/>
                      <a:pt x="496" y="307"/>
                      <a:pt x="475" y="320"/>
                    </a:cubicBezTo>
                    <a:cubicBezTo>
                      <a:pt x="406" y="362"/>
                      <a:pt x="338" y="411"/>
                      <a:pt x="276" y="464"/>
                    </a:cubicBezTo>
                    <a:cubicBezTo>
                      <a:pt x="223" y="510"/>
                      <a:pt x="173" y="560"/>
                      <a:pt x="123" y="608"/>
                    </a:cubicBezTo>
                    <a:cubicBezTo>
                      <a:pt x="97" y="633"/>
                      <a:pt x="71" y="657"/>
                      <a:pt x="46" y="681"/>
                    </a:cubicBezTo>
                    <a:cubicBezTo>
                      <a:pt x="39" y="688"/>
                      <a:pt x="33" y="694"/>
                      <a:pt x="27" y="702"/>
                    </a:cubicBezTo>
                    <a:cubicBezTo>
                      <a:pt x="18" y="716"/>
                      <a:pt x="12" y="733"/>
                      <a:pt x="9" y="749"/>
                    </a:cubicBezTo>
                    <a:cubicBezTo>
                      <a:pt x="8" y="756"/>
                      <a:pt x="8" y="763"/>
                      <a:pt x="0" y="757"/>
                    </a:cubicBezTo>
                  </a:path>
                </a:pathLst>
              </a:custGeom>
              <a:noFill/>
              <a:ln w="11113" cap="rnd">
                <a:solidFill>
                  <a:srgbClr val="34343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983" name="Group 60"/>
            <p:cNvGrpSpPr>
              <a:grpSpLocks/>
            </p:cNvGrpSpPr>
            <p:nvPr/>
          </p:nvGrpSpPr>
          <p:grpSpPr bwMode="auto">
            <a:xfrm>
              <a:off x="5438454" y="2174040"/>
              <a:ext cx="703404" cy="606872"/>
              <a:chOff x="482" y="814"/>
              <a:chExt cx="1982" cy="1710"/>
            </a:xfrm>
          </p:grpSpPr>
          <p:sp>
            <p:nvSpPr>
              <p:cNvPr id="984" name="Freeform 61"/>
              <p:cNvSpPr>
                <a:spLocks/>
              </p:cNvSpPr>
              <p:nvPr/>
            </p:nvSpPr>
            <p:spPr bwMode="auto">
              <a:xfrm>
                <a:off x="482" y="814"/>
                <a:ext cx="1982" cy="1706"/>
              </a:xfrm>
              <a:custGeom>
                <a:avLst/>
                <a:gdLst>
                  <a:gd name="T0" fmla="*/ 1656 w 1136"/>
                  <a:gd name="T1" fmla="*/ 876 h 917"/>
                  <a:gd name="T2" fmla="*/ 2298 w 1136"/>
                  <a:gd name="T3" fmla="*/ 1766 h 917"/>
                  <a:gd name="T4" fmla="*/ 2298 w 1136"/>
                  <a:gd name="T5" fmla="*/ 793 h 917"/>
                  <a:gd name="T6" fmla="*/ 2460 w 1136"/>
                  <a:gd name="T7" fmla="*/ 156 h 917"/>
                  <a:gd name="T8" fmla="*/ 2603 w 1136"/>
                  <a:gd name="T9" fmla="*/ 1178 h 917"/>
                  <a:gd name="T10" fmla="*/ 3069 w 1136"/>
                  <a:gd name="T11" fmla="*/ 906 h 917"/>
                  <a:gd name="T12" fmla="*/ 3266 w 1136"/>
                  <a:gd name="T13" fmla="*/ 683 h 917"/>
                  <a:gd name="T14" fmla="*/ 2697 w 1136"/>
                  <a:gd name="T15" fmla="*/ 1654 h 917"/>
                  <a:gd name="T16" fmla="*/ 3728 w 1136"/>
                  <a:gd name="T17" fmla="*/ 1405 h 917"/>
                  <a:gd name="T18" fmla="*/ 4864 w 1136"/>
                  <a:gd name="T19" fmla="*/ 837 h 917"/>
                  <a:gd name="T20" fmla="*/ 4835 w 1136"/>
                  <a:gd name="T21" fmla="*/ 502 h 917"/>
                  <a:gd name="T22" fmla="*/ 4965 w 1136"/>
                  <a:gd name="T23" fmla="*/ 1222 h 917"/>
                  <a:gd name="T24" fmla="*/ 5777 w 1136"/>
                  <a:gd name="T25" fmla="*/ 1198 h 917"/>
                  <a:gd name="T26" fmla="*/ 5662 w 1136"/>
                  <a:gd name="T27" fmla="*/ 1468 h 917"/>
                  <a:gd name="T28" fmla="*/ 4636 w 1136"/>
                  <a:gd name="T29" fmla="*/ 1540 h 917"/>
                  <a:gd name="T30" fmla="*/ 4036 w 1136"/>
                  <a:gd name="T31" fmla="*/ 1803 h 917"/>
                  <a:gd name="T32" fmla="*/ 5093 w 1136"/>
                  <a:gd name="T33" fmla="*/ 1996 h 917"/>
                  <a:gd name="T34" fmla="*/ 4566 w 1136"/>
                  <a:gd name="T35" fmla="*/ 2048 h 917"/>
                  <a:gd name="T36" fmla="*/ 4423 w 1136"/>
                  <a:gd name="T37" fmla="*/ 2417 h 917"/>
                  <a:gd name="T38" fmla="*/ 5539 w 1136"/>
                  <a:gd name="T39" fmla="*/ 2417 h 917"/>
                  <a:gd name="T40" fmla="*/ 4794 w 1136"/>
                  <a:gd name="T41" fmla="*/ 2651 h 917"/>
                  <a:gd name="T42" fmla="*/ 5293 w 1136"/>
                  <a:gd name="T43" fmla="*/ 3129 h 917"/>
                  <a:gd name="T44" fmla="*/ 4022 w 1136"/>
                  <a:gd name="T45" fmla="*/ 2454 h 917"/>
                  <a:gd name="T46" fmla="*/ 4295 w 1136"/>
                  <a:gd name="T47" fmla="*/ 3665 h 917"/>
                  <a:gd name="T48" fmla="*/ 4835 w 1136"/>
                  <a:gd name="T49" fmla="*/ 4699 h 917"/>
                  <a:gd name="T50" fmla="*/ 4194 w 1136"/>
                  <a:gd name="T51" fmla="*/ 3632 h 917"/>
                  <a:gd name="T52" fmla="*/ 3601 w 1136"/>
                  <a:gd name="T53" fmla="*/ 3032 h 917"/>
                  <a:gd name="T54" fmla="*/ 3631 w 1136"/>
                  <a:gd name="T55" fmla="*/ 3632 h 917"/>
                  <a:gd name="T56" fmla="*/ 4477 w 1136"/>
                  <a:gd name="T57" fmla="*/ 4863 h 917"/>
                  <a:gd name="T58" fmla="*/ 4046 w 1136"/>
                  <a:gd name="T59" fmla="*/ 4348 h 917"/>
                  <a:gd name="T60" fmla="*/ 3892 w 1136"/>
                  <a:gd name="T61" fmla="*/ 5068 h 917"/>
                  <a:gd name="T62" fmla="*/ 3749 w 1136"/>
                  <a:gd name="T63" fmla="*/ 5418 h 917"/>
                  <a:gd name="T64" fmla="*/ 3835 w 1136"/>
                  <a:gd name="T65" fmla="*/ 4251 h 917"/>
                  <a:gd name="T66" fmla="*/ 2359 w 1136"/>
                  <a:gd name="T67" fmla="*/ 3444 h 917"/>
                  <a:gd name="T68" fmla="*/ 2453 w 1136"/>
                  <a:gd name="T69" fmla="*/ 4675 h 917"/>
                  <a:gd name="T70" fmla="*/ 2109 w 1136"/>
                  <a:gd name="T71" fmla="*/ 4445 h 917"/>
                  <a:gd name="T72" fmla="*/ 2097 w 1136"/>
                  <a:gd name="T73" fmla="*/ 3652 h 917"/>
                  <a:gd name="T74" fmla="*/ 1492 w 1136"/>
                  <a:gd name="T75" fmla="*/ 3966 h 917"/>
                  <a:gd name="T76" fmla="*/ 998 w 1136"/>
                  <a:gd name="T77" fmla="*/ 5635 h 917"/>
                  <a:gd name="T78" fmla="*/ 1047 w 1136"/>
                  <a:gd name="T79" fmla="*/ 5209 h 917"/>
                  <a:gd name="T80" fmla="*/ 447 w 1136"/>
                  <a:gd name="T81" fmla="*/ 3901 h 917"/>
                  <a:gd name="T82" fmla="*/ 319 w 1136"/>
                  <a:gd name="T83" fmla="*/ 3890 h 917"/>
                  <a:gd name="T84" fmla="*/ 1556 w 1136"/>
                  <a:gd name="T85" fmla="*/ 3600 h 917"/>
                  <a:gd name="T86" fmla="*/ 1254 w 1136"/>
                  <a:gd name="T87" fmla="*/ 2977 h 917"/>
                  <a:gd name="T88" fmla="*/ 733 w 1136"/>
                  <a:gd name="T89" fmla="*/ 3271 h 917"/>
                  <a:gd name="T90" fmla="*/ 344 w 1136"/>
                  <a:gd name="T91" fmla="*/ 3483 h 917"/>
                  <a:gd name="T92" fmla="*/ 557 w 1136"/>
                  <a:gd name="T93" fmla="*/ 2768 h 917"/>
                  <a:gd name="T94" fmla="*/ 698 w 1136"/>
                  <a:gd name="T95" fmla="*/ 2763 h 917"/>
                  <a:gd name="T96" fmla="*/ 1769 w 1136"/>
                  <a:gd name="T97" fmla="*/ 2461 h 917"/>
                  <a:gd name="T98" fmla="*/ 1668 w 1136"/>
                  <a:gd name="T99" fmla="*/ 1451 h 917"/>
                  <a:gd name="T100" fmla="*/ 1377 w 1136"/>
                  <a:gd name="T101" fmla="*/ 342 h 91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136" h="917">
                    <a:moveTo>
                      <a:pt x="250" y="4"/>
                    </a:moveTo>
                    <a:cubicBezTo>
                      <a:pt x="256" y="1"/>
                      <a:pt x="270" y="0"/>
                      <a:pt x="274" y="7"/>
                    </a:cubicBezTo>
                    <a:cubicBezTo>
                      <a:pt x="277" y="11"/>
                      <a:pt x="275" y="19"/>
                      <a:pt x="275" y="24"/>
                    </a:cubicBezTo>
                    <a:cubicBezTo>
                      <a:pt x="274" y="33"/>
                      <a:pt x="274" y="42"/>
                      <a:pt x="274" y="51"/>
                    </a:cubicBezTo>
                    <a:cubicBezTo>
                      <a:pt x="276" y="81"/>
                      <a:pt x="295" y="111"/>
                      <a:pt x="312" y="136"/>
                    </a:cubicBezTo>
                    <a:cubicBezTo>
                      <a:pt x="323" y="154"/>
                      <a:pt x="342" y="172"/>
                      <a:pt x="342" y="195"/>
                    </a:cubicBezTo>
                    <a:cubicBezTo>
                      <a:pt x="342" y="209"/>
                      <a:pt x="342" y="224"/>
                      <a:pt x="342" y="238"/>
                    </a:cubicBezTo>
                    <a:cubicBezTo>
                      <a:pt x="342" y="253"/>
                      <a:pt x="346" y="290"/>
                      <a:pt x="366" y="286"/>
                    </a:cubicBezTo>
                    <a:cubicBezTo>
                      <a:pt x="381" y="283"/>
                      <a:pt x="395" y="280"/>
                      <a:pt x="410" y="277"/>
                    </a:cubicBezTo>
                    <a:cubicBezTo>
                      <a:pt x="418" y="276"/>
                      <a:pt x="426" y="275"/>
                      <a:pt x="433" y="274"/>
                    </a:cubicBezTo>
                    <a:cubicBezTo>
                      <a:pt x="440" y="273"/>
                      <a:pt x="457" y="274"/>
                      <a:pt x="459" y="268"/>
                    </a:cubicBezTo>
                    <a:cubicBezTo>
                      <a:pt x="468" y="247"/>
                      <a:pt x="465" y="226"/>
                      <a:pt x="461" y="205"/>
                    </a:cubicBezTo>
                    <a:cubicBezTo>
                      <a:pt x="460" y="196"/>
                      <a:pt x="458" y="188"/>
                      <a:pt x="457" y="179"/>
                    </a:cubicBezTo>
                    <a:cubicBezTo>
                      <a:pt x="455" y="174"/>
                      <a:pt x="455" y="168"/>
                      <a:pt x="452" y="163"/>
                    </a:cubicBezTo>
                    <a:cubicBezTo>
                      <a:pt x="444" y="153"/>
                      <a:pt x="433" y="136"/>
                      <a:pt x="433" y="123"/>
                    </a:cubicBezTo>
                    <a:cubicBezTo>
                      <a:pt x="433" y="107"/>
                      <a:pt x="437" y="91"/>
                      <a:pt x="441" y="75"/>
                    </a:cubicBezTo>
                    <a:cubicBezTo>
                      <a:pt x="442" y="68"/>
                      <a:pt x="444" y="61"/>
                      <a:pt x="445" y="53"/>
                    </a:cubicBezTo>
                    <a:cubicBezTo>
                      <a:pt x="446" y="49"/>
                      <a:pt x="441" y="45"/>
                      <a:pt x="438" y="42"/>
                    </a:cubicBezTo>
                    <a:cubicBezTo>
                      <a:pt x="431" y="34"/>
                      <a:pt x="428" y="20"/>
                      <a:pt x="438" y="12"/>
                    </a:cubicBezTo>
                    <a:cubicBezTo>
                      <a:pt x="448" y="3"/>
                      <a:pt x="459" y="15"/>
                      <a:pt x="463" y="24"/>
                    </a:cubicBezTo>
                    <a:cubicBezTo>
                      <a:pt x="468" y="36"/>
                      <a:pt x="468" y="53"/>
                      <a:pt x="464" y="65"/>
                    </a:cubicBezTo>
                    <a:cubicBezTo>
                      <a:pt x="461" y="75"/>
                      <a:pt x="452" y="81"/>
                      <a:pt x="449" y="90"/>
                    </a:cubicBezTo>
                    <a:cubicBezTo>
                      <a:pt x="443" y="105"/>
                      <a:pt x="448" y="110"/>
                      <a:pt x="456" y="122"/>
                    </a:cubicBezTo>
                    <a:cubicBezTo>
                      <a:pt x="465" y="135"/>
                      <a:pt x="473" y="148"/>
                      <a:pt x="479" y="162"/>
                    </a:cubicBezTo>
                    <a:cubicBezTo>
                      <a:pt x="483" y="169"/>
                      <a:pt x="486" y="176"/>
                      <a:pt x="490" y="183"/>
                    </a:cubicBezTo>
                    <a:cubicBezTo>
                      <a:pt x="492" y="188"/>
                      <a:pt x="491" y="191"/>
                      <a:pt x="496" y="190"/>
                    </a:cubicBezTo>
                    <a:cubicBezTo>
                      <a:pt x="501" y="188"/>
                      <a:pt x="505" y="187"/>
                      <a:pt x="509" y="184"/>
                    </a:cubicBezTo>
                    <a:cubicBezTo>
                      <a:pt x="520" y="178"/>
                      <a:pt x="529" y="167"/>
                      <a:pt x="540" y="161"/>
                    </a:cubicBezTo>
                    <a:cubicBezTo>
                      <a:pt x="546" y="158"/>
                      <a:pt x="553" y="157"/>
                      <a:pt x="559" y="155"/>
                    </a:cubicBezTo>
                    <a:cubicBezTo>
                      <a:pt x="567" y="152"/>
                      <a:pt x="573" y="147"/>
                      <a:pt x="578" y="141"/>
                    </a:cubicBezTo>
                    <a:cubicBezTo>
                      <a:pt x="587" y="132"/>
                      <a:pt x="594" y="119"/>
                      <a:pt x="599" y="107"/>
                    </a:cubicBezTo>
                    <a:cubicBezTo>
                      <a:pt x="603" y="96"/>
                      <a:pt x="602" y="81"/>
                      <a:pt x="616" y="79"/>
                    </a:cubicBezTo>
                    <a:cubicBezTo>
                      <a:pt x="624" y="78"/>
                      <a:pt x="639" y="83"/>
                      <a:pt x="638" y="94"/>
                    </a:cubicBezTo>
                    <a:cubicBezTo>
                      <a:pt x="637" y="100"/>
                      <a:pt x="630" y="103"/>
                      <a:pt x="625" y="104"/>
                    </a:cubicBezTo>
                    <a:cubicBezTo>
                      <a:pt x="622" y="105"/>
                      <a:pt x="618" y="106"/>
                      <a:pt x="615" y="106"/>
                    </a:cubicBezTo>
                    <a:cubicBezTo>
                      <a:pt x="614" y="111"/>
                      <a:pt x="613" y="115"/>
                      <a:pt x="612" y="119"/>
                    </a:cubicBezTo>
                    <a:cubicBezTo>
                      <a:pt x="605" y="143"/>
                      <a:pt x="587" y="160"/>
                      <a:pt x="565" y="172"/>
                    </a:cubicBezTo>
                    <a:cubicBezTo>
                      <a:pt x="545" y="184"/>
                      <a:pt x="518" y="190"/>
                      <a:pt x="504" y="211"/>
                    </a:cubicBezTo>
                    <a:cubicBezTo>
                      <a:pt x="498" y="219"/>
                      <a:pt x="490" y="235"/>
                      <a:pt x="495" y="246"/>
                    </a:cubicBezTo>
                    <a:cubicBezTo>
                      <a:pt x="497" y="251"/>
                      <a:pt x="503" y="259"/>
                      <a:pt x="508" y="257"/>
                    </a:cubicBezTo>
                    <a:cubicBezTo>
                      <a:pt x="515" y="253"/>
                      <a:pt x="522" y="249"/>
                      <a:pt x="529" y="244"/>
                    </a:cubicBezTo>
                    <a:cubicBezTo>
                      <a:pt x="556" y="226"/>
                      <a:pt x="578" y="208"/>
                      <a:pt x="612" y="211"/>
                    </a:cubicBezTo>
                    <a:cubicBezTo>
                      <a:pt x="628" y="212"/>
                      <a:pt x="643" y="214"/>
                      <a:pt x="659" y="217"/>
                    </a:cubicBezTo>
                    <a:cubicBezTo>
                      <a:pt x="665" y="219"/>
                      <a:pt x="672" y="220"/>
                      <a:pt x="678" y="222"/>
                    </a:cubicBezTo>
                    <a:cubicBezTo>
                      <a:pt x="686" y="222"/>
                      <a:pt x="695" y="220"/>
                      <a:pt x="702" y="218"/>
                    </a:cubicBezTo>
                    <a:cubicBezTo>
                      <a:pt x="726" y="210"/>
                      <a:pt x="745" y="190"/>
                      <a:pt x="771" y="190"/>
                    </a:cubicBezTo>
                    <a:cubicBezTo>
                      <a:pt x="783" y="190"/>
                      <a:pt x="797" y="192"/>
                      <a:pt x="808" y="199"/>
                    </a:cubicBezTo>
                    <a:cubicBezTo>
                      <a:pt x="820" y="205"/>
                      <a:pt x="840" y="202"/>
                      <a:pt x="854" y="201"/>
                    </a:cubicBezTo>
                    <a:cubicBezTo>
                      <a:pt x="878" y="199"/>
                      <a:pt x="908" y="192"/>
                      <a:pt x="918" y="167"/>
                    </a:cubicBezTo>
                    <a:cubicBezTo>
                      <a:pt x="923" y="156"/>
                      <a:pt x="923" y="142"/>
                      <a:pt x="916" y="130"/>
                    </a:cubicBezTo>
                    <a:cubicBezTo>
                      <a:pt x="908" y="118"/>
                      <a:pt x="902" y="103"/>
                      <a:pt x="899" y="89"/>
                    </a:cubicBezTo>
                    <a:cubicBezTo>
                      <a:pt x="896" y="74"/>
                      <a:pt x="896" y="58"/>
                      <a:pt x="901" y="43"/>
                    </a:cubicBezTo>
                    <a:cubicBezTo>
                      <a:pt x="903" y="36"/>
                      <a:pt x="915" y="22"/>
                      <a:pt x="924" y="29"/>
                    </a:cubicBezTo>
                    <a:cubicBezTo>
                      <a:pt x="930" y="34"/>
                      <a:pt x="927" y="48"/>
                      <a:pt x="922" y="52"/>
                    </a:cubicBezTo>
                    <a:cubicBezTo>
                      <a:pt x="915" y="59"/>
                      <a:pt x="909" y="67"/>
                      <a:pt x="910" y="78"/>
                    </a:cubicBezTo>
                    <a:cubicBezTo>
                      <a:pt x="910" y="81"/>
                      <a:pt x="912" y="85"/>
                      <a:pt x="913" y="89"/>
                    </a:cubicBezTo>
                    <a:cubicBezTo>
                      <a:pt x="917" y="97"/>
                      <a:pt x="920" y="105"/>
                      <a:pt x="923" y="113"/>
                    </a:cubicBezTo>
                    <a:cubicBezTo>
                      <a:pt x="929" y="129"/>
                      <a:pt x="935" y="140"/>
                      <a:pt x="934" y="157"/>
                    </a:cubicBezTo>
                    <a:cubicBezTo>
                      <a:pt x="934" y="164"/>
                      <a:pt x="934" y="172"/>
                      <a:pt x="934" y="180"/>
                    </a:cubicBezTo>
                    <a:cubicBezTo>
                      <a:pt x="934" y="183"/>
                      <a:pt x="935" y="187"/>
                      <a:pt x="935" y="190"/>
                    </a:cubicBezTo>
                    <a:cubicBezTo>
                      <a:pt x="936" y="195"/>
                      <a:pt x="940" y="193"/>
                      <a:pt x="944" y="193"/>
                    </a:cubicBezTo>
                    <a:cubicBezTo>
                      <a:pt x="960" y="194"/>
                      <a:pt x="975" y="198"/>
                      <a:pt x="990" y="203"/>
                    </a:cubicBezTo>
                    <a:cubicBezTo>
                      <a:pt x="1001" y="207"/>
                      <a:pt x="1013" y="212"/>
                      <a:pt x="1024" y="216"/>
                    </a:cubicBezTo>
                    <a:cubicBezTo>
                      <a:pt x="1036" y="221"/>
                      <a:pt x="1052" y="215"/>
                      <a:pt x="1063" y="208"/>
                    </a:cubicBezTo>
                    <a:cubicBezTo>
                      <a:pt x="1073" y="203"/>
                      <a:pt x="1081" y="194"/>
                      <a:pt x="1088" y="186"/>
                    </a:cubicBezTo>
                    <a:cubicBezTo>
                      <a:pt x="1090" y="182"/>
                      <a:pt x="1094" y="179"/>
                      <a:pt x="1095" y="175"/>
                    </a:cubicBezTo>
                    <a:cubicBezTo>
                      <a:pt x="1096" y="170"/>
                      <a:pt x="1096" y="164"/>
                      <a:pt x="1098" y="159"/>
                    </a:cubicBezTo>
                    <a:cubicBezTo>
                      <a:pt x="1105" y="142"/>
                      <a:pt x="1136" y="157"/>
                      <a:pt x="1123" y="171"/>
                    </a:cubicBezTo>
                    <a:cubicBezTo>
                      <a:pt x="1112" y="182"/>
                      <a:pt x="1101" y="193"/>
                      <a:pt x="1090" y="204"/>
                    </a:cubicBezTo>
                    <a:cubicBezTo>
                      <a:pt x="1082" y="212"/>
                      <a:pt x="1075" y="221"/>
                      <a:pt x="1066" y="228"/>
                    </a:cubicBezTo>
                    <a:cubicBezTo>
                      <a:pt x="1052" y="243"/>
                      <a:pt x="1021" y="234"/>
                      <a:pt x="1005" y="230"/>
                    </a:cubicBezTo>
                    <a:cubicBezTo>
                      <a:pt x="989" y="226"/>
                      <a:pt x="973" y="223"/>
                      <a:pt x="957" y="221"/>
                    </a:cubicBezTo>
                    <a:cubicBezTo>
                      <a:pt x="949" y="219"/>
                      <a:pt x="940" y="218"/>
                      <a:pt x="932" y="217"/>
                    </a:cubicBezTo>
                    <a:cubicBezTo>
                      <a:pt x="924" y="216"/>
                      <a:pt x="917" y="221"/>
                      <a:pt x="911" y="224"/>
                    </a:cubicBezTo>
                    <a:cubicBezTo>
                      <a:pt x="898" y="230"/>
                      <a:pt x="886" y="235"/>
                      <a:pt x="873" y="239"/>
                    </a:cubicBezTo>
                    <a:cubicBezTo>
                      <a:pt x="857" y="243"/>
                      <a:pt x="836" y="234"/>
                      <a:pt x="820" y="231"/>
                    </a:cubicBezTo>
                    <a:cubicBezTo>
                      <a:pt x="812" y="229"/>
                      <a:pt x="804" y="227"/>
                      <a:pt x="796" y="225"/>
                    </a:cubicBezTo>
                    <a:cubicBezTo>
                      <a:pt x="790" y="224"/>
                      <a:pt x="781" y="221"/>
                      <a:pt x="775" y="223"/>
                    </a:cubicBezTo>
                    <a:cubicBezTo>
                      <a:pt x="766" y="226"/>
                      <a:pt x="762" y="241"/>
                      <a:pt x="758" y="248"/>
                    </a:cubicBezTo>
                    <a:cubicBezTo>
                      <a:pt x="752" y="259"/>
                      <a:pt x="749" y="272"/>
                      <a:pt x="760" y="280"/>
                    </a:cubicBezTo>
                    <a:cubicBezTo>
                      <a:pt x="773" y="289"/>
                      <a:pt x="790" y="289"/>
                      <a:pt x="805" y="290"/>
                    </a:cubicBezTo>
                    <a:cubicBezTo>
                      <a:pt x="824" y="291"/>
                      <a:pt x="842" y="293"/>
                      <a:pt x="860" y="298"/>
                    </a:cubicBezTo>
                    <a:cubicBezTo>
                      <a:pt x="880" y="303"/>
                      <a:pt x="900" y="310"/>
                      <a:pt x="921" y="310"/>
                    </a:cubicBezTo>
                    <a:cubicBezTo>
                      <a:pt x="930" y="311"/>
                      <a:pt x="938" y="310"/>
                      <a:pt x="947" y="309"/>
                    </a:cubicBezTo>
                    <a:cubicBezTo>
                      <a:pt x="951" y="309"/>
                      <a:pt x="957" y="306"/>
                      <a:pt x="959" y="310"/>
                    </a:cubicBezTo>
                    <a:cubicBezTo>
                      <a:pt x="960" y="312"/>
                      <a:pt x="961" y="316"/>
                      <a:pt x="959" y="319"/>
                    </a:cubicBezTo>
                    <a:cubicBezTo>
                      <a:pt x="955" y="325"/>
                      <a:pt x="939" y="325"/>
                      <a:pt x="932" y="326"/>
                    </a:cubicBezTo>
                    <a:cubicBezTo>
                      <a:pt x="922" y="326"/>
                      <a:pt x="912" y="325"/>
                      <a:pt x="902" y="323"/>
                    </a:cubicBezTo>
                    <a:cubicBezTo>
                      <a:pt x="895" y="322"/>
                      <a:pt x="889" y="318"/>
                      <a:pt x="882" y="317"/>
                    </a:cubicBezTo>
                    <a:cubicBezTo>
                      <a:pt x="875" y="316"/>
                      <a:pt x="867" y="317"/>
                      <a:pt x="860" y="318"/>
                    </a:cubicBezTo>
                    <a:cubicBezTo>
                      <a:pt x="847" y="319"/>
                      <a:pt x="835" y="325"/>
                      <a:pt x="822" y="326"/>
                    </a:cubicBezTo>
                    <a:cubicBezTo>
                      <a:pt x="801" y="327"/>
                      <a:pt x="782" y="325"/>
                      <a:pt x="763" y="319"/>
                    </a:cubicBezTo>
                    <a:cubicBezTo>
                      <a:pt x="753" y="316"/>
                      <a:pt x="714" y="307"/>
                      <a:pt x="713" y="326"/>
                    </a:cubicBezTo>
                    <a:cubicBezTo>
                      <a:pt x="738" y="325"/>
                      <a:pt x="760" y="333"/>
                      <a:pt x="782" y="345"/>
                    </a:cubicBezTo>
                    <a:cubicBezTo>
                      <a:pt x="800" y="354"/>
                      <a:pt x="815" y="366"/>
                      <a:pt x="833" y="375"/>
                    </a:cubicBezTo>
                    <a:cubicBezTo>
                      <a:pt x="872" y="393"/>
                      <a:pt x="920" y="402"/>
                      <a:pt x="962" y="393"/>
                    </a:cubicBezTo>
                    <a:cubicBezTo>
                      <a:pt x="979" y="390"/>
                      <a:pt x="1008" y="381"/>
                      <a:pt x="1016" y="365"/>
                    </a:cubicBezTo>
                    <a:cubicBezTo>
                      <a:pt x="1021" y="355"/>
                      <a:pt x="1031" y="348"/>
                      <a:pt x="1042" y="348"/>
                    </a:cubicBezTo>
                    <a:cubicBezTo>
                      <a:pt x="1052" y="348"/>
                      <a:pt x="1056" y="360"/>
                      <a:pt x="1053" y="368"/>
                    </a:cubicBezTo>
                    <a:cubicBezTo>
                      <a:pt x="1051" y="372"/>
                      <a:pt x="1047" y="375"/>
                      <a:pt x="1043" y="375"/>
                    </a:cubicBezTo>
                    <a:cubicBezTo>
                      <a:pt x="1035" y="374"/>
                      <a:pt x="1030" y="374"/>
                      <a:pt x="1022" y="378"/>
                    </a:cubicBezTo>
                    <a:cubicBezTo>
                      <a:pt x="1010" y="385"/>
                      <a:pt x="998" y="395"/>
                      <a:pt x="988" y="405"/>
                    </a:cubicBezTo>
                    <a:cubicBezTo>
                      <a:pt x="983" y="411"/>
                      <a:pt x="981" y="413"/>
                      <a:pt x="974" y="415"/>
                    </a:cubicBezTo>
                    <a:cubicBezTo>
                      <a:pt x="966" y="416"/>
                      <a:pt x="958" y="417"/>
                      <a:pt x="951" y="417"/>
                    </a:cubicBezTo>
                    <a:cubicBezTo>
                      <a:pt x="935" y="417"/>
                      <a:pt x="919" y="414"/>
                      <a:pt x="903" y="412"/>
                    </a:cubicBezTo>
                    <a:cubicBezTo>
                      <a:pt x="930" y="433"/>
                      <a:pt x="957" y="454"/>
                      <a:pt x="986" y="471"/>
                    </a:cubicBezTo>
                    <a:cubicBezTo>
                      <a:pt x="994" y="470"/>
                      <a:pt x="1002" y="469"/>
                      <a:pt x="1011" y="468"/>
                    </a:cubicBezTo>
                    <a:cubicBezTo>
                      <a:pt x="1016" y="467"/>
                      <a:pt x="1026" y="465"/>
                      <a:pt x="1031" y="469"/>
                    </a:cubicBezTo>
                    <a:cubicBezTo>
                      <a:pt x="1039" y="475"/>
                      <a:pt x="1036" y="499"/>
                      <a:pt x="1023" y="494"/>
                    </a:cubicBezTo>
                    <a:cubicBezTo>
                      <a:pt x="1014" y="491"/>
                      <a:pt x="1007" y="486"/>
                      <a:pt x="997" y="486"/>
                    </a:cubicBezTo>
                    <a:cubicBezTo>
                      <a:pt x="992" y="487"/>
                      <a:pt x="986" y="487"/>
                      <a:pt x="981" y="487"/>
                    </a:cubicBezTo>
                    <a:cubicBezTo>
                      <a:pt x="974" y="487"/>
                      <a:pt x="971" y="483"/>
                      <a:pt x="965" y="479"/>
                    </a:cubicBezTo>
                    <a:cubicBezTo>
                      <a:pt x="940" y="462"/>
                      <a:pt x="911" y="449"/>
                      <a:pt x="883" y="437"/>
                    </a:cubicBezTo>
                    <a:cubicBezTo>
                      <a:pt x="854" y="424"/>
                      <a:pt x="826" y="410"/>
                      <a:pt x="797" y="396"/>
                    </a:cubicBezTo>
                    <a:cubicBezTo>
                      <a:pt x="785" y="390"/>
                      <a:pt x="770" y="381"/>
                      <a:pt x="757" y="381"/>
                    </a:cubicBezTo>
                    <a:cubicBezTo>
                      <a:pt x="743" y="381"/>
                      <a:pt x="735" y="391"/>
                      <a:pt x="737" y="404"/>
                    </a:cubicBezTo>
                    <a:cubicBezTo>
                      <a:pt x="738" y="413"/>
                      <a:pt x="749" y="421"/>
                      <a:pt x="754" y="428"/>
                    </a:cubicBezTo>
                    <a:cubicBezTo>
                      <a:pt x="762" y="437"/>
                      <a:pt x="770" y="447"/>
                      <a:pt x="776" y="457"/>
                    </a:cubicBezTo>
                    <a:cubicBezTo>
                      <a:pt x="790" y="479"/>
                      <a:pt x="799" y="503"/>
                      <a:pt x="804" y="528"/>
                    </a:cubicBezTo>
                    <a:cubicBezTo>
                      <a:pt x="807" y="541"/>
                      <a:pt x="809" y="555"/>
                      <a:pt x="809" y="569"/>
                    </a:cubicBezTo>
                    <a:cubicBezTo>
                      <a:pt x="810" y="576"/>
                      <a:pt x="810" y="584"/>
                      <a:pt x="809" y="591"/>
                    </a:cubicBezTo>
                    <a:cubicBezTo>
                      <a:pt x="809" y="602"/>
                      <a:pt x="810" y="607"/>
                      <a:pt x="815" y="616"/>
                    </a:cubicBezTo>
                    <a:cubicBezTo>
                      <a:pt x="828" y="640"/>
                      <a:pt x="849" y="655"/>
                      <a:pt x="866" y="675"/>
                    </a:cubicBezTo>
                    <a:cubicBezTo>
                      <a:pt x="873" y="684"/>
                      <a:pt x="874" y="697"/>
                      <a:pt x="881" y="706"/>
                    </a:cubicBezTo>
                    <a:cubicBezTo>
                      <a:pt x="888" y="715"/>
                      <a:pt x="906" y="720"/>
                      <a:pt x="910" y="730"/>
                    </a:cubicBezTo>
                    <a:cubicBezTo>
                      <a:pt x="914" y="742"/>
                      <a:pt x="904" y="746"/>
                      <a:pt x="895" y="745"/>
                    </a:cubicBezTo>
                    <a:cubicBezTo>
                      <a:pt x="881" y="742"/>
                      <a:pt x="873" y="735"/>
                      <a:pt x="869" y="722"/>
                    </a:cubicBezTo>
                    <a:cubicBezTo>
                      <a:pt x="862" y="696"/>
                      <a:pt x="841" y="679"/>
                      <a:pt x="825" y="659"/>
                    </a:cubicBezTo>
                    <a:cubicBezTo>
                      <a:pt x="808" y="639"/>
                      <a:pt x="797" y="612"/>
                      <a:pt x="792" y="586"/>
                    </a:cubicBezTo>
                    <a:cubicBezTo>
                      <a:pt x="791" y="579"/>
                      <a:pt x="790" y="572"/>
                      <a:pt x="790" y="564"/>
                    </a:cubicBezTo>
                    <a:cubicBezTo>
                      <a:pt x="790" y="556"/>
                      <a:pt x="791" y="548"/>
                      <a:pt x="789" y="540"/>
                    </a:cubicBezTo>
                    <a:cubicBezTo>
                      <a:pt x="784" y="524"/>
                      <a:pt x="780" y="508"/>
                      <a:pt x="773" y="493"/>
                    </a:cubicBezTo>
                    <a:cubicBezTo>
                      <a:pt x="768" y="481"/>
                      <a:pt x="757" y="469"/>
                      <a:pt x="747" y="461"/>
                    </a:cubicBezTo>
                    <a:cubicBezTo>
                      <a:pt x="741" y="457"/>
                      <a:pt x="722" y="446"/>
                      <a:pt x="715" y="450"/>
                    </a:cubicBezTo>
                    <a:cubicBezTo>
                      <a:pt x="703" y="457"/>
                      <a:pt x="690" y="464"/>
                      <a:pt x="678" y="471"/>
                    </a:cubicBezTo>
                    <a:cubicBezTo>
                      <a:pt x="659" y="482"/>
                      <a:pt x="639" y="484"/>
                      <a:pt x="618" y="487"/>
                    </a:cubicBezTo>
                    <a:cubicBezTo>
                      <a:pt x="605" y="488"/>
                      <a:pt x="591" y="489"/>
                      <a:pt x="584" y="502"/>
                    </a:cubicBezTo>
                    <a:cubicBezTo>
                      <a:pt x="581" y="510"/>
                      <a:pt x="597" y="522"/>
                      <a:pt x="602" y="525"/>
                    </a:cubicBezTo>
                    <a:cubicBezTo>
                      <a:pt x="613" y="534"/>
                      <a:pt x="626" y="538"/>
                      <a:pt x="639" y="543"/>
                    </a:cubicBezTo>
                    <a:cubicBezTo>
                      <a:pt x="654" y="549"/>
                      <a:pt x="669" y="556"/>
                      <a:pt x="684" y="564"/>
                    </a:cubicBezTo>
                    <a:cubicBezTo>
                      <a:pt x="711" y="578"/>
                      <a:pt x="732" y="594"/>
                      <a:pt x="747" y="621"/>
                    </a:cubicBezTo>
                    <a:cubicBezTo>
                      <a:pt x="759" y="642"/>
                      <a:pt x="767" y="667"/>
                      <a:pt x="790" y="680"/>
                    </a:cubicBezTo>
                    <a:cubicBezTo>
                      <a:pt x="815" y="694"/>
                      <a:pt x="838" y="707"/>
                      <a:pt x="855" y="732"/>
                    </a:cubicBezTo>
                    <a:cubicBezTo>
                      <a:pt x="862" y="743"/>
                      <a:pt x="870" y="753"/>
                      <a:pt x="855" y="761"/>
                    </a:cubicBezTo>
                    <a:cubicBezTo>
                      <a:pt x="849" y="765"/>
                      <a:pt x="846" y="760"/>
                      <a:pt x="843" y="755"/>
                    </a:cubicBezTo>
                    <a:cubicBezTo>
                      <a:pt x="840" y="748"/>
                      <a:pt x="836" y="743"/>
                      <a:pt x="830" y="738"/>
                    </a:cubicBezTo>
                    <a:cubicBezTo>
                      <a:pt x="826" y="734"/>
                      <a:pt x="820" y="731"/>
                      <a:pt x="815" y="729"/>
                    </a:cubicBezTo>
                    <a:cubicBezTo>
                      <a:pt x="813" y="728"/>
                      <a:pt x="808" y="727"/>
                      <a:pt x="806" y="725"/>
                    </a:cubicBezTo>
                    <a:cubicBezTo>
                      <a:pt x="803" y="722"/>
                      <a:pt x="800" y="718"/>
                      <a:pt x="796" y="714"/>
                    </a:cubicBezTo>
                    <a:cubicBezTo>
                      <a:pt x="785" y="701"/>
                      <a:pt x="774" y="688"/>
                      <a:pt x="762" y="675"/>
                    </a:cubicBezTo>
                    <a:cubicBezTo>
                      <a:pt x="759" y="671"/>
                      <a:pt x="746" y="650"/>
                      <a:pt x="740" y="658"/>
                    </a:cubicBezTo>
                    <a:cubicBezTo>
                      <a:pt x="737" y="663"/>
                      <a:pt x="740" y="669"/>
                      <a:pt x="741" y="674"/>
                    </a:cubicBezTo>
                    <a:cubicBezTo>
                      <a:pt x="742" y="681"/>
                      <a:pt x="743" y="688"/>
                      <a:pt x="744" y="694"/>
                    </a:cubicBezTo>
                    <a:cubicBezTo>
                      <a:pt x="746" y="711"/>
                      <a:pt x="746" y="728"/>
                      <a:pt x="746" y="745"/>
                    </a:cubicBezTo>
                    <a:cubicBezTo>
                      <a:pt x="745" y="759"/>
                      <a:pt x="737" y="774"/>
                      <a:pt x="733" y="787"/>
                    </a:cubicBezTo>
                    <a:cubicBezTo>
                      <a:pt x="730" y="798"/>
                      <a:pt x="720" y="821"/>
                      <a:pt x="728" y="832"/>
                    </a:cubicBezTo>
                    <a:cubicBezTo>
                      <a:pt x="733" y="840"/>
                      <a:pt x="743" y="844"/>
                      <a:pt x="743" y="855"/>
                    </a:cubicBezTo>
                    <a:cubicBezTo>
                      <a:pt x="742" y="862"/>
                      <a:pt x="735" y="880"/>
                      <a:pt x="724" y="874"/>
                    </a:cubicBezTo>
                    <a:cubicBezTo>
                      <a:pt x="720" y="871"/>
                      <a:pt x="717" y="863"/>
                      <a:pt x="715" y="858"/>
                    </a:cubicBezTo>
                    <a:cubicBezTo>
                      <a:pt x="712" y="852"/>
                      <a:pt x="709" y="847"/>
                      <a:pt x="706" y="841"/>
                    </a:cubicBezTo>
                    <a:cubicBezTo>
                      <a:pt x="703" y="835"/>
                      <a:pt x="701" y="829"/>
                      <a:pt x="699" y="822"/>
                    </a:cubicBezTo>
                    <a:cubicBezTo>
                      <a:pt x="697" y="813"/>
                      <a:pt x="702" y="807"/>
                      <a:pt x="707" y="799"/>
                    </a:cubicBezTo>
                    <a:cubicBezTo>
                      <a:pt x="711" y="791"/>
                      <a:pt x="722" y="777"/>
                      <a:pt x="722" y="768"/>
                    </a:cubicBezTo>
                    <a:cubicBezTo>
                      <a:pt x="722" y="764"/>
                      <a:pt x="722" y="760"/>
                      <a:pt x="722" y="756"/>
                    </a:cubicBezTo>
                    <a:cubicBezTo>
                      <a:pt x="722" y="724"/>
                      <a:pt x="722" y="692"/>
                      <a:pt x="722" y="660"/>
                    </a:cubicBezTo>
                    <a:cubicBezTo>
                      <a:pt x="722" y="612"/>
                      <a:pt x="660" y="599"/>
                      <a:pt x="627" y="581"/>
                    </a:cubicBezTo>
                    <a:cubicBezTo>
                      <a:pt x="599" y="565"/>
                      <a:pt x="574" y="544"/>
                      <a:pt x="547" y="527"/>
                    </a:cubicBezTo>
                    <a:cubicBezTo>
                      <a:pt x="534" y="519"/>
                      <a:pt x="520" y="513"/>
                      <a:pt x="505" y="507"/>
                    </a:cubicBezTo>
                    <a:cubicBezTo>
                      <a:pt x="497" y="504"/>
                      <a:pt x="481" y="498"/>
                      <a:pt x="473" y="506"/>
                    </a:cubicBezTo>
                    <a:cubicBezTo>
                      <a:pt x="462" y="514"/>
                      <a:pt x="453" y="526"/>
                      <a:pt x="444" y="535"/>
                    </a:cubicBezTo>
                    <a:cubicBezTo>
                      <a:pt x="434" y="544"/>
                      <a:pt x="423" y="552"/>
                      <a:pt x="422" y="567"/>
                    </a:cubicBezTo>
                    <a:cubicBezTo>
                      <a:pt x="422" y="582"/>
                      <a:pt x="421" y="597"/>
                      <a:pt x="424" y="612"/>
                    </a:cubicBezTo>
                    <a:cubicBezTo>
                      <a:pt x="425" y="618"/>
                      <a:pt x="429" y="622"/>
                      <a:pt x="433" y="628"/>
                    </a:cubicBezTo>
                    <a:cubicBezTo>
                      <a:pt x="437" y="634"/>
                      <a:pt x="441" y="640"/>
                      <a:pt x="445" y="647"/>
                    </a:cubicBezTo>
                    <a:cubicBezTo>
                      <a:pt x="457" y="672"/>
                      <a:pt x="462" y="699"/>
                      <a:pt x="462" y="726"/>
                    </a:cubicBezTo>
                    <a:cubicBezTo>
                      <a:pt x="460" y="726"/>
                      <a:pt x="452" y="728"/>
                      <a:pt x="450" y="726"/>
                    </a:cubicBezTo>
                    <a:cubicBezTo>
                      <a:pt x="449" y="714"/>
                      <a:pt x="447" y="703"/>
                      <a:pt x="445" y="691"/>
                    </a:cubicBezTo>
                    <a:cubicBezTo>
                      <a:pt x="443" y="680"/>
                      <a:pt x="441" y="669"/>
                      <a:pt x="436" y="659"/>
                    </a:cubicBezTo>
                    <a:cubicBezTo>
                      <a:pt x="431" y="649"/>
                      <a:pt x="424" y="640"/>
                      <a:pt x="418" y="631"/>
                    </a:cubicBezTo>
                    <a:cubicBezTo>
                      <a:pt x="419" y="653"/>
                      <a:pt x="413" y="675"/>
                      <a:pt x="397" y="690"/>
                    </a:cubicBezTo>
                    <a:cubicBezTo>
                      <a:pt x="393" y="694"/>
                      <a:pt x="379" y="701"/>
                      <a:pt x="382" y="691"/>
                    </a:cubicBezTo>
                    <a:cubicBezTo>
                      <a:pt x="386" y="679"/>
                      <a:pt x="390" y="667"/>
                      <a:pt x="395" y="656"/>
                    </a:cubicBezTo>
                    <a:cubicBezTo>
                      <a:pt x="400" y="645"/>
                      <a:pt x="403" y="636"/>
                      <a:pt x="399" y="625"/>
                    </a:cubicBezTo>
                    <a:cubicBezTo>
                      <a:pt x="394" y="613"/>
                      <a:pt x="393" y="599"/>
                      <a:pt x="394" y="586"/>
                    </a:cubicBezTo>
                    <a:cubicBezTo>
                      <a:pt x="394" y="580"/>
                      <a:pt x="394" y="573"/>
                      <a:pt x="395" y="567"/>
                    </a:cubicBezTo>
                    <a:cubicBezTo>
                      <a:pt x="398" y="560"/>
                      <a:pt x="401" y="553"/>
                      <a:pt x="404" y="547"/>
                    </a:cubicBezTo>
                    <a:cubicBezTo>
                      <a:pt x="407" y="541"/>
                      <a:pt x="410" y="536"/>
                      <a:pt x="414" y="531"/>
                    </a:cubicBezTo>
                    <a:cubicBezTo>
                      <a:pt x="416" y="528"/>
                      <a:pt x="414" y="520"/>
                      <a:pt x="414" y="516"/>
                    </a:cubicBezTo>
                    <a:cubicBezTo>
                      <a:pt x="389" y="531"/>
                      <a:pt x="379" y="563"/>
                      <a:pt x="352" y="573"/>
                    </a:cubicBezTo>
                    <a:cubicBezTo>
                      <a:pt x="325" y="584"/>
                      <a:pt x="298" y="591"/>
                      <a:pt x="281" y="616"/>
                    </a:cubicBezTo>
                    <a:cubicBezTo>
                      <a:pt x="265" y="638"/>
                      <a:pt x="259" y="666"/>
                      <a:pt x="254" y="693"/>
                    </a:cubicBezTo>
                    <a:cubicBezTo>
                      <a:pt x="250" y="721"/>
                      <a:pt x="250" y="754"/>
                      <a:pt x="237" y="781"/>
                    </a:cubicBezTo>
                    <a:cubicBezTo>
                      <a:pt x="231" y="792"/>
                      <a:pt x="221" y="800"/>
                      <a:pt x="213" y="809"/>
                    </a:cubicBezTo>
                    <a:cubicBezTo>
                      <a:pt x="204" y="818"/>
                      <a:pt x="196" y="829"/>
                      <a:pt x="192" y="841"/>
                    </a:cubicBezTo>
                    <a:cubicBezTo>
                      <a:pt x="187" y="852"/>
                      <a:pt x="185" y="864"/>
                      <a:pt x="188" y="875"/>
                    </a:cubicBezTo>
                    <a:cubicBezTo>
                      <a:pt x="191" y="886"/>
                      <a:pt x="203" y="888"/>
                      <a:pt x="202" y="899"/>
                    </a:cubicBezTo>
                    <a:cubicBezTo>
                      <a:pt x="201" y="911"/>
                      <a:pt x="189" y="917"/>
                      <a:pt x="181" y="907"/>
                    </a:cubicBezTo>
                    <a:cubicBezTo>
                      <a:pt x="175" y="898"/>
                      <a:pt x="171" y="886"/>
                      <a:pt x="169" y="875"/>
                    </a:cubicBezTo>
                    <a:cubicBezTo>
                      <a:pt x="168" y="864"/>
                      <a:pt x="168" y="852"/>
                      <a:pt x="172" y="841"/>
                    </a:cubicBezTo>
                    <a:cubicBezTo>
                      <a:pt x="177" y="828"/>
                      <a:pt x="188" y="819"/>
                      <a:pt x="197" y="809"/>
                    </a:cubicBezTo>
                    <a:cubicBezTo>
                      <a:pt x="208" y="798"/>
                      <a:pt x="219" y="786"/>
                      <a:pt x="225" y="771"/>
                    </a:cubicBezTo>
                    <a:cubicBezTo>
                      <a:pt x="233" y="753"/>
                      <a:pt x="233" y="736"/>
                      <a:pt x="234" y="717"/>
                    </a:cubicBezTo>
                    <a:cubicBezTo>
                      <a:pt x="235" y="680"/>
                      <a:pt x="240" y="642"/>
                      <a:pt x="250" y="607"/>
                    </a:cubicBezTo>
                    <a:cubicBezTo>
                      <a:pt x="220" y="608"/>
                      <a:pt x="192" y="595"/>
                      <a:pt x="163" y="593"/>
                    </a:cubicBezTo>
                    <a:cubicBezTo>
                      <a:pt x="136" y="591"/>
                      <a:pt x="108" y="595"/>
                      <a:pt x="84" y="606"/>
                    </a:cubicBezTo>
                    <a:cubicBezTo>
                      <a:pt x="63" y="615"/>
                      <a:pt x="45" y="630"/>
                      <a:pt x="29" y="647"/>
                    </a:cubicBezTo>
                    <a:cubicBezTo>
                      <a:pt x="23" y="654"/>
                      <a:pt x="15" y="660"/>
                      <a:pt x="5" y="652"/>
                    </a:cubicBezTo>
                    <a:cubicBezTo>
                      <a:pt x="0" y="648"/>
                      <a:pt x="2" y="641"/>
                      <a:pt x="2" y="635"/>
                    </a:cubicBezTo>
                    <a:cubicBezTo>
                      <a:pt x="10" y="633"/>
                      <a:pt x="18" y="633"/>
                      <a:pt x="26" y="630"/>
                    </a:cubicBezTo>
                    <a:cubicBezTo>
                      <a:pt x="39" y="626"/>
                      <a:pt x="49" y="613"/>
                      <a:pt x="60" y="604"/>
                    </a:cubicBezTo>
                    <a:cubicBezTo>
                      <a:pt x="72" y="594"/>
                      <a:pt x="86" y="584"/>
                      <a:pt x="101" y="577"/>
                    </a:cubicBezTo>
                    <a:cubicBezTo>
                      <a:pt x="111" y="571"/>
                      <a:pt x="122" y="573"/>
                      <a:pt x="134" y="573"/>
                    </a:cubicBezTo>
                    <a:cubicBezTo>
                      <a:pt x="152" y="574"/>
                      <a:pt x="170" y="574"/>
                      <a:pt x="188" y="574"/>
                    </a:cubicBezTo>
                    <a:cubicBezTo>
                      <a:pt x="198" y="574"/>
                      <a:pt x="209" y="572"/>
                      <a:pt x="219" y="575"/>
                    </a:cubicBezTo>
                    <a:cubicBezTo>
                      <a:pt x="247" y="584"/>
                      <a:pt x="270" y="571"/>
                      <a:pt x="293" y="559"/>
                    </a:cubicBezTo>
                    <a:cubicBezTo>
                      <a:pt x="319" y="545"/>
                      <a:pt x="344" y="535"/>
                      <a:pt x="358" y="507"/>
                    </a:cubicBezTo>
                    <a:cubicBezTo>
                      <a:pt x="361" y="501"/>
                      <a:pt x="364" y="494"/>
                      <a:pt x="367" y="487"/>
                    </a:cubicBezTo>
                    <a:cubicBezTo>
                      <a:pt x="365" y="482"/>
                      <a:pt x="362" y="477"/>
                      <a:pt x="357" y="474"/>
                    </a:cubicBezTo>
                    <a:cubicBezTo>
                      <a:pt x="347" y="467"/>
                      <a:pt x="334" y="464"/>
                      <a:pt x="323" y="458"/>
                    </a:cubicBezTo>
                    <a:cubicBezTo>
                      <a:pt x="296" y="444"/>
                      <a:pt x="263" y="453"/>
                      <a:pt x="236" y="462"/>
                    </a:cubicBezTo>
                    <a:cubicBezTo>
                      <a:pt x="225" y="465"/>
                      <a:pt x="215" y="468"/>
                      <a:pt x="204" y="473"/>
                    </a:cubicBezTo>
                    <a:cubicBezTo>
                      <a:pt x="200" y="475"/>
                      <a:pt x="195" y="477"/>
                      <a:pt x="191" y="479"/>
                    </a:cubicBezTo>
                    <a:cubicBezTo>
                      <a:pt x="185" y="483"/>
                      <a:pt x="182" y="489"/>
                      <a:pt x="177" y="494"/>
                    </a:cubicBezTo>
                    <a:cubicBezTo>
                      <a:pt x="172" y="498"/>
                      <a:pt x="164" y="498"/>
                      <a:pt x="158" y="500"/>
                    </a:cubicBezTo>
                    <a:cubicBezTo>
                      <a:pt x="152" y="502"/>
                      <a:pt x="145" y="505"/>
                      <a:pt x="138" y="508"/>
                    </a:cubicBezTo>
                    <a:cubicBezTo>
                      <a:pt x="125" y="514"/>
                      <a:pt x="113" y="521"/>
                      <a:pt x="101" y="530"/>
                    </a:cubicBezTo>
                    <a:cubicBezTo>
                      <a:pt x="91" y="537"/>
                      <a:pt x="82" y="546"/>
                      <a:pt x="73" y="555"/>
                    </a:cubicBezTo>
                    <a:cubicBezTo>
                      <a:pt x="65" y="564"/>
                      <a:pt x="57" y="576"/>
                      <a:pt x="46" y="563"/>
                    </a:cubicBezTo>
                    <a:cubicBezTo>
                      <a:pt x="40" y="557"/>
                      <a:pt x="39" y="544"/>
                      <a:pt x="50" y="544"/>
                    </a:cubicBezTo>
                    <a:cubicBezTo>
                      <a:pt x="55" y="544"/>
                      <a:pt x="62" y="546"/>
                      <a:pt x="65" y="541"/>
                    </a:cubicBezTo>
                    <a:cubicBezTo>
                      <a:pt x="69" y="535"/>
                      <a:pt x="74" y="529"/>
                      <a:pt x="79" y="523"/>
                    </a:cubicBezTo>
                    <a:cubicBezTo>
                      <a:pt x="92" y="512"/>
                      <a:pt x="106" y="503"/>
                      <a:pt x="122" y="497"/>
                    </a:cubicBezTo>
                    <a:cubicBezTo>
                      <a:pt x="138" y="491"/>
                      <a:pt x="155" y="489"/>
                      <a:pt x="167" y="476"/>
                    </a:cubicBezTo>
                    <a:cubicBezTo>
                      <a:pt x="156" y="468"/>
                      <a:pt x="144" y="461"/>
                      <a:pt x="134" y="452"/>
                    </a:cubicBezTo>
                    <a:cubicBezTo>
                      <a:pt x="124" y="444"/>
                      <a:pt x="119" y="429"/>
                      <a:pt x="105" y="430"/>
                    </a:cubicBezTo>
                    <a:cubicBezTo>
                      <a:pt x="93" y="430"/>
                      <a:pt x="90" y="442"/>
                      <a:pt x="83" y="449"/>
                    </a:cubicBezTo>
                    <a:cubicBezTo>
                      <a:pt x="74" y="458"/>
                      <a:pt x="58" y="448"/>
                      <a:pt x="56" y="437"/>
                    </a:cubicBezTo>
                    <a:cubicBezTo>
                      <a:pt x="54" y="430"/>
                      <a:pt x="83" y="425"/>
                      <a:pt x="88" y="424"/>
                    </a:cubicBezTo>
                    <a:cubicBezTo>
                      <a:pt x="95" y="422"/>
                      <a:pt x="102" y="421"/>
                      <a:pt x="109" y="420"/>
                    </a:cubicBezTo>
                    <a:cubicBezTo>
                      <a:pt x="117" y="422"/>
                      <a:pt x="124" y="425"/>
                      <a:pt x="131" y="429"/>
                    </a:cubicBezTo>
                    <a:cubicBezTo>
                      <a:pt x="140" y="435"/>
                      <a:pt x="146" y="445"/>
                      <a:pt x="155" y="451"/>
                    </a:cubicBezTo>
                    <a:cubicBezTo>
                      <a:pt x="167" y="459"/>
                      <a:pt x="180" y="455"/>
                      <a:pt x="192" y="450"/>
                    </a:cubicBezTo>
                    <a:cubicBezTo>
                      <a:pt x="217" y="439"/>
                      <a:pt x="245" y="425"/>
                      <a:pt x="274" y="424"/>
                    </a:cubicBezTo>
                    <a:cubicBezTo>
                      <a:pt x="284" y="424"/>
                      <a:pt x="292" y="424"/>
                      <a:pt x="300" y="417"/>
                    </a:cubicBezTo>
                    <a:cubicBezTo>
                      <a:pt x="312" y="406"/>
                      <a:pt x="322" y="394"/>
                      <a:pt x="333" y="382"/>
                    </a:cubicBezTo>
                    <a:cubicBezTo>
                      <a:pt x="343" y="372"/>
                      <a:pt x="356" y="369"/>
                      <a:pt x="366" y="359"/>
                    </a:cubicBezTo>
                    <a:cubicBezTo>
                      <a:pt x="372" y="354"/>
                      <a:pt x="388" y="341"/>
                      <a:pt x="385" y="332"/>
                    </a:cubicBezTo>
                    <a:cubicBezTo>
                      <a:pt x="382" y="319"/>
                      <a:pt x="365" y="318"/>
                      <a:pt x="354" y="314"/>
                    </a:cubicBezTo>
                    <a:cubicBezTo>
                      <a:pt x="341" y="309"/>
                      <a:pt x="327" y="303"/>
                      <a:pt x="318" y="292"/>
                    </a:cubicBezTo>
                    <a:cubicBezTo>
                      <a:pt x="304" y="277"/>
                      <a:pt x="309" y="243"/>
                      <a:pt x="314" y="225"/>
                    </a:cubicBezTo>
                    <a:cubicBezTo>
                      <a:pt x="315" y="219"/>
                      <a:pt x="318" y="214"/>
                      <a:pt x="318" y="208"/>
                    </a:cubicBezTo>
                    <a:cubicBezTo>
                      <a:pt x="317" y="201"/>
                      <a:pt x="315" y="195"/>
                      <a:pt x="313" y="188"/>
                    </a:cubicBezTo>
                    <a:cubicBezTo>
                      <a:pt x="308" y="175"/>
                      <a:pt x="302" y="162"/>
                      <a:pt x="295" y="150"/>
                    </a:cubicBezTo>
                    <a:cubicBezTo>
                      <a:pt x="281" y="125"/>
                      <a:pt x="270" y="99"/>
                      <a:pt x="263" y="72"/>
                    </a:cubicBezTo>
                    <a:cubicBezTo>
                      <a:pt x="261" y="66"/>
                      <a:pt x="260" y="59"/>
                      <a:pt x="259" y="53"/>
                    </a:cubicBezTo>
                    <a:cubicBezTo>
                      <a:pt x="257" y="46"/>
                      <a:pt x="258" y="37"/>
                      <a:pt x="256" y="31"/>
                    </a:cubicBezTo>
                    <a:cubicBezTo>
                      <a:pt x="253" y="24"/>
                      <a:pt x="240" y="9"/>
                      <a:pt x="250" y="4"/>
                    </a:cubicBezTo>
                  </a:path>
                </a:pathLst>
              </a:custGeom>
              <a:solidFill>
                <a:srgbClr val="9DCDEB"/>
              </a:solidFill>
              <a:ln w="7938" cap="flat">
                <a:solidFill>
                  <a:srgbClr val="33333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85" name="Freeform 62"/>
              <p:cNvSpPr>
                <a:spLocks/>
              </p:cNvSpPr>
              <p:nvPr/>
            </p:nvSpPr>
            <p:spPr bwMode="auto">
              <a:xfrm>
                <a:off x="482" y="814"/>
                <a:ext cx="1982" cy="1706"/>
              </a:xfrm>
              <a:custGeom>
                <a:avLst/>
                <a:gdLst>
                  <a:gd name="T0" fmla="*/ 1656 w 1136"/>
                  <a:gd name="T1" fmla="*/ 876 h 917"/>
                  <a:gd name="T2" fmla="*/ 2298 w 1136"/>
                  <a:gd name="T3" fmla="*/ 1766 h 917"/>
                  <a:gd name="T4" fmla="*/ 2298 w 1136"/>
                  <a:gd name="T5" fmla="*/ 793 h 917"/>
                  <a:gd name="T6" fmla="*/ 2460 w 1136"/>
                  <a:gd name="T7" fmla="*/ 156 h 917"/>
                  <a:gd name="T8" fmla="*/ 2603 w 1136"/>
                  <a:gd name="T9" fmla="*/ 1178 h 917"/>
                  <a:gd name="T10" fmla="*/ 3069 w 1136"/>
                  <a:gd name="T11" fmla="*/ 906 h 917"/>
                  <a:gd name="T12" fmla="*/ 3266 w 1136"/>
                  <a:gd name="T13" fmla="*/ 683 h 917"/>
                  <a:gd name="T14" fmla="*/ 2697 w 1136"/>
                  <a:gd name="T15" fmla="*/ 1654 h 917"/>
                  <a:gd name="T16" fmla="*/ 3728 w 1136"/>
                  <a:gd name="T17" fmla="*/ 1405 h 917"/>
                  <a:gd name="T18" fmla="*/ 4864 w 1136"/>
                  <a:gd name="T19" fmla="*/ 837 h 917"/>
                  <a:gd name="T20" fmla="*/ 4835 w 1136"/>
                  <a:gd name="T21" fmla="*/ 502 h 917"/>
                  <a:gd name="T22" fmla="*/ 4965 w 1136"/>
                  <a:gd name="T23" fmla="*/ 1222 h 917"/>
                  <a:gd name="T24" fmla="*/ 5777 w 1136"/>
                  <a:gd name="T25" fmla="*/ 1198 h 917"/>
                  <a:gd name="T26" fmla="*/ 5662 w 1136"/>
                  <a:gd name="T27" fmla="*/ 1468 h 917"/>
                  <a:gd name="T28" fmla="*/ 4636 w 1136"/>
                  <a:gd name="T29" fmla="*/ 1540 h 917"/>
                  <a:gd name="T30" fmla="*/ 4036 w 1136"/>
                  <a:gd name="T31" fmla="*/ 1803 h 917"/>
                  <a:gd name="T32" fmla="*/ 5093 w 1136"/>
                  <a:gd name="T33" fmla="*/ 1996 h 917"/>
                  <a:gd name="T34" fmla="*/ 4566 w 1136"/>
                  <a:gd name="T35" fmla="*/ 2048 h 917"/>
                  <a:gd name="T36" fmla="*/ 4423 w 1136"/>
                  <a:gd name="T37" fmla="*/ 2417 h 917"/>
                  <a:gd name="T38" fmla="*/ 5539 w 1136"/>
                  <a:gd name="T39" fmla="*/ 2417 h 917"/>
                  <a:gd name="T40" fmla="*/ 4794 w 1136"/>
                  <a:gd name="T41" fmla="*/ 2651 h 917"/>
                  <a:gd name="T42" fmla="*/ 5293 w 1136"/>
                  <a:gd name="T43" fmla="*/ 3129 h 917"/>
                  <a:gd name="T44" fmla="*/ 4022 w 1136"/>
                  <a:gd name="T45" fmla="*/ 2454 h 917"/>
                  <a:gd name="T46" fmla="*/ 4295 w 1136"/>
                  <a:gd name="T47" fmla="*/ 3665 h 917"/>
                  <a:gd name="T48" fmla="*/ 4835 w 1136"/>
                  <a:gd name="T49" fmla="*/ 4699 h 917"/>
                  <a:gd name="T50" fmla="*/ 4194 w 1136"/>
                  <a:gd name="T51" fmla="*/ 3632 h 917"/>
                  <a:gd name="T52" fmla="*/ 3601 w 1136"/>
                  <a:gd name="T53" fmla="*/ 3032 h 917"/>
                  <a:gd name="T54" fmla="*/ 3631 w 1136"/>
                  <a:gd name="T55" fmla="*/ 3632 h 917"/>
                  <a:gd name="T56" fmla="*/ 4477 w 1136"/>
                  <a:gd name="T57" fmla="*/ 4863 h 917"/>
                  <a:gd name="T58" fmla="*/ 4046 w 1136"/>
                  <a:gd name="T59" fmla="*/ 4348 h 917"/>
                  <a:gd name="T60" fmla="*/ 3892 w 1136"/>
                  <a:gd name="T61" fmla="*/ 5068 h 917"/>
                  <a:gd name="T62" fmla="*/ 3749 w 1136"/>
                  <a:gd name="T63" fmla="*/ 5418 h 917"/>
                  <a:gd name="T64" fmla="*/ 3835 w 1136"/>
                  <a:gd name="T65" fmla="*/ 4251 h 917"/>
                  <a:gd name="T66" fmla="*/ 2359 w 1136"/>
                  <a:gd name="T67" fmla="*/ 3444 h 917"/>
                  <a:gd name="T68" fmla="*/ 2453 w 1136"/>
                  <a:gd name="T69" fmla="*/ 4675 h 917"/>
                  <a:gd name="T70" fmla="*/ 2109 w 1136"/>
                  <a:gd name="T71" fmla="*/ 4445 h 917"/>
                  <a:gd name="T72" fmla="*/ 2097 w 1136"/>
                  <a:gd name="T73" fmla="*/ 3652 h 917"/>
                  <a:gd name="T74" fmla="*/ 1492 w 1136"/>
                  <a:gd name="T75" fmla="*/ 3966 h 917"/>
                  <a:gd name="T76" fmla="*/ 998 w 1136"/>
                  <a:gd name="T77" fmla="*/ 5635 h 917"/>
                  <a:gd name="T78" fmla="*/ 1047 w 1136"/>
                  <a:gd name="T79" fmla="*/ 5209 h 917"/>
                  <a:gd name="T80" fmla="*/ 447 w 1136"/>
                  <a:gd name="T81" fmla="*/ 3901 h 917"/>
                  <a:gd name="T82" fmla="*/ 319 w 1136"/>
                  <a:gd name="T83" fmla="*/ 3890 h 917"/>
                  <a:gd name="T84" fmla="*/ 1556 w 1136"/>
                  <a:gd name="T85" fmla="*/ 3600 h 917"/>
                  <a:gd name="T86" fmla="*/ 1254 w 1136"/>
                  <a:gd name="T87" fmla="*/ 2977 h 917"/>
                  <a:gd name="T88" fmla="*/ 733 w 1136"/>
                  <a:gd name="T89" fmla="*/ 3271 h 917"/>
                  <a:gd name="T90" fmla="*/ 344 w 1136"/>
                  <a:gd name="T91" fmla="*/ 3483 h 917"/>
                  <a:gd name="T92" fmla="*/ 557 w 1136"/>
                  <a:gd name="T93" fmla="*/ 2768 h 917"/>
                  <a:gd name="T94" fmla="*/ 698 w 1136"/>
                  <a:gd name="T95" fmla="*/ 2763 h 917"/>
                  <a:gd name="T96" fmla="*/ 1769 w 1136"/>
                  <a:gd name="T97" fmla="*/ 2461 h 917"/>
                  <a:gd name="T98" fmla="*/ 1668 w 1136"/>
                  <a:gd name="T99" fmla="*/ 1451 h 917"/>
                  <a:gd name="T100" fmla="*/ 1377 w 1136"/>
                  <a:gd name="T101" fmla="*/ 342 h 91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136" h="917">
                    <a:moveTo>
                      <a:pt x="250" y="4"/>
                    </a:moveTo>
                    <a:cubicBezTo>
                      <a:pt x="256" y="1"/>
                      <a:pt x="270" y="0"/>
                      <a:pt x="274" y="7"/>
                    </a:cubicBezTo>
                    <a:cubicBezTo>
                      <a:pt x="277" y="11"/>
                      <a:pt x="275" y="19"/>
                      <a:pt x="275" y="24"/>
                    </a:cubicBezTo>
                    <a:cubicBezTo>
                      <a:pt x="274" y="33"/>
                      <a:pt x="274" y="42"/>
                      <a:pt x="274" y="51"/>
                    </a:cubicBezTo>
                    <a:cubicBezTo>
                      <a:pt x="276" y="81"/>
                      <a:pt x="295" y="111"/>
                      <a:pt x="312" y="136"/>
                    </a:cubicBezTo>
                    <a:cubicBezTo>
                      <a:pt x="323" y="154"/>
                      <a:pt x="342" y="172"/>
                      <a:pt x="342" y="195"/>
                    </a:cubicBezTo>
                    <a:cubicBezTo>
                      <a:pt x="342" y="209"/>
                      <a:pt x="342" y="224"/>
                      <a:pt x="342" y="238"/>
                    </a:cubicBezTo>
                    <a:cubicBezTo>
                      <a:pt x="342" y="253"/>
                      <a:pt x="346" y="290"/>
                      <a:pt x="366" y="286"/>
                    </a:cubicBezTo>
                    <a:cubicBezTo>
                      <a:pt x="381" y="283"/>
                      <a:pt x="395" y="280"/>
                      <a:pt x="410" y="277"/>
                    </a:cubicBezTo>
                    <a:cubicBezTo>
                      <a:pt x="418" y="276"/>
                      <a:pt x="426" y="275"/>
                      <a:pt x="433" y="274"/>
                    </a:cubicBezTo>
                    <a:cubicBezTo>
                      <a:pt x="440" y="273"/>
                      <a:pt x="457" y="274"/>
                      <a:pt x="459" y="268"/>
                    </a:cubicBezTo>
                    <a:cubicBezTo>
                      <a:pt x="468" y="247"/>
                      <a:pt x="465" y="226"/>
                      <a:pt x="461" y="205"/>
                    </a:cubicBezTo>
                    <a:cubicBezTo>
                      <a:pt x="460" y="196"/>
                      <a:pt x="458" y="188"/>
                      <a:pt x="457" y="179"/>
                    </a:cubicBezTo>
                    <a:cubicBezTo>
                      <a:pt x="455" y="174"/>
                      <a:pt x="455" y="168"/>
                      <a:pt x="452" y="163"/>
                    </a:cubicBezTo>
                    <a:cubicBezTo>
                      <a:pt x="444" y="153"/>
                      <a:pt x="433" y="136"/>
                      <a:pt x="433" y="123"/>
                    </a:cubicBezTo>
                    <a:cubicBezTo>
                      <a:pt x="433" y="107"/>
                      <a:pt x="437" y="91"/>
                      <a:pt x="441" y="75"/>
                    </a:cubicBezTo>
                    <a:cubicBezTo>
                      <a:pt x="442" y="68"/>
                      <a:pt x="444" y="61"/>
                      <a:pt x="445" y="53"/>
                    </a:cubicBezTo>
                    <a:cubicBezTo>
                      <a:pt x="446" y="49"/>
                      <a:pt x="441" y="45"/>
                      <a:pt x="438" y="42"/>
                    </a:cubicBezTo>
                    <a:cubicBezTo>
                      <a:pt x="431" y="34"/>
                      <a:pt x="428" y="20"/>
                      <a:pt x="438" y="12"/>
                    </a:cubicBezTo>
                    <a:cubicBezTo>
                      <a:pt x="448" y="3"/>
                      <a:pt x="459" y="15"/>
                      <a:pt x="463" y="24"/>
                    </a:cubicBezTo>
                    <a:cubicBezTo>
                      <a:pt x="468" y="36"/>
                      <a:pt x="468" y="53"/>
                      <a:pt x="464" y="65"/>
                    </a:cubicBezTo>
                    <a:cubicBezTo>
                      <a:pt x="461" y="75"/>
                      <a:pt x="452" y="81"/>
                      <a:pt x="449" y="90"/>
                    </a:cubicBezTo>
                    <a:cubicBezTo>
                      <a:pt x="443" y="105"/>
                      <a:pt x="448" y="110"/>
                      <a:pt x="456" y="122"/>
                    </a:cubicBezTo>
                    <a:cubicBezTo>
                      <a:pt x="465" y="135"/>
                      <a:pt x="473" y="148"/>
                      <a:pt x="479" y="162"/>
                    </a:cubicBezTo>
                    <a:cubicBezTo>
                      <a:pt x="483" y="169"/>
                      <a:pt x="486" y="176"/>
                      <a:pt x="490" y="183"/>
                    </a:cubicBezTo>
                    <a:cubicBezTo>
                      <a:pt x="492" y="188"/>
                      <a:pt x="491" y="191"/>
                      <a:pt x="496" y="190"/>
                    </a:cubicBezTo>
                    <a:cubicBezTo>
                      <a:pt x="501" y="188"/>
                      <a:pt x="505" y="187"/>
                      <a:pt x="509" y="184"/>
                    </a:cubicBezTo>
                    <a:cubicBezTo>
                      <a:pt x="520" y="178"/>
                      <a:pt x="529" y="167"/>
                      <a:pt x="540" y="161"/>
                    </a:cubicBezTo>
                    <a:cubicBezTo>
                      <a:pt x="546" y="158"/>
                      <a:pt x="553" y="157"/>
                      <a:pt x="559" y="155"/>
                    </a:cubicBezTo>
                    <a:cubicBezTo>
                      <a:pt x="567" y="152"/>
                      <a:pt x="573" y="147"/>
                      <a:pt x="578" y="141"/>
                    </a:cubicBezTo>
                    <a:cubicBezTo>
                      <a:pt x="587" y="132"/>
                      <a:pt x="594" y="119"/>
                      <a:pt x="599" y="107"/>
                    </a:cubicBezTo>
                    <a:cubicBezTo>
                      <a:pt x="603" y="96"/>
                      <a:pt x="602" y="81"/>
                      <a:pt x="616" y="79"/>
                    </a:cubicBezTo>
                    <a:cubicBezTo>
                      <a:pt x="624" y="78"/>
                      <a:pt x="639" y="83"/>
                      <a:pt x="638" y="94"/>
                    </a:cubicBezTo>
                    <a:cubicBezTo>
                      <a:pt x="637" y="100"/>
                      <a:pt x="630" y="103"/>
                      <a:pt x="625" y="104"/>
                    </a:cubicBezTo>
                    <a:cubicBezTo>
                      <a:pt x="622" y="105"/>
                      <a:pt x="618" y="106"/>
                      <a:pt x="615" y="106"/>
                    </a:cubicBezTo>
                    <a:cubicBezTo>
                      <a:pt x="614" y="111"/>
                      <a:pt x="613" y="115"/>
                      <a:pt x="612" y="119"/>
                    </a:cubicBezTo>
                    <a:cubicBezTo>
                      <a:pt x="605" y="143"/>
                      <a:pt x="587" y="160"/>
                      <a:pt x="565" y="172"/>
                    </a:cubicBezTo>
                    <a:cubicBezTo>
                      <a:pt x="545" y="184"/>
                      <a:pt x="518" y="190"/>
                      <a:pt x="504" y="211"/>
                    </a:cubicBezTo>
                    <a:cubicBezTo>
                      <a:pt x="498" y="219"/>
                      <a:pt x="490" y="235"/>
                      <a:pt x="495" y="246"/>
                    </a:cubicBezTo>
                    <a:cubicBezTo>
                      <a:pt x="497" y="251"/>
                      <a:pt x="503" y="259"/>
                      <a:pt x="508" y="257"/>
                    </a:cubicBezTo>
                    <a:cubicBezTo>
                      <a:pt x="515" y="253"/>
                      <a:pt x="522" y="249"/>
                      <a:pt x="529" y="244"/>
                    </a:cubicBezTo>
                    <a:cubicBezTo>
                      <a:pt x="556" y="226"/>
                      <a:pt x="578" y="208"/>
                      <a:pt x="612" y="211"/>
                    </a:cubicBezTo>
                    <a:cubicBezTo>
                      <a:pt x="628" y="212"/>
                      <a:pt x="643" y="214"/>
                      <a:pt x="659" y="217"/>
                    </a:cubicBezTo>
                    <a:cubicBezTo>
                      <a:pt x="665" y="219"/>
                      <a:pt x="672" y="220"/>
                      <a:pt x="678" y="222"/>
                    </a:cubicBezTo>
                    <a:cubicBezTo>
                      <a:pt x="686" y="222"/>
                      <a:pt x="695" y="220"/>
                      <a:pt x="702" y="218"/>
                    </a:cubicBezTo>
                    <a:cubicBezTo>
                      <a:pt x="726" y="210"/>
                      <a:pt x="745" y="190"/>
                      <a:pt x="771" y="190"/>
                    </a:cubicBezTo>
                    <a:cubicBezTo>
                      <a:pt x="783" y="190"/>
                      <a:pt x="797" y="192"/>
                      <a:pt x="808" y="199"/>
                    </a:cubicBezTo>
                    <a:cubicBezTo>
                      <a:pt x="820" y="205"/>
                      <a:pt x="840" y="202"/>
                      <a:pt x="854" y="201"/>
                    </a:cubicBezTo>
                    <a:cubicBezTo>
                      <a:pt x="878" y="199"/>
                      <a:pt x="908" y="192"/>
                      <a:pt x="918" y="167"/>
                    </a:cubicBezTo>
                    <a:cubicBezTo>
                      <a:pt x="923" y="156"/>
                      <a:pt x="923" y="142"/>
                      <a:pt x="916" y="130"/>
                    </a:cubicBezTo>
                    <a:cubicBezTo>
                      <a:pt x="908" y="118"/>
                      <a:pt x="902" y="103"/>
                      <a:pt x="899" y="89"/>
                    </a:cubicBezTo>
                    <a:cubicBezTo>
                      <a:pt x="896" y="74"/>
                      <a:pt x="896" y="58"/>
                      <a:pt x="901" y="43"/>
                    </a:cubicBezTo>
                    <a:cubicBezTo>
                      <a:pt x="903" y="36"/>
                      <a:pt x="915" y="22"/>
                      <a:pt x="924" y="29"/>
                    </a:cubicBezTo>
                    <a:cubicBezTo>
                      <a:pt x="930" y="34"/>
                      <a:pt x="927" y="48"/>
                      <a:pt x="922" y="52"/>
                    </a:cubicBezTo>
                    <a:cubicBezTo>
                      <a:pt x="915" y="59"/>
                      <a:pt x="909" y="67"/>
                      <a:pt x="910" y="78"/>
                    </a:cubicBezTo>
                    <a:cubicBezTo>
                      <a:pt x="910" y="81"/>
                      <a:pt x="912" y="85"/>
                      <a:pt x="913" y="89"/>
                    </a:cubicBezTo>
                    <a:cubicBezTo>
                      <a:pt x="917" y="97"/>
                      <a:pt x="920" y="105"/>
                      <a:pt x="923" y="113"/>
                    </a:cubicBezTo>
                    <a:cubicBezTo>
                      <a:pt x="929" y="129"/>
                      <a:pt x="935" y="140"/>
                      <a:pt x="934" y="157"/>
                    </a:cubicBezTo>
                    <a:cubicBezTo>
                      <a:pt x="934" y="164"/>
                      <a:pt x="934" y="172"/>
                      <a:pt x="934" y="180"/>
                    </a:cubicBezTo>
                    <a:cubicBezTo>
                      <a:pt x="934" y="183"/>
                      <a:pt x="935" y="187"/>
                      <a:pt x="935" y="190"/>
                    </a:cubicBezTo>
                    <a:cubicBezTo>
                      <a:pt x="936" y="195"/>
                      <a:pt x="940" y="193"/>
                      <a:pt x="944" y="193"/>
                    </a:cubicBezTo>
                    <a:cubicBezTo>
                      <a:pt x="960" y="194"/>
                      <a:pt x="975" y="198"/>
                      <a:pt x="990" y="203"/>
                    </a:cubicBezTo>
                    <a:cubicBezTo>
                      <a:pt x="1001" y="207"/>
                      <a:pt x="1013" y="212"/>
                      <a:pt x="1024" y="216"/>
                    </a:cubicBezTo>
                    <a:cubicBezTo>
                      <a:pt x="1036" y="221"/>
                      <a:pt x="1052" y="215"/>
                      <a:pt x="1063" y="208"/>
                    </a:cubicBezTo>
                    <a:cubicBezTo>
                      <a:pt x="1073" y="203"/>
                      <a:pt x="1081" y="194"/>
                      <a:pt x="1088" y="186"/>
                    </a:cubicBezTo>
                    <a:cubicBezTo>
                      <a:pt x="1090" y="182"/>
                      <a:pt x="1094" y="179"/>
                      <a:pt x="1095" y="175"/>
                    </a:cubicBezTo>
                    <a:cubicBezTo>
                      <a:pt x="1096" y="170"/>
                      <a:pt x="1096" y="164"/>
                      <a:pt x="1098" y="159"/>
                    </a:cubicBezTo>
                    <a:cubicBezTo>
                      <a:pt x="1105" y="142"/>
                      <a:pt x="1136" y="157"/>
                      <a:pt x="1123" y="171"/>
                    </a:cubicBezTo>
                    <a:cubicBezTo>
                      <a:pt x="1112" y="182"/>
                      <a:pt x="1101" y="193"/>
                      <a:pt x="1090" y="204"/>
                    </a:cubicBezTo>
                    <a:cubicBezTo>
                      <a:pt x="1082" y="212"/>
                      <a:pt x="1075" y="221"/>
                      <a:pt x="1066" y="228"/>
                    </a:cubicBezTo>
                    <a:cubicBezTo>
                      <a:pt x="1052" y="243"/>
                      <a:pt x="1021" y="234"/>
                      <a:pt x="1005" y="230"/>
                    </a:cubicBezTo>
                    <a:cubicBezTo>
                      <a:pt x="989" y="226"/>
                      <a:pt x="973" y="223"/>
                      <a:pt x="957" y="221"/>
                    </a:cubicBezTo>
                    <a:cubicBezTo>
                      <a:pt x="949" y="219"/>
                      <a:pt x="940" y="218"/>
                      <a:pt x="932" y="217"/>
                    </a:cubicBezTo>
                    <a:cubicBezTo>
                      <a:pt x="924" y="216"/>
                      <a:pt x="917" y="221"/>
                      <a:pt x="911" y="224"/>
                    </a:cubicBezTo>
                    <a:cubicBezTo>
                      <a:pt x="898" y="230"/>
                      <a:pt x="886" y="235"/>
                      <a:pt x="873" y="239"/>
                    </a:cubicBezTo>
                    <a:cubicBezTo>
                      <a:pt x="857" y="243"/>
                      <a:pt x="836" y="234"/>
                      <a:pt x="820" y="231"/>
                    </a:cubicBezTo>
                    <a:cubicBezTo>
                      <a:pt x="812" y="229"/>
                      <a:pt x="804" y="227"/>
                      <a:pt x="796" y="225"/>
                    </a:cubicBezTo>
                    <a:cubicBezTo>
                      <a:pt x="790" y="224"/>
                      <a:pt x="781" y="221"/>
                      <a:pt x="775" y="223"/>
                    </a:cubicBezTo>
                    <a:cubicBezTo>
                      <a:pt x="766" y="226"/>
                      <a:pt x="762" y="241"/>
                      <a:pt x="758" y="248"/>
                    </a:cubicBezTo>
                    <a:cubicBezTo>
                      <a:pt x="752" y="259"/>
                      <a:pt x="749" y="272"/>
                      <a:pt x="760" y="280"/>
                    </a:cubicBezTo>
                    <a:cubicBezTo>
                      <a:pt x="773" y="289"/>
                      <a:pt x="790" y="289"/>
                      <a:pt x="805" y="290"/>
                    </a:cubicBezTo>
                    <a:cubicBezTo>
                      <a:pt x="824" y="291"/>
                      <a:pt x="842" y="293"/>
                      <a:pt x="860" y="298"/>
                    </a:cubicBezTo>
                    <a:cubicBezTo>
                      <a:pt x="880" y="303"/>
                      <a:pt x="900" y="310"/>
                      <a:pt x="921" y="310"/>
                    </a:cubicBezTo>
                    <a:cubicBezTo>
                      <a:pt x="930" y="311"/>
                      <a:pt x="938" y="310"/>
                      <a:pt x="947" y="309"/>
                    </a:cubicBezTo>
                    <a:cubicBezTo>
                      <a:pt x="951" y="309"/>
                      <a:pt x="957" y="306"/>
                      <a:pt x="959" y="310"/>
                    </a:cubicBezTo>
                    <a:cubicBezTo>
                      <a:pt x="960" y="312"/>
                      <a:pt x="961" y="316"/>
                      <a:pt x="959" y="319"/>
                    </a:cubicBezTo>
                    <a:cubicBezTo>
                      <a:pt x="955" y="325"/>
                      <a:pt x="939" y="325"/>
                      <a:pt x="932" y="326"/>
                    </a:cubicBezTo>
                    <a:cubicBezTo>
                      <a:pt x="922" y="326"/>
                      <a:pt x="912" y="325"/>
                      <a:pt x="902" y="323"/>
                    </a:cubicBezTo>
                    <a:cubicBezTo>
                      <a:pt x="895" y="322"/>
                      <a:pt x="889" y="318"/>
                      <a:pt x="882" y="317"/>
                    </a:cubicBezTo>
                    <a:cubicBezTo>
                      <a:pt x="875" y="316"/>
                      <a:pt x="867" y="317"/>
                      <a:pt x="860" y="318"/>
                    </a:cubicBezTo>
                    <a:cubicBezTo>
                      <a:pt x="847" y="319"/>
                      <a:pt x="835" y="325"/>
                      <a:pt x="822" y="326"/>
                    </a:cubicBezTo>
                    <a:cubicBezTo>
                      <a:pt x="801" y="327"/>
                      <a:pt x="782" y="325"/>
                      <a:pt x="763" y="319"/>
                    </a:cubicBezTo>
                    <a:cubicBezTo>
                      <a:pt x="753" y="316"/>
                      <a:pt x="714" y="307"/>
                      <a:pt x="713" y="326"/>
                    </a:cubicBezTo>
                    <a:cubicBezTo>
                      <a:pt x="738" y="325"/>
                      <a:pt x="760" y="333"/>
                      <a:pt x="782" y="345"/>
                    </a:cubicBezTo>
                    <a:cubicBezTo>
                      <a:pt x="800" y="354"/>
                      <a:pt x="815" y="366"/>
                      <a:pt x="833" y="375"/>
                    </a:cubicBezTo>
                    <a:cubicBezTo>
                      <a:pt x="872" y="393"/>
                      <a:pt x="920" y="402"/>
                      <a:pt x="962" y="393"/>
                    </a:cubicBezTo>
                    <a:cubicBezTo>
                      <a:pt x="979" y="390"/>
                      <a:pt x="1008" y="381"/>
                      <a:pt x="1016" y="365"/>
                    </a:cubicBezTo>
                    <a:cubicBezTo>
                      <a:pt x="1021" y="355"/>
                      <a:pt x="1031" y="348"/>
                      <a:pt x="1042" y="348"/>
                    </a:cubicBezTo>
                    <a:cubicBezTo>
                      <a:pt x="1052" y="348"/>
                      <a:pt x="1056" y="360"/>
                      <a:pt x="1053" y="368"/>
                    </a:cubicBezTo>
                    <a:cubicBezTo>
                      <a:pt x="1051" y="372"/>
                      <a:pt x="1047" y="375"/>
                      <a:pt x="1043" y="375"/>
                    </a:cubicBezTo>
                    <a:cubicBezTo>
                      <a:pt x="1035" y="374"/>
                      <a:pt x="1030" y="374"/>
                      <a:pt x="1022" y="378"/>
                    </a:cubicBezTo>
                    <a:cubicBezTo>
                      <a:pt x="1010" y="385"/>
                      <a:pt x="998" y="395"/>
                      <a:pt x="988" y="405"/>
                    </a:cubicBezTo>
                    <a:cubicBezTo>
                      <a:pt x="983" y="411"/>
                      <a:pt x="981" y="413"/>
                      <a:pt x="974" y="415"/>
                    </a:cubicBezTo>
                    <a:cubicBezTo>
                      <a:pt x="966" y="416"/>
                      <a:pt x="958" y="417"/>
                      <a:pt x="951" y="417"/>
                    </a:cubicBezTo>
                    <a:cubicBezTo>
                      <a:pt x="935" y="417"/>
                      <a:pt x="919" y="414"/>
                      <a:pt x="903" y="412"/>
                    </a:cubicBezTo>
                    <a:cubicBezTo>
                      <a:pt x="930" y="433"/>
                      <a:pt x="957" y="454"/>
                      <a:pt x="986" y="471"/>
                    </a:cubicBezTo>
                    <a:cubicBezTo>
                      <a:pt x="994" y="470"/>
                      <a:pt x="1002" y="469"/>
                      <a:pt x="1011" y="468"/>
                    </a:cubicBezTo>
                    <a:cubicBezTo>
                      <a:pt x="1016" y="467"/>
                      <a:pt x="1026" y="465"/>
                      <a:pt x="1031" y="469"/>
                    </a:cubicBezTo>
                    <a:cubicBezTo>
                      <a:pt x="1039" y="475"/>
                      <a:pt x="1036" y="499"/>
                      <a:pt x="1023" y="494"/>
                    </a:cubicBezTo>
                    <a:cubicBezTo>
                      <a:pt x="1014" y="491"/>
                      <a:pt x="1007" y="486"/>
                      <a:pt x="997" y="486"/>
                    </a:cubicBezTo>
                    <a:cubicBezTo>
                      <a:pt x="992" y="487"/>
                      <a:pt x="986" y="487"/>
                      <a:pt x="981" y="487"/>
                    </a:cubicBezTo>
                    <a:cubicBezTo>
                      <a:pt x="974" y="487"/>
                      <a:pt x="971" y="483"/>
                      <a:pt x="965" y="479"/>
                    </a:cubicBezTo>
                    <a:cubicBezTo>
                      <a:pt x="940" y="462"/>
                      <a:pt x="911" y="449"/>
                      <a:pt x="883" y="437"/>
                    </a:cubicBezTo>
                    <a:cubicBezTo>
                      <a:pt x="854" y="424"/>
                      <a:pt x="826" y="410"/>
                      <a:pt x="797" y="396"/>
                    </a:cubicBezTo>
                    <a:cubicBezTo>
                      <a:pt x="785" y="390"/>
                      <a:pt x="770" y="381"/>
                      <a:pt x="757" y="381"/>
                    </a:cubicBezTo>
                    <a:cubicBezTo>
                      <a:pt x="743" y="381"/>
                      <a:pt x="735" y="391"/>
                      <a:pt x="737" y="404"/>
                    </a:cubicBezTo>
                    <a:cubicBezTo>
                      <a:pt x="738" y="413"/>
                      <a:pt x="749" y="421"/>
                      <a:pt x="754" y="428"/>
                    </a:cubicBezTo>
                    <a:cubicBezTo>
                      <a:pt x="762" y="437"/>
                      <a:pt x="770" y="447"/>
                      <a:pt x="776" y="457"/>
                    </a:cubicBezTo>
                    <a:cubicBezTo>
                      <a:pt x="790" y="479"/>
                      <a:pt x="799" y="503"/>
                      <a:pt x="804" y="528"/>
                    </a:cubicBezTo>
                    <a:cubicBezTo>
                      <a:pt x="807" y="541"/>
                      <a:pt x="809" y="555"/>
                      <a:pt x="809" y="569"/>
                    </a:cubicBezTo>
                    <a:cubicBezTo>
                      <a:pt x="810" y="576"/>
                      <a:pt x="810" y="584"/>
                      <a:pt x="809" y="591"/>
                    </a:cubicBezTo>
                    <a:cubicBezTo>
                      <a:pt x="809" y="602"/>
                      <a:pt x="810" y="607"/>
                      <a:pt x="815" y="616"/>
                    </a:cubicBezTo>
                    <a:cubicBezTo>
                      <a:pt x="828" y="640"/>
                      <a:pt x="849" y="655"/>
                      <a:pt x="866" y="675"/>
                    </a:cubicBezTo>
                    <a:cubicBezTo>
                      <a:pt x="873" y="684"/>
                      <a:pt x="874" y="697"/>
                      <a:pt x="881" y="706"/>
                    </a:cubicBezTo>
                    <a:cubicBezTo>
                      <a:pt x="888" y="715"/>
                      <a:pt x="906" y="720"/>
                      <a:pt x="910" y="730"/>
                    </a:cubicBezTo>
                    <a:cubicBezTo>
                      <a:pt x="914" y="742"/>
                      <a:pt x="904" y="746"/>
                      <a:pt x="895" y="745"/>
                    </a:cubicBezTo>
                    <a:cubicBezTo>
                      <a:pt x="881" y="742"/>
                      <a:pt x="873" y="735"/>
                      <a:pt x="869" y="722"/>
                    </a:cubicBezTo>
                    <a:cubicBezTo>
                      <a:pt x="862" y="696"/>
                      <a:pt x="841" y="679"/>
                      <a:pt x="825" y="659"/>
                    </a:cubicBezTo>
                    <a:cubicBezTo>
                      <a:pt x="808" y="639"/>
                      <a:pt x="797" y="612"/>
                      <a:pt x="792" y="586"/>
                    </a:cubicBezTo>
                    <a:cubicBezTo>
                      <a:pt x="791" y="579"/>
                      <a:pt x="790" y="572"/>
                      <a:pt x="790" y="564"/>
                    </a:cubicBezTo>
                    <a:cubicBezTo>
                      <a:pt x="790" y="556"/>
                      <a:pt x="791" y="548"/>
                      <a:pt x="789" y="540"/>
                    </a:cubicBezTo>
                    <a:cubicBezTo>
                      <a:pt x="784" y="524"/>
                      <a:pt x="780" y="508"/>
                      <a:pt x="773" y="493"/>
                    </a:cubicBezTo>
                    <a:cubicBezTo>
                      <a:pt x="768" y="481"/>
                      <a:pt x="757" y="469"/>
                      <a:pt x="747" y="461"/>
                    </a:cubicBezTo>
                    <a:cubicBezTo>
                      <a:pt x="741" y="457"/>
                      <a:pt x="722" y="446"/>
                      <a:pt x="715" y="450"/>
                    </a:cubicBezTo>
                    <a:cubicBezTo>
                      <a:pt x="703" y="457"/>
                      <a:pt x="690" y="464"/>
                      <a:pt x="678" y="471"/>
                    </a:cubicBezTo>
                    <a:cubicBezTo>
                      <a:pt x="659" y="482"/>
                      <a:pt x="639" y="484"/>
                      <a:pt x="618" y="487"/>
                    </a:cubicBezTo>
                    <a:cubicBezTo>
                      <a:pt x="605" y="488"/>
                      <a:pt x="591" y="489"/>
                      <a:pt x="584" y="502"/>
                    </a:cubicBezTo>
                    <a:cubicBezTo>
                      <a:pt x="581" y="510"/>
                      <a:pt x="597" y="522"/>
                      <a:pt x="602" y="525"/>
                    </a:cubicBezTo>
                    <a:cubicBezTo>
                      <a:pt x="613" y="534"/>
                      <a:pt x="626" y="538"/>
                      <a:pt x="639" y="543"/>
                    </a:cubicBezTo>
                    <a:cubicBezTo>
                      <a:pt x="654" y="549"/>
                      <a:pt x="669" y="556"/>
                      <a:pt x="684" y="564"/>
                    </a:cubicBezTo>
                    <a:cubicBezTo>
                      <a:pt x="711" y="578"/>
                      <a:pt x="732" y="594"/>
                      <a:pt x="747" y="621"/>
                    </a:cubicBezTo>
                    <a:cubicBezTo>
                      <a:pt x="759" y="642"/>
                      <a:pt x="767" y="667"/>
                      <a:pt x="790" y="680"/>
                    </a:cubicBezTo>
                    <a:cubicBezTo>
                      <a:pt x="815" y="694"/>
                      <a:pt x="838" y="707"/>
                      <a:pt x="855" y="732"/>
                    </a:cubicBezTo>
                    <a:cubicBezTo>
                      <a:pt x="862" y="743"/>
                      <a:pt x="870" y="753"/>
                      <a:pt x="855" y="761"/>
                    </a:cubicBezTo>
                    <a:cubicBezTo>
                      <a:pt x="849" y="765"/>
                      <a:pt x="846" y="760"/>
                      <a:pt x="843" y="755"/>
                    </a:cubicBezTo>
                    <a:cubicBezTo>
                      <a:pt x="840" y="748"/>
                      <a:pt x="836" y="743"/>
                      <a:pt x="830" y="738"/>
                    </a:cubicBezTo>
                    <a:cubicBezTo>
                      <a:pt x="826" y="734"/>
                      <a:pt x="820" y="731"/>
                      <a:pt x="815" y="729"/>
                    </a:cubicBezTo>
                    <a:cubicBezTo>
                      <a:pt x="813" y="728"/>
                      <a:pt x="808" y="727"/>
                      <a:pt x="806" y="725"/>
                    </a:cubicBezTo>
                    <a:cubicBezTo>
                      <a:pt x="803" y="722"/>
                      <a:pt x="800" y="718"/>
                      <a:pt x="796" y="714"/>
                    </a:cubicBezTo>
                    <a:cubicBezTo>
                      <a:pt x="785" y="701"/>
                      <a:pt x="774" y="688"/>
                      <a:pt x="762" y="675"/>
                    </a:cubicBezTo>
                    <a:cubicBezTo>
                      <a:pt x="759" y="671"/>
                      <a:pt x="746" y="650"/>
                      <a:pt x="740" y="658"/>
                    </a:cubicBezTo>
                    <a:cubicBezTo>
                      <a:pt x="737" y="663"/>
                      <a:pt x="740" y="669"/>
                      <a:pt x="741" y="674"/>
                    </a:cubicBezTo>
                    <a:cubicBezTo>
                      <a:pt x="742" y="681"/>
                      <a:pt x="743" y="688"/>
                      <a:pt x="744" y="694"/>
                    </a:cubicBezTo>
                    <a:cubicBezTo>
                      <a:pt x="746" y="711"/>
                      <a:pt x="746" y="728"/>
                      <a:pt x="746" y="745"/>
                    </a:cubicBezTo>
                    <a:cubicBezTo>
                      <a:pt x="745" y="759"/>
                      <a:pt x="737" y="774"/>
                      <a:pt x="733" y="787"/>
                    </a:cubicBezTo>
                    <a:cubicBezTo>
                      <a:pt x="730" y="798"/>
                      <a:pt x="720" y="821"/>
                      <a:pt x="728" y="832"/>
                    </a:cubicBezTo>
                    <a:cubicBezTo>
                      <a:pt x="733" y="840"/>
                      <a:pt x="743" y="844"/>
                      <a:pt x="743" y="855"/>
                    </a:cubicBezTo>
                    <a:cubicBezTo>
                      <a:pt x="742" y="862"/>
                      <a:pt x="735" y="880"/>
                      <a:pt x="724" y="874"/>
                    </a:cubicBezTo>
                    <a:cubicBezTo>
                      <a:pt x="720" y="871"/>
                      <a:pt x="717" y="863"/>
                      <a:pt x="715" y="858"/>
                    </a:cubicBezTo>
                    <a:cubicBezTo>
                      <a:pt x="712" y="852"/>
                      <a:pt x="709" y="847"/>
                      <a:pt x="706" y="841"/>
                    </a:cubicBezTo>
                    <a:cubicBezTo>
                      <a:pt x="703" y="835"/>
                      <a:pt x="701" y="829"/>
                      <a:pt x="699" y="822"/>
                    </a:cubicBezTo>
                    <a:cubicBezTo>
                      <a:pt x="697" y="813"/>
                      <a:pt x="702" y="807"/>
                      <a:pt x="707" y="799"/>
                    </a:cubicBezTo>
                    <a:cubicBezTo>
                      <a:pt x="711" y="791"/>
                      <a:pt x="722" y="777"/>
                      <a:pt x="722" y="768"/>
                    </a:cubicBezTo>
                    <a:cubicBezTo>
                      <a:pt x="722" y="764"/>
                      <a:pt x="722" y="760"/>
                      <a:pt x="722" y="756"/>
                    </a:cubicBezTo>
                    <a:cubicBezTo>
                      <a:pt x="722" y="724"/>
                      <a:pt x="722" y="692"/>
                      <a:pt x="722" y="660"/>
                    </a:cubicBezTo>
                    <a:cubicBezTo>
                      <a:pt x="722" y="612"/>
                      <a:pt x="660" y="599"/>
                      <a:pt x="627" y="581"/>
                    </a:cubicBezTo>
                    <a:cubicBezTo>
                      <a:pt x="599" y="565"/>
                      <a:pt x="574" y="544"/>
                      <a:pt x="547" y="527"/>
                    </a:cubicBezTo>
                    <a:cubicBezTo>
                      <a:pt x="534" y="519"/>
                      <a:pt x="520" y="513"/>
                      <a:pt x="505" y="507"/>
                    </a:cubicBezTo>
                    <a:cubicBezTo>
                      <a:pt x="497" y="504"/>
                      <a:pt x="481" y="498"/>
                      <a:pt x="473" y="506"/>
                    </a:cubicBezTo>
                    <a:cubicBezTo>
                      <a:pt x="462" y="514"/>
                      <a:pt x="453" y="526"/>
                      <a:pt x="444" y="535"/>
                    </a:cubicBezTo>
                    <a:cubicBezTo>
                      <a:pt x="434" y="544"/>
                      <a:pt x="423" y="552"/>
                      <a:pt x="422" y="567"/>
                    </a:cubicBezTo>
                    <a:cubicBezTo>
                      <a:pt x="422" y="582"/>
                      <a:pt x="421" y="597"/>
                      <a:pt x="424" y="612"/>
                    </a:cubicBezTo>
                    <a:cubicBezTo>
                      <a:pt x="425" y="618"/>
                      <a:pt x="429" y="622"/>
                      <a:pt x="433" y="628"/>
                    </a:cubicBezTo>
                    <a:cubicBezTo>
                      <a:pt x="437" y="634"/>
                      <a:pt x="441" y="640"/>
                      <a:pt x="445" y="647"/>
                    </a:cubicBezTo>
                    <a:cubicBezTo>
                      <a:pt x="457" y="672"/>
                      <a:pt x="462" y="699"/>
                      <a:pt x="462" y="726"/>
                    </a:cubicBezTo>
                    <a:cubicBezTo>
                      <a:pt x="460" y="726"/>
                      <a:pt x="452" y="728"/>
                      <a:pt x="450" y="726"/>
                    </a:cubicBezTo>
                    <a:cubicBezTo>
                      <a:pt x="449" y="714"/>
                      <a:pt x="447" y="703"/>
                      <a:pt x="445" y="691"/>
                    </a:cubicBezTo>
                    <a:cubicBezTo>
                      <a:pt x="443" y="680"/>
                      <a:pt x="441" y="669"/>
                      <a:pt x="436" y="659"/>
                    </a:cubicBezTo>
                    <a:cubicBezTo>
                      <a:pt x="431" y="649"/>
                      <a:pt x="424" y="640"/>
                      <a:pt x="418" y="631"/>
                    </a:cubicBezTo>
                    <a:cubicBezTo>
                      <a:pt x="419" y="653"/>
                      <a:pt x="413" y="675"/>
                      <a:pt x="397" y="690"/>
                    </a:cubicBezTo>
                    <a:cubicBezTo>
                      <a:pt x="393" y="694"/>
                      <a:pt x="379" y="701"/>
                      <a:pt x="382" y="691"/>
                    </a:cubicBezTo>
                    <a:cubicBezTo>
                      <a:pt x="386" y="679"/>
                      <a:pt x="390" y="667"/>
                      <a:pt x="395" y="656"/>
                    </a:cubicBezTo>
                    <a:cubicBezTo>
                      <a:pt x="400" y="645"/>
                      <a:pt x="403" y="636"/>
                      <a:pt x="399" y="625"/>
                    </a:cubicBezTo>
                    <a:cubicBezTo>
                      <a:pt x="394" y="613"/>
                      <a:pt x="393" y="599"/>
                      <a:pt x="394" y="586"/>
                    </a:cubicBezTo>
                    <a:cubicBezTo>
                      <a:pt x="394" y="580"/>
                      <a:pt x="394" y="573"/>
                      <a:pt x="395" y="567"/>
                    </a:cubicBezTo>
                    <a:cubicBezTo>
                      <a:pt x="398" y="560"/>
                      <a:pt x="401" y="553"/>
                      <a:pt x="404" y="547"/>
                    </a:cubicBezTo>
                    <a:cubicBezTo>
                      <a:pt x="407" y="541"/>
                      <a:pt x="410" y="536"/>
                      <a:pt x="414" y="531"/>
                    </a:cubicBezTo>
                    <a:cubicBezTo>
                      <a:pt x="416" y="528"/>
                      <a:pt x="414" y="520"/>
                      <a:pt x="414" y="516"/>
                    </a:cubicBezTo>
                    <a:cubicBezTo>
                      <a:pt x="389" y="531"/>
                      <a:pt x="379" y="563"/>
                      <a:pt x="352" y="573"/>
                    </a:cubicBezTo>
                    <a:cubicBezTo>
                      <a:pt x="325" y="584"/>
                      <a:pt x="298" y="591"/>
                      <a:pt x="281" y="616"/>
                    </a:cubicBezTo>
                    <a:cubicBezTo>
                      <a:pt x="265" y="638"/>
                      <a:pt x="259" y="666"/>
                      <a:pt x="254" y="693"/>
                    </a:cubicBezTo>
                    <a:cubicBezTo>
                      <a:pt x="250" y="721"/>
                      <a:pt x="250" y="754"/>
                      <a:pt x="237" y="781"/>
                    </a:cubicBezTo>
                    <a:cubicBezTo>
                      <a:pt x="231" y="792"/>
                      <a:pt x="221" y="800"/>
                      <a:pt x="213" y="809"/>
                    </a:cubicBezTo>
                    <a:cubicBezTo>
                      <a:pt x="204" y="818"/>
                      <a:pt x="196" y="829"/>
                      <a:pt x="192" y="841"/>
                    </a:cubicBezTo>
                    <a:cubicBezTo>
                      <a:pt x="187" y="852"/>
                      <a:pt x="185" y="864"/>
                      <a:pt x="188" y="875"/>
                    </a:cubicBezTo>
                    <a:cubicBezTo>
                      <a:pt x="191" y="886"/>
                      <a:pt x="203" y="888"/>
                      <a:pt x="202" y="899"/>
                    </a:cubicBezTo>
                    <a:cubicBezTo>
                      <a:pt x="201" y="911"/>
                      <a:pt x="189" y="917"/>
                      <a:pt x="181" y="907"/>
                    </a:cubicBezTo>
                    <a:cubicBezTo>
                      <a:pt x="175" y="898"/>
                      <a:pt x="171" y="886"/>
                      <a:pt x="169" y="875"/>
                    </a:cubicBezTo>
                    <a:cubicBezTo>
                      <a:pt x="168" y="864"/>
                      <a:pt x="168" y="852"/>
                      <a:pt x="172" y="841"/>
                    </a:cubicBezTo>
                    <a:cubicBezTo>
                      <a:pt x="177" y="828"/>
                      <a:pt x="188" y="819"/>
                      <a:pt x="197" y="809"/>
                    </a:cubicBezTo>
                    <a:cubicBezTo>
                      <a:pt x="208" y="798"/>
                      <a:pt x="219" y="786"/>
                      <a:pt x="225" y="771"/>
                    </a:cubicBezTo>
                    <a:cubicBezTo>
                      <a:pt x="233" y="753"/>
                      <a:pt x="233" y="736"/>
                      <a:pt x="234" y="717"/>
                    </a:cubicBezTo>
                    <a:cubicBezTo>
                      <a:pt x="235" y="680"/>
                      <a:pt x="240" y="642"/>
                      <a:pt x="250" y="607"/>
                    </a:cubicBezTo>
                    <a:cubicBezTo>
                      <a:pt x="220" y="608"/>
                      <a:pt x="192" y="595"/>
                      <a:pt x="163" y="593"/>
                    </a:cubicBezTo>
                    <a:cubicBezTo>
                      <a:pt x="136" y="591"/>
                      <a:pt x="108" y="595"/>
                      <a:pt x="84" y="606"/>
                    </a:cubicBezTo>
                    <a:cubicBezTo>
                      <a:pt x="63" y="615"/>
                      <a:pt x="45" y="630"/>
                      <a:pt x="29" y="647"/>
                    </a:cubicBezTo>
                    <a:cubicBezTo>
                      <a:pt x="23" y="654"/>
                      <a:pt x="15" y="660"/>
                      <a:pt x="5" y="652"/>
                    </a:cubicBezTo>
                    <a:cubicBezTo>
                      <a:pt x="0" y="648"/>
                      <a:pt x="2" y="641"/>
                      <a:pt x="2" y="635"/>
                    </a:cubicBezTo>
                    <a:cubicBezTo>
                      <a:pt x="10" y="633"/>
                      <a:pt x="18" y="633"/>
                      <a:pt x="26" y="630"/>
                    </a:cubicBezTo>
                    <a:cubicBezTo>
                      <a:pt x="39" y="626"/>
                      <a:pt x="49" y="613"/>
                      <a:pt x="60" y="604"/>
                    </a:cubicBezTo>
                    <a:cubicBezTo>
                      <a:pt x="72" y="594"/>
                      <a:pt x="86" y="584"/>
                      <a:pt x="101" y="577"/>
                    </a:cubicBezTo>
                    <a:cubicBezTo>
                      <a:pt x="111" y="571"/>
                      <a:pt x="122" y="573"/>
                      <a:pt x="134" y="573"/>
                    </a:cubicBezTo>
                    <a:cubicBezTo>
                      <a:pt x="152" y="574"/>
                      <a:pt x="170" y="574"/>
                      <a:pt x="188" y="574"/>
                    </a:cubicBezTo>
                    <a:cubicBezTo>
                      <a:pt x="198" y="574"/>
                      <a:pt x="209" y="572"/>
                      <a:pt x="219" y="575"/>
                    </a:cubicBezTo>
                    <a:cubicBezTo>
                      <a:pt x="247" y="584"/>
                      <a:pt x="270" y="571"/>
                      <a:pt x="293" y="559"/>
                    </a:cubicBezTo>
                    <a:cubicBezTo>
                      <a:pt x="319" y="545"/>
                      <a:pt x="344" y="535"/>
                      <a:pt x="358" y="507"/>
                    </a:cubicBezTo>
                    <a:cubicBezTo>
                      <a:pt x="361" y="501"/>
                      <a:pt x="364" y="494"/>
                      <a:pt x="367" y="487"/>
                    </a:cubicBezTo>
                    <a:cubicBezTo>
                      <a:pt x="365" y="482"/>
                      <a:pt x="362" y="477"/>
                      <a:pt x="357" y="474"/>
                    </a:cubicBezTo>
                    <a:cubicBezTo>
                      <a:pt x="347" y="467"/>
                      <a:pt x="334" y="464"/>
                      <a:pt x="323" y="458"/>
                    </a:cubicBezTo>
                    <a:cubicBezTo>
                      <a:pt x="296" y="444"/>
                      <a:pt x="263" y="453"/>
                      <a:pt x="236" y="462"/>
                    </a:cubicBezTo>
                    <a:cubicBezTo>
                      <a:pt x="225" y="465"/>
                      <a:pt x="215" y="468"/>
                      <a:pt x="204" y="473"/>
                    </a:cubicBezTo>
                    <a:cubicBezTo>
                      <a:pt x="200" y="475"/>
                      <a:pt x="195" y="477"/>
                      <a:pt x="191" y="479"/>
                    </a:cubicBezTo>
                    <a:cubicBezTo>
                      <a:pt x="185" y="483"/>
                      <a:pt x="182" y="489"/>
                      <a:pt x="177" y="494"/>
                    </a:cubicBezTo>
                    <a:cubicBezTo>
                      <a:pt x="172" y="498"/>
                      <a:pt x="164" y="498"/>
                      <a:pt x="158" y="500"/>
                    </a:cubicBezTo>
                    <a:cubicBezTo>
                      <a:pt x="152" y="502"/>
                      <a:pt x="145" y="505"/>
                      <a:pt x="138" y="508"/>
                    </a:cubicBezTo>
                    <a:cubicBezTo>
                      <a:pt x="125" y="514"/>
                      <a:pt x="113" y="521"/>
                      <a:pt x="101" y="530"/>
                    </a:cubicBezTo>
                    <a:cubicBezTo>
                      <a:pt x="91" y="537"/>
                      <a:pt x="82" y="546"/>
                      <a:pt x="73" y="555"/>
                    </a:cubicBezTo>
                    <a:cubicBezTo>
                      <a:pt x="65" y="564"/>
                      <a:pt x="57" y="576"/>
                      <a:pt x="46" y="563"/>
                    </a:cubicBezTo>
                    <a:cubicBezTo>
                      <a:pt x="40" y="557"/>
                      <a:pt x="39" y="544"/>
                      <a:pt x="50" y="544"/>
                    </a:cubicBezTo>
                    <a:cubicBezTo>
                      <a:pt x="55" y="544"/>
                      <a:pt x="62" y="546"/>
                      <a:pt x="65" y="541"/>
                    </a:cubicBezTo>
                    <a:cubicBezTo>
                      <a:pt x="69" y="535"/>
                      <a:pt x="74" y="529"/>
                      <a:pt x="79" y="523"/>
                    </a:cubicBezTo>
                    <a:cubicBezTo>
                      <a:pt x="92" y="512"/>
                      <a:pt x="106" y="503"/>
                      <a:pt x="122" y="497"/>
                    </a:cubicBezTo>
                    <a:cubicBezTo>
                      <a:pt x="138" y="491"/>
                      <a:pt x="155" y="489"/>
                      <a:pt x="167" y="476"/>
                    </a:cubicBezTo>
                    <a:cubicBezTo>
                      <a:pt x="156" y="468"/>
                      <a:pt x="144" y="461"/>
                      <a:pt x="134" y="452"/>
                    </a:cubicBezTo>
                    <a:cubicBezTo>
                      <a:pt x="124" y="444"/>
                      <a:pt x="119" y="429"/>
                      <a:pt x="105" y="430"/>
                    </a:cubicBezTo>
                    <a:cubicBezTo>
                      <a:pt x="93" y="430"/>
                      <a:pt x="90" y="442"/>
                      <a:pt x="83" y="449"/>
                    </a:cubicBezTo>
                    <a:cubicBezTo>
                      <a:pt x="74" y="458"/>
                      <a:pt x="58" y="448"/>
                      <a:pt x="56" y="437"/>
                    </a:cubicBezTo>
                    <a:cubicBezTo>
                      <a:pt x="54" y="430"/>
                      <a:pt x="83" y="425"/>
                      <a:pt x="88" y="424"/>
                    </a:cubicBezTo>
                    <a:cubicBezTo>
                      <a:pt x="95" y="422"/>
                      <a:pt x="102" y="421"/>
                      <a:pt x="109" y="420"/>
                    </a:cubicBezTo>
                    <a:cubicBezTo>
                      <a:pt x="117" y="422"/>
                      <a:pt x="124" y="425"/>
                      <a:pt x="131" y="429"/>
                    </a:cubicBezTo>
                    <a:cubicBezTo>
                      <a:pt x="140" y="435"/>
                      <a:pt x="146" y="445"/>
                      <a:pt x="155" y="451"/>
                    </a:cubicBezTo>
                    <a:cubicBezTo>
                      <a:pt x="167" y="459"/>
                      <a:pt x="180" y="455"/>
                      <a:pt x="192" y="450"/>
                    </a:cubicBezTo>
                    <a:cubicBezTo>
                      <a:pt x="217" y="439"/>
                      <a:pt x="245" y="425"/>
                      <a:pt x="274" y="424"/>
                    </a:cubicBezTo>
                    <a:cubicBezTo>
                      <a:pt x="284" y="424"/>
                      <a:pt x="292" y="424"/>
                      <a:pt x="300" y="417"/>
                    </a:cubicBezTo>
                    <a:cubicBezTo>
                      <a:pt x="312" y="406"/>
                      <a:pt x="322" y="394"/>
                      <a:pt x="333" y="382"/>
                    </a:cubicBezTo>
                    <a:cubicBezTo>
                      <a:pt x="343" y="372"/>
                      <a:pt x="356" y="369"/>
                      <a:pt x="366" y="359"/>
                    </a:cubicBezTo>
                    <a:cubicBezTo>
                      <a:pt x="372" y="354"/>
                      <a:pt x="388" y="341"/>
                      <a:pt x="385" y="332"/>
                    </a:cubicBezTo>
                    <a:cubicBezTo>
                      <a:pt x="382" y="319"/>
                      <a:pt x="365" y="318"/>
                      <a:pt x="354" y="314"/>
                    </a:cubicBezTo>
                    <a:cubicBezTo>
                      <a:pt x="341" y="309"/>
                      <a:pt x="327" y="303"/>
                      <a:pt x="318" y="292"/>
                    </a:cubicBezTo>
                    <a:cubicBezTo>
                      <a:pt x="304" y="277"/>
                      <a:pt x="309" y="243"/>
                      <a:pt x="314" y="225"/>
                    </a:cubicBezTo>
                    <a:cubicBezTo>
                      <a:pt x="315" y="219"/>
                      <a:pt x="318" y="214"/>
                      <a:pt x="318" y="208"/>
                    </a:cubicBezTo>
                    <a:cubicBezTo>
                      <a:pt x="317" y="201"/>
                      <a:pt x="315" y="195"/>
                      <a:pt x="313" y="188"/>
                    </a:cubicBezTo>
                    <a:cubicBezTo>
                      <a:pt x="308" y="175"/>
                      <a:pt x="302" y="162"/>
                      <a:pt x="295" y="150"/>
                    </a:cubicBezTo>
                    <a:cubicBezTo>
                      <a:pt x="281" y="125"/>
                      <a:pt x="270" y="99"/>
                      <a:pt x="263" y="72"/>
                    </a:cubicBezTo>
                    <a:cubicBezTo>
                      <a:pt x="261" y="66"/>
                      <a:pt x="260" y="59"/>
                      <a:pt x="259" y="53"/>
                    </a:cubicBezTo>
                    <a:cubicBezTo>
                      <a:pt x="257" y="46"/>
                      <a:pt x="258" y="37"/>
                      <a:pt x="256" y="31"/>
                    </a:cubicBezTo>
                    <a:cubicBezTo>
                      <a:pt x="253" y="24"/>
                      <a:pt x="240" y="9"/>
                      <a:pt x="250" y="4"/>
                    </a:cubicBezTo>
                  </a:path>
                </a:pathLst>
              </a:custGeom>
              <a:noFill/>
              <a:ln w="7938" cap="flat">
                <a:solidFill>
                  <a:srgbClr val="33333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86" name="Freeform 63"/>
              <p:cNvSpPr>
                <a:spLocks/>
              </p:cNvSpPr>
              <p:nvPr/>
            </p:nvSpPr>
            <p:spPr bwMode="auto">
              <a:xfrm>
                <a:off x="1398" y="1313"/>
                <a:ext cx="228" cy="290"/>
              </a:xfrm>
              <a:custGeom>
                <a:avLst/>
                <a:gdLst>
                  <a:gd name="T0" fmla="*/ 237 w 131"/>
                  <a:gd name="T1" fmla="*/ 76 h 156"/>
                  <a:gd name="T2" fmla="*/ 639 w 131"/>
                  <a:gd name="T3" fmla="*/ 225 h 156"/>
                  <a:gd name="T4" fmla="*/ 675 w 131"/>
                  <a:gd name="T5" fmla="*/ 547 h 156"/>
                  <a:gd name="T6" fmla="*/ 548 w 131"/>
                  <a:gd name="T7" fmla="*/ 905 h 156"/>
                  <a:gd name="T8" fmla="*/ 263 w 131"/>
                  <a:gd name="T9" fmla="*/ 982 h 156"/>
                  <a:gd name="T10" fmla="*/ 49 w 131"/>
                  <a:gd name="T11" fmla="*/ 809 h 156"/>
                  <a:gd name="T12" fmla="*/ 5 w 131"/>
                  <a:gd name="T13" fmla="*/ 623 h 156"/>
                  <a:gd name="T14" fmla="*/ 30 w 131"/>
                  <a:gd name="T15" fmla="*/ 398 h 156"/>
                  <a:gd name="T16" fmla="*/ 237 w 131"/>
                  <a:gd name="T17" fmla="*/ 76 h 1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1" h="156">
                    <a:moveTo>
                      <a:pt x="45" y="12"/>
                    </a:moveTo>
                    <a:cubicBezTo>
                      <a:pt x="68" y="0"/>
                      <a:pt x="107" y="13"/>
                      <a:pt x="121" y="35"/>
                    </a:cubicBezTo>
                    <a:cubicBezTo>
                      <a:pt x="131" y="49"/>
                      <a:pt x="131" y="69"/>
                      <a:pt x="128" y="85"/>
                    </a:cubicBezTo>
                    <a:cubicBezTo>
                      <a:pt x="126" y="104"/>
                      <a:pt x="119" y="129"/>
                      <a:pt x="104" y="141"/>
                    </a:cubicBezTo>
                    <a:cubicBezTo>
                      <a:pt x="90" y="153"/>
                      <a:pt x="68" y="156"/>
                      <a:pt x="50" y="153"/>
                    </a:cubicBezTo>
                    <a:cubicBezTo>
                      <a:pt x="35" y="150"/>
                      <a:pt x="14" y="142"/>
                      <a:pt x="9" y="126"/>
                    </a:cubicBezTo>
                    <a:cubicBezTo>
                      <a:pt x="6" y="116"/>
                      <a:pt x="2" y="107"/>
                      <a:pt x="1" y="97"/>
                    </a:cubicBezTo>
                    <a:cubicBezTo>
                      <a:pt x="0" y="85"/>
                      <a:pt x="3" y="73"/>
                      <a:pt x="6" y="62"/>
                    </a:cubicBezTo>
                    <a:cubicBezTo>
                      <a:pt x="11" y="41"/>
                      <a:pt x="25" y="22"/>
                      <a:pt x="45" y="12"/>
                    </a:cubicBezTo>
                  </a:path>
                </a:pathLst>
              </a:custGeom>
              <a:solidFill>
                <a:srgbClr val="7CA2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87" name="Freeform 64"/>
              <p:cNvSpPr>
                <a:spLocks/>
              </p:cNvSpPr>
              <p:nvPr/>
            </p:nvSpPr>
            <p:spPr bwMode="auto">
              <a:xfrm>
                <a:off x="1040" y="1395"/>
                <a:ext cx="269" cy="325"/>
              </a:xfrm>
              <a:custGeom>
                <a:avLst/>
                <a:gdLst>
                  <a:gd name="T0" fmla="*/ 536 w 154"/>
                  <a:gd name="T1" fmla="*/ 0 h 175"/>
                  <a:gd name="T2" fmla="*/ 307 w 154"/>
                  <a:gd name="T3" fmla="*/ 290 h 175"/>
                  <a:gd name="T4" fmla="*/ 79 w 154"/>
                  <a:gd name="T5" fmla="*/ 552 h 175"/>
                  <a:gd name="T6" fmla="*/ 278 w 154"/>
                  <a:gd name="T7" fmla="*/ 1010 h 175"/>
                  <a:gd name="T8" fmla="*/ 548 w 154"/>
                  <a:gd name="T9" fmla="*/ 1099 h 175"/>
                  <a:gd name="T10" fmla="*/ 821 w 154"/>
                  <a:gd name="T11" fmla="*/ 1062 h 175"/>
                  <a:gd name="T12" fmla="*/ 528 w 154"/>
                  <a:gd name="T13" fmla="*/ 966 h 175"/>
                  <a:gd name="T14" fmla="*/ 262 w 154"/>
                  <a:gd name="T15" fmla="*/ 687 h 175"/>
                  <a:gd name="T16" fmla="*/ 379 w 154"/>
                  <a:gd name="T17" fmla="*/ 334 h 175"/>
                  <a:gd name="T18" fmla="*/ 479 w 154"/>
                  <a:gd name="T19" fmla="*/ 180 h 175"/>
                  <a:gd name="T20" fmla="*/ 512 w 154"/>
                  <a:gd name="T21" fmla="*/ 69 h 17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4" h="175">
                    <a:moveTo>
                      <a:pt x="101" y="0"/>
                    </a:moveTo>
                    <a:cubicBezTo>
                      <a:pt x="79" y="2"/>
                      <a:pt x="68" y="29"/>
                      <a:pt x="58" y="45"/>
                    </a:cubicBezTo>
                    <a:cubicBezTo>
                      <a:pt x="48" y="61"/>
                      <a:pt x="24" y="68"/>
                      <a:pt x="15" y="86"/>
                    </a:cubicBezTo>
                    <a:cubicBezTo>
                      <a:pt x="0" y="114"/>
                      <a:pt x="29" y="144"/>
                      <a:pt x="52" y="158"/>
                    </a:cubicBezTo>
                    <a:cubicBezTo>
                      <a:pt x="67" y="166"/>
                      <a:pt x="87" y="169"/>
                      <a:pt x="103" y="172"/>
                    </a:cubicBezTo>
                    <a:cubicBezTo>
                      <a:pt x="122" y="175"/>
                      <a:pt x="136" y="173"/>
                      <a:pt x="154" y="166"/>
                    </a:cubicBezTo>
                    <a:cubicBezTo>
                      <a:pt x="137" y="168"/>
                      <a:pt x="115" y="157"/>
                      <a:pt x="99" y="151"/>
                    </a:cubicBezTo>
                    <a:cubicBezTo>
                      <a:pt x="77" y="141"/>
                      <a:pt x="54" y="134"/>
                      <a:pt x="49" y="107"/>
                    </a:cubicBezTo>
                    <a:cubicBezTo>
                      <a:pt x="45" y="84"/>
                      <a:pt x="54" y="67"/>
                      <a:pt x="71" y="52"/>
                    </a:cubicBezTo>
                    <a:cubicBezTo>
                      <a:pt x="79" y="44"/>
                      <a:pt x="86" y="38"/>
                      <a:pt x="90" y="28"/>
                    </a:cubicBezTo>
                    <a:cubicBezTo>
                      <a:pt x="93" y="22"/>
                      <a:pt x="92" y="14"/>
                      <a:pt x="96" y="11"/>
                    </a:cubicBezTo>
                  </a:path>
                </a:pathLst>
              </a:custGeom>
              <a:solidFill>
                <a:srgbClr val="709F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88" name="Freeform 65"/>
              <p:cNvSpPr>
                <a:spLocks/>
              </p:cNvSpPr>
              <p:nvPr/>
            </p:nvSpPr>
            <p:spPr bwMode="auto">
              <a:xfrm>
                <a:off x="1454" y="1596"/>
                <a:ext cx="263" cy="128"/>
              </a:xfrm>
              <a:custGeom>
                <a:avLst/>
                <a:gdLst>
                  <a:gd name="T0" fmla="*/ 0 w 151"/>
                  <a:gd name="T1" fmla="*/ 440 h 69"/>
                  <a:gd name="T2" fmla="*/ 500 w 151"/>
                  <a:gd name="T3" fmla="*/ 293 h 69"/>
                  <a:gd name="T4" fmla="*/ 798 w 151"/>
                  <a:gd name="T5" fmla="*/ 0 h 69"/>
                  <a:gd name="T6" fmla="*/ 479 w 151"/>
                  <a:gd name="T7" fmla="*/ 230 h 69"/>
                  <a:gd name="T8" fmla="*/ 291 w 151"/>
                  <a:gd name="T9" fmla="*/ 306 h 69"/>
                  <a:gd name="T10" fmla="*/ 57 w 151"/>
                  <a:gd name="T11" fmla="*/ 440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1" h="69">
                    <a:moveTo>
                      <a:pt x="0" y="69"/>
                    </a:moveTo>
                    <a:cubicBezTo>
                      <a:pt x="30" y="57"/>
                      <a:pt x="64" y="54"/>
                      <a:pt x="95" y="46"/>
                    </a:cubicBezTo>
                    <a:cubicBezTo>
                      <a:pt x="123" y="38"/>
                      <a:pt x="139" y="27"/>
                      <a:pt x="151" y="0"/>
                    </a:cubicBezTo>
                    <a:cubicBezTo>
                      <a:pt x="134" y="15"/>
                      <a:pt x="113" y="28"/>
                      <a:pt x="91" y="36"/>
                    </a:cubicBezTo>
                    <a:cubicBezTo>
                      <a:pt x="79" y="40"/>
                      <a:pt x="67" y="43"/>
                      <a:pt x="55" y="48"/>
                    </a:cubicBezTo>
                    <a:cubicBezTo>
                      <a:pt x="40" y="53"/>
                      <a:pt x="20" y="55"/>
                      <a:pt x="11" y="69"/>
                    </a:cubicBezTo>
                  </a:path>
                </a:pathLst>
              </a:custGeom>
              <a:solidFill>
                <a:srgbClr val="709F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89" name="Freeform 66"/>
              <p:cNvSpPr>
                <a:spLocks/>
              </p:cNvSpPr>
              <p:nvPr/>
            </p:nvSpPr>
            <p:spPr bwMode="auto">
              <a:xfrm>
                <a:off x="1703" y="1380"/>
                <a:ext cx="33" cy="65"/>
              </a:xfrm>
              <a:custGeom>
                <a:avLst/>
                <a:gdLst>
                  <a:gd name="T0" fmla="*/ 99 w 19"/>
                  <a:gd name="T1" fmla="*/ 13 h 35"/>
                  <a:gd name="T2" fmla="*/ 69 w 19"/>
                  <a:gd name="T3" fmla="*/ 225 h 35"/>
                  <a:gd name="T4" fmla="*/ 5 w 19"/>
                  <a:gd name="T5" fmla="*/ 141 h 35"/>
                  <a:gd name="T6" fmla="*/ 63 w 19"/>
                  <a:gd name="T7" fmla="*/ 45 h 3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35">
                    <a:moveTo>
                      <a:pt x="19" y="2"/>
                    </a:moveTo>
                    <a:cubicBezTo>
                      <a:pt x="0" y="0"/>
                      <a:pt x="3" y="26"/>
                      <a:pt x="13" y="35"/>
                    </a:cubicBezTo>
                    <a:cubicBezTo>
                      <a:pt x="7" y="34"/>
                      <a:pt x="2" y="28"/>
                      <a:pt x="1" y="22"/>
                    </a:cubicBezTo>
                    <a:cubicBezTo>
                      <a:pt x="0" y="13"/>
                      <a:pt x="5" y="10"/>
                      <a:pt x="12" y="7"/>
                    </a:cubicBezTo>
                  </a:path>
                </a:pathLst>
              </a:custGeom>
              <a:solidFill>
                <a:srgbClr val="709F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90" name="Freeform 67"/>
              <p:cNvSpPr>
                <a:spLocks/>
              </p:cNvSpPr>
              <p:nvPr/>
            </p:nvSpPr>
            <p:spPr bwMode="auto">
              <a:xfrm>
                <a:off x="1368" y="1184"/>
                <a:ext cx="255" cy="129"/>
              </a:xfrm>
              <a:custGeom>
                <a:avLst/>
                <a:gdLst>
                  <a:gd name="T0" fmla="*/ 777 w 146"/>
                  <a:gd name="T1" fmla="*/ 181 h 69"/>
                  <a:gd name="T2" fmla="*/ 0 w 146"/>
                  <a:gd name="T3" fmla="*/ 451 h 69"/>
                  <a:gd name="T4" fmla="*/ 363 w 146"/>
                  <a:gd name="T5" fmla="*/ 254 h 69"/>
                  <a:gd name="T6" fmla="*/ 728 w 146"/>
                  <a:gd name="T7" fmla="*/ 209 h 6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6" h="69">
                    <a:moveTo>
                      <a:pt x="146" y="28"/>
                    </a:moveTo>
                    <a:cubicBezTo>
                      <a:pt x="94" y="0"/>
                      <a:pt x="38" y="27"/>
                      <a:pt x="0" y="69"/>
                    </a:cubicBezTo>
                    <a:cubicBezTo>
                      <a:pt x="23" y="60"/>
                      <a:pt x="43" y="44"/>
                      <a:pt x="68" y="39"/>
                    </a:cubicBezTo>
                    <a:cubicBezTo>
                      <a:pt x="91" y="34"/>
                      <a:pt x="114" y="32"/>
                      <a:pt x="137" y="32"/>
                    </a:cubicBezTo>
                  </a:path>
                </a:pathLst>
              </a:custGeom>
              <a:solidFill>
                <a:srgbClr val="709F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91" name="Freeform 68"/>
              <p:cNvSpPr>
                <a:spLocks/>
              </p:cNvSpPr>
              <p:nvPr/>
            </p:nvSpPr>
            <p:spPr bwMode="auto">
              <a:xfrm>
                <a:off x="925" y="1795"/>
                <a:ext cx="223" cy="216"/>
              </a:xfrm>
              <a:custGeom>
                <a:avLst/>
                <a:gdLst>
                  <a:gd name="T0" fmla="*/ 678 w 128"/>
                  <a:gd name="T1" fmla="*/ 0 h 116"/>
                  <a:gd name="T2" fmla="*/ 300 w 128"/>
                  <a:gd name="T3" fmla="*/ 354 h 116"/>
                  <a:gd name="T4" fmla="*/ 0 w 128"/>
                  <a:gd name="T5" fmla="*/ 749 h 116"/>
                  <a:gd name="T6" fmla="*/ 298 w 128"/>
                  <a:gd name="T7" fmla="*/ 315 h 116"/>
                  <a:gd name="T8" fmla="*/ 491 w 128"/>
                  <a:gd name="T9" fmla="*/ 188 h 116"/>
                  <a:gd name="T10" fmla="*/ 577 w 128"/>
                  <a:gd name="T11" fmla="*/ 97 h 116"/>
                  <a:gd name="T12" fmla="*/ 634 w 128"/>
                  <a:gd name="T13" fmla="*/ 45 h 1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8" h="116">
                    <a:moveTo>
                      <a:pt x="128" y="0"/>
                    </a:moveTo>
                    <a:cubicBezTo>
                      <a:pt x="107" y="22"/>
                      <a:pt x="85" y="42"/>
                      <a:pt x="57" y="55"/>
                    </a:cubicBezTo>
                    <a:cubicBezTo>
                      <a:pt x="32" y="67"/>
                      <a:pt x="6" y="87"/>
                      <a:pt x="0" y="116"/>
                    </a:cubicBezTo>
                    <a:cubicBezTo>
                      <a:pt x="5" y="87"/>
                      <a:pt x="32" y="63"/>
                      <a:pt x="56" y="49"/>
                    </a:cubicBezTo>
                    <a:cubicBezTo>
                      <a:pt x="69" y="41"/>
                      <a:pt x="82" y="39"/>
                      <a:pt x="93" y="29"/>
                    </a:cubicBezTo>
                    <a:cubicBezTo>
                      <a:pt x="99" y="24"/>
                      <a:pt x="103" y="20"/>
                      <a:pt x="109" y="15"/>
                    </a:cubicBezTo>
                    <a:cubicBezTo>
                      <a:pt x="113" y="13"/>
                      <a:pt x="119" y="11"/>
                      <a:pt x="120" y="7"/>
                    </a:cubicBezTo>
                  </a:path>
                </a:pathLst>
              </a:custGeom>
              <a:solidFill>
                <a:srgbClr val="709F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92" name="Freeform 69"/>
              <p:cNvSpPr>
                <a:spLocks/>
              </p:cNvSpPr>
              <p:nvPr/>
            </p:nvSpPr>
            <p:spPr bwMode="auto">
              <a:xfrm>
                <a:off x="1579" y="1864"/>
                <a:ext cx="145" cy="102"/>
              </a:xfrm>
              <a:custGeom>
                <a:avLst/>
                <a:gdLst>
                  <a:gd name="T0" fmla="*/ 0 w 83"/>
                  <a:gd name="T1" fmla="*/ 13 h 55"/>
                  <a:gd name="T2" fmla="*/ 79 w 83"/>
                  <a:gd name="T3" fmla="*/ 104 h 55"/>
                  <a:gd name="T4" fmla="*/ 201 w 83"/>
                  <a:gd name="T5" fmla="*/ 193 h 55"/>
                  <a:gd name="T6" fmla="*/ 442 w 83"/>
                  <a:gd name="T7" fmla="*/ 351 h 55"/>
                  <a:gd name="T8" fmla="*/ 250 w 83"/>
                  <a:gd name="T9" fmla="*/ 141 h 55"/>
                  <a:gd name="T10" fmla="*/ 37 w 83"/>
                  <a:gd name="T11" fmla="*/ 13 h 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3" h="55">
                    <a:moveTo>
                      <a:pt x="0" y="2"/>
                    </a:moveTo>
                    <a:cubicBezTo>
                      <a:pt x="2" y="8"/>
                      <a:pt x="11" y="13"/>
                      <a:pt x="15" y="16"/>
                    </a:cubicBezTo>
                    <a:cubicBezTo>
                      <a:pt x="23" y="23"/>
                      <a:pt x="29" y="26"/>
                      <a:pt x="38" y="30"/>
                    </a:cubicBezTo>
                    <a:cubicBezTo>
                      <a:pt x="52" y="35"/>
                      <a:pt x="73" y="44"/>
                      <a:pt x="83" y="55"/>
                    </a:cubicBezTo>
                    <a:cubicBezTo>
                      <a:pt x="71" y="43"/>
                      <a:pt x="62" y="31"/>
                      <a:pt x="47" y="22"/>
                    </a:cubicBezTo>
                    <a:cubicBezTo>
                      <a:pt x="40" y="18"/>
                      <a:pt x="12" y="0"/>
                      <a:pt x="7" y="2"/>
                    </a:cubicBezTo>
                  </a:path>
                </a:pathLst>
              </a:custGeom>
              <a:solidFill>
                <a:srgbClr val="709F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93" name="Freeform 70"/>
              <p:cNvSpPr>
                <a:spLocks/>
              </p:cNvSpPr>
              <p:nvPr/>
            </p:nvSpPr>
            <p:spPr bwMode="auto">
              <a:xfrm>
                <a:off x="1953" y="1196"/>
                <a:ext cx="122" cy="54"/>
              </a:xfrm>
              <a:custGeom>
                <a:avLst/>
                <a:gdLst>
                  <a:gd name="T0" fmla="*/ 0 w 70"/>
                  <a:gd name="T1" fmla="*/ 142 h 29"/>
                  <a:gd name="T2" fmla="*/ 216 w 70"/>
                  <a:gd name="T3" fmla="*/ 156 h 29"/>
                  <a:gd name="T4" fmla="*/ 371 w 70"/>
                  <a:gd name="T5" fmla="*/ 0 h 29"/>
                  <a:gd name="T6" fmla="*/ 221 w 70"/>
                  <a:gd name="T7" fmla="*/ 76 h 29"/>
                  <a:gd name="T8" fmla="*/ 52 w 70"/>
                  <a:gd name="T9" fmla="*/ 14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0" h="29">
                    <a:moveTo>
                      <a:pt x="0" y="22"/>
                    </a:moveTo>
                    <a:cubicBezTo>
                      <a:pt x="13" y="23"/>
                      <a:pt x="28" y="29"/>
                      <a:pt x="41" y="24"/>
                    </a:cubicBezTo>
                    <a:cubicBezTo>
                      <a:pt x="51" y="20"/>
                      <a:pt x="62" y="7"/>
                      <a:pt x="70" y="0"/>
                    </a:cubicBezTo>
                    <a:cubicBezTo>
                      <a:pt x="61" y="5"/>
                      <a:pt x="51" y="8"/>
                      <a:pt x="42" y="12"/>
                    </a:cubicBezTo>
                    <a:cubicBezTo>
                      <a:pt x="32" y="17"/>
                      <a:pt x="19" y="18"/>
                      <a:pt x="10" y="23"/>
                    </a:cubicBezTo>
                  </a:path>
                </a:pathLst>
              </a:custGeom>
              <a:solidFill>
                <a:srgbClr val="709F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94" name="Freeform 71"/>
              <p:cNvSpPr>
                <a:spLocks/>
              </p:cNvSpPr>
              <p:nvPr/>
            </p:nvSpPr>
            <p:spPr bwMode="auto">
              <a:xfrm>
                <a:off x="1567" y="1216"/>
                <a:ext cx="222" cy="365"/>
              </a:xfrm>
              <a:custGeom>
                <a:avLst/>
                <a:gdLst>
                  <a:gd name="T0" fmla="*/ 0 w 127"/>
                  <a:gd name="T1" fmla="*/ 201 h 196"/>
                  <a:gd name="T2" fmla="*/ 392 w 127"/>
                  <a:gd name="T3" fmla="*/ 166 h 196"/>
                  <a:gd name="T4" fmla="*/ 678 w 127"/>
                  <a:gd name="T5" fmla="*/ 13 h 196"/>
                  <a:gd name="T6" fmla="*/ 498 w 127"/>
                  <a:gd name="T7" fmla="*/ 298 h 196"/>
                  <a:gd name="T8" fmla="*/ 322 w 127"/>
                  <a:gd name="T9" fmla="*/ 562 h 196"/>
                  <a:gd name="T10" fmla="*/ 287 w 127"/>
                  <a:gd name="T11" fmla="*/ 1266 h 196"/>
                  <a:gd name="T12" fmla="*/ 229 w 127"/>
                  <a:gd name="T13" fmla="*/ 615 h 196"/>
                  <a:gd name="T14" fmla="*/ 287 w 127"/>
                  <a:gd name="T15" fmla="*/ 298 h 196"/>
                  <a:gd name="T16" fmla="*/ 37 w 127"/>
                  <a:gd name="T17" fmla="*/ 225 h 1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7" h="196">
                    <a:moveTo>
                      <a:pt x="0" y="31"/>
                    </a:moveTo>
                    <a:cubicBezTo>
                      <a:pt x="25" y="31"/>
                      <a:pt x="50" y="33"/>
                      <a:pt x="73" y="26"/>
                    </a:cubicBezTo>
                    <a:cubicBezTo>
                      <a:pt x="89" y="22"/>
                      <a:pt x="114" y="0"/>
                      <a:pt x="127" y="2"/>
                    </a:cubicBezTo>
                    <a:cubicBezTo>
                      <a:pt x="115" y="16"/>
                      <a:pt x="106" y="33"/>
                      <a:pt x="93" y="46"/>
                    </a:cubicBezTo>
                    <a:cubicBezTo>
                      <a:pt x="80" y="59"/>
                      <a:pt x="65" y="69"/>
                      <a:pt x="60" y="87"/>
                    </a:cubicBezTo>
                    <a:cubicBezTo>
                      <a:pt x="48" y="127"/>
                      <a:pt x="101" y="158"/>
                      <a:pt x="54" y="196"/>
                    </a:cubicBezTo>
                    <a:cubicBezTo>
                      <a:pt x="62" y="157"/>
                      <a:pt x="44" y="132"/>
                      <a:pt x="43" y="95"/>
                    </a:cubicBezTo>
                    <a:cubicBezTo>
                      <a:pt x="43" y="82"/>
                      <a:pt x="58" y="52"/>
                      <a:pt x="54" y="46"/>
                    </a:cubicBezTo>
                    <a:cubicBezTo>
                      <a:pt x="51" y="41"/>
                      <a:pt x="14" y="39"/>
                      <a:pt x="7" y="35"/>
                    </a:cubicBezTo>
                  </a:path>
                </a:pathLst>
              </a:custGeom>
              <a:solidFill>
                <a:srgbClr val="C7E4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95" name="Freeform 72"/>
              <p:cNvSpPr>
                <a:spLocks/>
              </p:cNvSpPr>
              <p:nvPr/>
            </p:nvSpPr>
            <p:spPr bwMode="auto">
              <a:xfrm>
                <a:off x="1351" y="1287"/>
                <a:ext cx="193" cy="279"/>
              </a:xfrm>
              <a:custGeom>
                <a:avLst/>
                <a:gdLst>
                  <a:gd name="T0" fmla="*/ 515 w 111"/>
                  <a:gd name="T1" fmla="*/ 246 h 150"/>
                  <a:gd name="T2" fmla="*/ 336 w 111"/>
                  <a:gd name="T3" fmla="*/ 906 h 150"/>
                  <a:gd name="T4" fmla="*/ 393 w 111"/>
                  <a:gd name="T5" fmla="*/ 532 h 150"/>
                  <a:gd name="T6" fmla="*/ 483 w 111"/>
                  <a:gd name="T7" fmla="*/ 270 h 15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1" h="150">
                    <a:moveTo>
                      <a:pt x="98" y="38"/>
                    </a:moveTo>
                    <a:cubicBezTo>
                      <a:pt x="64" y="0"/>
                      <a:pt x="0" y="150"/>
                      <a:pt x="64" y="141"/>
                    </a:cubicBezTo>
                    <a:cubicBezTo>
                      <a:pt x="70" y="122"/>
                      <a:pt x="63" y="102"/>
                      <a:pt x="75" y="83"/>
                    </a:cubicBezTo>
                    <a:cubicBezTo>
                      <a:pt x="81" y="73"/>
                      <a:pt x="111" y="53"/>
                      <a:pt x="92" y="42"/>
                    </a:cubicBezTo>
                  </a:path>
                </a:pathLst>
              </a:custGeom>
              <a:solidFill>
                <a:srgbClr val="6190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96" name="Freeform 73"/>
              <p:cNvSpPr>
                <a:spLocks/>
              </p:cNvSpPr>
              <p:nvPr/>
            </p:nvSpPr>
            <p:spPr bwMode="auto">
              <a:xfrm>
                <a:off x="1536" y="1354"/>
                <a:ext cx="69" cy="70"/>
              </a:xfrm>
              <a:custGeom>
                <a:avLst/>
                <a:gdLst>
                  <a:gd name="T0" fmla="*/ 21 w 40"/>
                  <a:gd name="T1" fmla="*/ 0 h 38"/>
                  <a:gd name="T2" fmla="*/ 155 w 40"/>
                  <a:gd name="T3" fmla="*/ 88 h 38"/>
                  <a:gd name="T4" fmla="*/ 148 w 40"/>
                  <a:gd name="T5" fmla="*/ 230 h 38"/>
                  <a:gd name="T6" fmla="*/ 66 w 40"/>
                  <a:gd name="T7" fmla="*/ 125 h 38"/>
                  <a:gd name="T8" fmla="*/ 0 w 40"/>
                  <a:gd name="T9" fmla="*/ 44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4" y="0"/>
                    </a:moveTo>
                    <a:cubicBezTo>
                      <a:pt x="15" y="0"/>
                      <a:pt x="25" y="6"/>
                      <a:pt x="30" y="14"/>
                    </a:cubicBezTo>
                    <a:cubicBezTo>
                      <a:pt x="34" y="20"/>
                      <a:pt x="40" y="36"/>
                      <a:pt x="29" y="37"/>
                    </a:cubicBezTo>
                    <a:cubicBezTo>
                      <a:pt x="19" y="38"/>
                      <a:pt x="15" y="27"/>
                      <a:pt x="13" y="20"/>
                    </a:cubicBezTo>
                    <a:cubicBezTo>
                      <a:pt x="11" y="10"/>
                      <a:pt x="9" y="10"/>
                      <a:pt x="0" y="7"/>
                    </a:cubicBezTo>
                  </a:path>
                </a:pathLst>
              </a:custGeom>
              <a:solidFill>
                <a:srgbClr val="B1DC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97" name="Freeform 74"/>
              <p:cNvSpPr>
                <a:spLocks/>
              </p:cNvSpPr>
              <p:nvPr/>
            </p:nvSpPr>
            <p:spPr bwMode="auto">
              <a:xfrm>
                <a:off x="1239" y="835"/>
                <a:ext cx="28" cy="57"/>
              </a:xfrm>
              <a:custGeom>
                <a:avLst/>
                <a:gdLst>
                  <a:gd name="T0" fmla="*/ 86 w 16"/>
                  <a:gd name="T1" fmla="*/ 57 h 31"/>
                  <a:gd name="T2" fmla="*/ 16 w 16"/>
                  <a:gd name="T3" fmla="*/ 61 h 31"/>
                  <a:gd name="T4" fmla="*/ 56 w 16"/>
                  <a:gd name="T5" fmla="*/ 178 h 31"/>
                  <a:gd name="T6" fmla="*/ 86 w 16"/>
                  <a:gd name="T7" fmla="*/ 61 h 3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31">
                    <a:moveTo>
                      <a:pt x="16" y="9"/>
                    </a:moveTo>
                    <a:cubicBezTo>
                      <a:pt x="15" y="0"/>
                      <a:pt x="6" y="5"/>
                      <a:pt x="3" y="10"/>
                    </a:cubicBezTo>
                    <a:cubicBezTo>
                      <a:pt x="0" y="16"/>
                      <a:pt x="0" y="31"/>
                      <a:pt x="10" y="29"/>
                    </a:cubicBezTo>
                    <a:cubicBezTo>
                      <a:pt x="11" y="22"/>
                      <a:pt x="10" y="15"/>
                      <a:pt x="16" y="10"/>
                    </a:cubicBezTo>
                  </a:path>
                </a:pathLst>
              </a:custGeom>
              <a:solidFill>
                <a:srgbClr val="C7E4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98" name="Freeform 75"/>
              <p:cNvSpPr>
                <a:spLocks/>
              </p:cNvSpPr>
              <p:nvPr/>
            </p:nvSpPr>
            <p:spPr bwMode="auto">
              <a:xfrm>
                <a:off x="918" y="822"/>
                <a:ext cx="30" cy="27"/>
              </a:xfrm>
              <a:custGeom>
                <a:avLst/>
                <a:gdLst>
                  <a:gd name="T0" fmla="*/ 86 w 17"/>
                  <a:gd name="T1" fmla="*/ 45 h 15"/>
                  <a:gd name="T2" fmla="*/ 7 w 17"/>
                  <a:gd name="T3" fmla="*/ 41 h 15"/>
                  <a:gd name="T4" fmla="*/ 94 w 17"/>
                  <a:gd name="T5" fmla="*/ 45 h 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16" y="8"/>
                    </a:moveTo>
                    <a:cubicBezTo>
                      <a:pt x="14" y="5"/>
                      <a:pt x="2" y="0"/>
                      <a:pt x="1" y="7"/>
                    </a:cubicBezTo>
                    <a:cubicBezTo>
                      <a:pt x="0" y="15"/>
                      <a:pt x="14" y="9"/>
                      <a:pt x="17" y="8"/>
                    </a:cubicBezTo>
                  </a:path>
                </a:pathLst>
              </a:custGeom>
              <a:solidFill>
                <a:srgbClr val="C7E4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99" name="Freeform 76"/>
              <p:cNvSpPr>
                <a:spLocks/>
              </p:cNvSpPr>
              <p:nvPr/>
            </p:nvSpPr>
            <p:spPr bwMode="auto">
              <a:xfrm>
                <a:off x="1192" y="1210"/>
                <a:ext cx="145" cy="155"/>
              </a:xfrm>
              <a:custGeom>
                <a:avLst/>
                <a:gdLst>
                  <a:gd name="T0" fmla="*/ 356 w 83"/>
                  <a:gd name="T1" fmla="*/ 0 h 83"/>
                  <a:gd name="T2" fmla="*/ 369 w 83"/>
                  <a:gd name="T3" fmla="*/ 233 h 83"/>
                  <a:gd name="T4" fmla="*/ 306 w 83"/>
                  <a:gd name="T5" fmla="*/ 411 h 83"/>
                  <a:gd name="T6" fmla="*/ 159 w 83"/>
                  <a:gd name="T7" fmla="*/ 463 h 83"/>
                  <a:gd name="T8" fmla="*/ 0 w 83"/>
                  <a:gd name="T9" fmla="*/ 527 h 83"/>
                  <a:gd name="T10" fmla="*/ 171 w 83"/>
                  <a:gd name="T11" fmla="*/ 482 h 83"/>
                  <a:gd name="T12" fmla="*/ 351 w 83"/>
                  <a:gd name="T13" fmla="*/ 435 h 83"/>
                  <a:gd name="T14" fmla="*/ 348 w 83"/>
                  <a:gd name="T15" fmla="*/ 32 h 8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3" h="83">
                    <a:moveTo>
                      <a:pt x="67" y="0"/>
                    </a:moveTo>
                    <a:cubicBezTo>
                      <a:pt x="63" y="8"/>
                      <a:pt x="70" y="26"/>
                      <a:pt x="69" y="36"/>
                    </a:cubicBezTo>
                    <a:cubicBezTo>
                      <a:pt x="68" y="46"/>
                      <a:pt x="66" y="57"/>
                      <a:pt x="57" y="63"/>
                    </a:cubicBezTo>
                    <a:cubicBezTo>
                      <a:pt x="49" y="68"/>
                      <a:pt x="39" y="70"/>
                      <a:pt x="30" y="71"/>
                    </a:cubicBezTo>
                    <a:cubicBezTo>
                      <a:pt x="19" y="73"/>
                      <a:pt x="10" y="77"/>
                      <a:pt x="0" y="81"/>
                    </a:cubicBezTo>
                    <a:cubicBezTo>
                      <a:pt x="9" y="83"/>
                      <a:pt x="22" y="74"/>
                      <a:pt x="32" y="74"/>
                    </a:cubicBezTo>
                    <a:cubicBezTo>
                      <a:pt x="43" y="73"/>
                      <a:pt x="57" y="75"/>
                      <a:pt x="66" y="67"/>
                    </a:cubicBezTo>
                    <a:cubicBezTo>
                      <a:pt x="83" y="52"/>
                      <a:pt x="71" y="22"/>
                      <a:pt x="65" y="5"/>
                    </a:cubicBezTo>
                  </a:path>
                </a:pathLst>
              </a:custGeom>
              <a:solidFill>
                <a:srgbClr val="C7E4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00" name="Freeform 77"/>
              <p:cNvSpPr>
                <a:spLocks/>
              </p:cNvSpPr>
              <p:nvPr/>
            </p:nvSpPr>
            <p:spPr bwMode="auto">
              <a:xfrm>
                <a:off x="1194" y="1638"/>
                <a:ext cx="347" cy="51"/>
              </a:xfrm>
              <a:custGeom>
                <a:avLst/>
                <a:gdLst>
                  <a:gd name="T0" fmla="*/ 0 w 199"/>
                  <a:gd name="T1" fmla="*/ 0 h 27"/>
                  <a:gd name="T2" fmla="*/ 265 w 199"/>
                  <a:gd name="T3" fmla="*/ 153 h 27"/>
                  <a:gd name="T4" fmla="*/ 535 w 199"/>
                  <a:gd name="T5" fmla="*/ 181 h 27"/>
                  <a:gd name="T6" fmla="*/ 821 w 199"/>
                  <a:gd name="T7" fmla="*/ 136 h 27"/>
                  <a:gd name="T8" fmla="*/ 1055 w 199"/>
                  <a:gd name="T9" fmla="*/ 47 h 27"/>
                  <a:gd name="T10" fmla="*/ 520 w 199"/>
                  <a:gd name="T11" fmla="*/ 93 h 27"/>
                  <a:gd name="T12" fmla="*/ 258 w 199"/>
                  <a:gd name="T13" fmla="*/ 93 h 27"/>
                  <a:gd name="T14" fmla="*/ 49 w 199"/>
                  <a:gd name="T15" fmla="*/ 21 h 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9" h="27">
                    <a:moveTo>
                      <a:pt x="0" y="0"/>
                    </a:moveTo>
                    <a:cubicBezTo>
                      <a:pt x="6" y="17"/>
                      <a:pt x="35" y="20"/>
                      <a:pt x="50" y="23"/>
                    </a:cubicBezTo>
                    <a:cubicBezTo>
                      <a:pt x="67" y="26"/>
                      <a:pt x="83" y="27"/>
                      <a:pt x="101" y="27"/>
                    </a:cubicBezTo>
                    <a:cubicBezTo>
                      <a:pt x="120" y="26"/>
                      <a:pt x="137" y="24"/>
                      <a:pt x="155" y="20"/>
                    </a:cubicBezTo>
                    <a:cubicBezTo>
                      <a:pt x="170" y="17"/>
                      <a:pt x="185" y="7"/>
                      <a:pt x="199" y="7"/>
                    </a:cubicBezTo>
                    <a:cubicBezTo>
                      <a:pt x="166" y="7"/>
                      <a:pt x="132" y="12"/>
                      <a:pt x="98" y="14"/>
                    </a:cubicBezTo>
                    <a:cubicBezTo>
                      <a:pt x="81" y="15"/>
                      <a:pt x="65" y="19"/>
                      <a:pt x="49" y="14"/>
                    </a:cubicBezTo>
                    <a:cubicBezTo>
                      <a:pt x="39" y="10"/>
                      <a:pt x="14" y="10"/>
                      <a:pt x="9" y="3"/>
                    </a:cubicBezTo>
                  </a:path>
                </a:pathLst>
              </a:custGeom>
              <a:solidFill>
                <a:srgbClr val="C7E4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01" name="Freeform 78"/>
              <p:cNvSpPr>
                <a:spLocks/>
              </p:cNvSpPr>
              <p:nvPr/>
            </p:nvSpPr>
            <p:spPr bwMode="auto">
              <a:xfrm>
                <a:off x="1874" y="1519"/>
                <a:ext cx="209" cy="105"/>
              </a:xfrm>
              <a:custGeom>
                <a:avLst/>
                <a:gdLst>
                  <a:gd name="T0" fmla="*/ 28 w 120"/>
                  <a:gd name="T1" fmla="*/ 39 h 56"/>
                  <a:gd name="T2" fmla="*/ 200 w 120"/>
                  <a:gd name="T3" fmla="*/ 180 h 56"/>
                  <a:gd name="T4" fmla="*/ 385 w 120"/>
                  <a:gd name="T5" fmla="*/ 249 h 56"/>
                  <a:gd name="T6" fmla="*/ 634 w 120"/>
                  <a:gd name="T7" fmla="*/ 369 h 56"/>
                  <a:gd name="T8" fmla="*/ 479 w 120"/>
                  <a:gd name="T9" fmla="*/ 165 h 56"/>
                  <a:gd name="T10" fmla="*/ 286 w 120"/>
                  <a:gd name="T11" fmla="*/ 158 h 56"/>
                  <a:gd name="T12" fmla="*/ 85 w 120"/>
                  <a:gd name="T13" fmla="*/ 73 h 56"/>
                  <a:gd name="T14" fmla="*/ 0 w 120"/>
                  <a:gd name="T15" fmla="*/ 0 h 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5" y="6"/>
                    </a:moveTo>
                    <a:cubicBezTo>
                      <a:pt x="16" y="13"/>
                      <a:pt x="26" y="22"/>
                      <a:pt x="38" y="27"/>
                    </a:cubicBezTo>
                    <a:cubicBezTo>
                      <a:pt x="49" y="32"/>
                      <a:pt x="62" y="34"/>
                      <a:pt x="73" y="38"/>
                    </a:cubicBezTo>
                    <a:cubicBezTo>
                      <a:pt x="88" y="44"/>
                      <a:pt x="107" y="47"/>
                      <a:pt x="120" y="56"/>
                    </a:cubicBezTo>
                    <a:cubicBezTo>
                      <a:pt x="110" y="50"/>
                      <a:pt x="82" y="42"/>
                      <a:pt x="91" y="25"/>
                    </a:cubicBezTo>
                    <a:cubicBezTo>
                      <a:pt x="79" y="25"/>
                      <a:pt x="66" y="25"/>
                      <a:pt x="54" y="24"/>
                    </a:cubicBezTo>
                    <a:cubicBezTo>
                      <a:pt x="40" y="24"/>
                      <a:pt x="28" y="19"/>
                      <a:pt x="16" y="11"/>
                    </a:cubicBezTo>
                    <a:cubicBezTo>
                      <a:pt x="11" y="8"/>
                      <a:pt x="3" y="1"/>
                      <a:pt x="0" y="0"/>
                    </a:cubicBezTo>
                  </a:path>
                </a:pathLst>
              </a:custGeom>
              <a:solidFill>
                <a:srgbClr val="C7E4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02" name="Freeform 79"/>
              <p:cNvSpPr>
                <a:spLocks/>
              </p:cNvSpPr>
              <p:nvPr/>
            </p:nvSpPr>
            <p:spPr bwMode="auto">
              <a:xfrm>
                <a:off x="1696" y="2299"/>
                <a:ext cx="56" cy="113"/>
              </a:xfrm>
              <a:custGeom>
                <a:avLst/>
                <a:gdLst>
                  <a:gd name="T0" fmla="*/ 114 w 32"/>
                  <a:gd name="T1" fmla="*/ 0 h 61"/>
                  <a:gd name="T2" fmla="*/ 172 w 32"/>
                  <a:gd name="T3" fmla="*/ 382 h 61"/>
                  <a:gd name="T4" fmla="*/ 114 w 32"/>
                  <a:gd name="T5" fmla="*/ 246 h 61"/>
                  <a:gd name="T6" fmla="*/ 86 w 32"/>
                  <a:gd name="T7" fmla="*/ 82 h 6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2" h="61">
                    <a:moveTo>
                      <a:pt x="21" y="0"/>
                    </a:moveTo>
                    <a:cubicBezTo>
                      <a:pt x="0" y="3"/>
                      <a:pt x="12" y="61"/>
                      <a:pt x="32" y="60"/>
                    </a:cubicBezTo>
                    <a:cubicBezTo>
                      <a:pt x="32" y="52"/>
                      <a:pt x="25" y="45"/>
                      <a:pt x="21" y="39"/>
                    </a:cubicBezTo>
                    <a:cubicBezTo>
                      <a:pt x="18" y="31"/>
                      <a:pt x="16" y="22"/>
                      <a:pt x="16" y="13"/>
                    </a:cubicBezTo>
                  </a:path>
                </a:pathLst>
              </a:custGeom>
              <a:solidFill>
                <a:srgbClr val="C7E4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03" name="Freeform 80"/>
              <p:cNvSpPr>
                <a:spLocks/>
              </p:cNvSpPr>
              <p:nvPr/>
            </p:nvSpPr>
            <p:spPr bwMode="auto">
              <a:xfrm>
                <a:off x="785" y="2403"/>
                <a:ext cx="32" cy="90"/>
              </a:xfrm>
              <a:custGeom>
                <a:avLst/>
                <a:gdLst>
                  <a:gd name="T0" fmla="*/ 0 w 18"/>
                  <a:gd name="T1" fmla="*/ 0 h 48"/>
                  <a:gd name="T2" fmla="*/ 28 w 18"/>
                  <a:gd name="T3" fmla="*/ 186 h 48"/>
                  <a:gd name="T4" fmla="*/ 101 w 18"/>
                  <a:gd name="T5" fmla="*/ 317 h 48"/>
                  <a:gd name="T6" fmla="*/ 44 w 18"/>
                  <a:gd name="T7" fmla="*/ 173 h 48"/>
                  <a:gd name="T8" fmla="*/ 12 w 18"/>
                  <a:gd name="T9" fmla="*/ 28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48">
                    <a:moveTo>
                      <a:pt x="0" y="0"/>
                    </a:moveTo>
                    <a:cubicBezTo>
                      <a:pt x="5" y="7"/>
                      <a:pt x="2" y="20"/>
                      <a:pt x="5" y="28"/>
                    </a:cubicBezTo>
                    <a:cubicBezTo>
                      <a:pt x="7" y="36"/>
                      <a:pt x="11" y="44"/>
                      <a:pt x="18" y="48"/>
                    </a:cubicBezTo>
                    <a:cubicBezTo>
                      <a:pt x="16" y="40"/>
                      <a:pt x="11" y="34"/>
                      <a:pt x="8" y="26"/>
                    </a:cubicBezTo>
                    <a:cubicBezTo>
                      <a:pt x="6" y="19"/>
                      <a:pt x="6" y="9"/>
                      <a:pt x="2" y="4"/>
                    </a:cubicBezTo>
                  </a:path>
                </a:pathLst>
              </a:custGeom>
              <a:solidFill>
                <a:srgbClr val="C7E4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04" name="Freeform 81"/>
              <p:cNvSpPr>
                <a:spLocks/>
              </p:cNvSpPr>
              <p:nvPr/>
            </p:nvSpPr>
            <p:spPr bwMode="auto">
              <a:xfrm>
                <a:off x="1244" y="1277"/>
                <a:ext cx="412" cy="408"/>
              </a:xfrm>
              <a:custGeom>
                <a:avLst/>
                <a:gdLst>
                  <a:gd name="T0" fmla="*/ 37 w 236"/>
                  <a:gd name="T1" fmla="*/ 1319 h 219"/>
                  <a:gd name="T2" fmla="*/ 250 w 236"/>
                  <a:gd name="T3" fmla="*/ 1107 h 219"/>
                  <a:gd name="T4" fmla="*/ 569 w 236"/>
                  <a:gd name="T5" fmla="*/ 542 h 219"/>
                  <a:gd name="T6" fmla="*/ 990 w 236"/>
                  <a:gd name="T7" fmla="*/ 173 h 219"/>
                  <a:gd name="T8" fmla="*/ 1255 w 236"/>
                  <a:gd name="T9" fmla="*/ 0 h 219"/>
                  <a:gd name="T10" fmla="*/ 512 w 236"/>
                  <a:gd name="T11" fmla="*/ 531 h 219"/>
                  <a:gd name="T12" fmla="*/ 257 w 236"/>
                  <a:gd name="T13" fmla="*/ 976 h 219"/>
                  <a:gd name="T14" fmla="*/ 159 w 236"/>
                  <a:gd name="T15" fmla="*/ 1170 h 219"/>
                  <a:gd name="T16" fmla="*/ 73 w 236"/>
                  <a:gd name="T17" fmla="*/ 1326 h 2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6" h="219">
                    <a:moveTo>
                      <a:pt x="7" y="204"/>
                    </a:moveTo>
                    <a:cubicBezTo>
                      <a:pt x="37" y="219"/>
                      <a:pt x="39" y="192"/>
                      <a:pt x="47" y="171"/>
                    </a:cubicBezTo>
                    <a:cubicBezTo>
                      <a:pt x="59" y="140"/>
                      <a:pt x="84" y="109"/>
                      <a:pt x="107" y="84"/>
                    </a:cubicBezTo>
                    <a:cubicBezTo>
                      <a:pt x="129" y="60"/>
                      <a:pt x="155" y="39"/>
                      <a:pt x="186" y="27"/>
                    </a:cubicBezTo>
                    <a:cubicBezTo>
                      <a:pt x="203" y="20"/>
                      <a:pt x="224" y="16"/>
                      <a:pt x="236" y="0"/>
                    </a:cubicBezTo>
                    <a:cubicBezTo>
                      <a:pt x="194" y="40"/>
                      <a:pt x="135" y="38"/>
                      <a:pt x="96" y="82"/>
                    </a:cubicBezTo>
                    <a:cubicBezTo>
                      <a:pt x="78" y="103"/>
                      <a:pt x="62" y="127"/>
                      <a:pt x="48" y="151"/>
                    </a:cubicBezTo>
                    <a:cubicBezTo>
                      <a:pt x="42" y="162"/>
                      <a:pt x="39" y="172"/>
                      <a:pt x="30" y="181"/>
                    </a:cubicBezTo>
                    <a:cubicBezTo>
                      <a:pt x="24" y="188"/>
                      <a:pt x="0" y="196"/>
                      <a:pt x="14" y="2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05" name="Oval 82"/>
              <p:cNvSpPr>
                <a:spLocks noChangeArrowheads="1"/>
              </p:cNvSpPr>
              <p:nvPr/>
            </p:nvSpPr>
            <p:spPr bwMode="auto">
              <a:xfrm>
                <a:off x="1541" y="1320"/>
                <a:ext cx="36" cy="4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006" name="Oval 83"/>
              <p:cNvSpPr>
                <a:spLocks noChangeArrowheads="1"/>
              </p:cNvSpPr>
              <p:nvPr/>
            </p:nvSpPr>
            <p:spPr bwMode="auto">
              <a:xfrm>
                <a:off x="1593" y="1307"/>
                <a:ext cx="26" cy="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007" name="Oval 84"/>
              <p:cNvSpPr>
                <a:spLocks noChangeArrowheads="1"/>
              </p:cNvSpPr>
              <p:nvPr/>
            </p:nvSpPr>
            <p:spPr bwMode="auto">
              <a:xfrm>
                <a:off x="1234" y="1663"/>
                <a:ext cx="26" cy="3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008" name="Freeform 85"/>
              <p:cNvSpPr>
                <a:spLocks/>
              </p:cNvSpPr>
              <p:nvPr/>
            </p:nvSpPr>
            <p:spPr bwMode="auto">
              <a:xfrm>
                <a:off x="916" y="820"/>
                <a:ext cx="32" cy="28"/>
              </a:xfrm>
              <a:custGeom>
                <a:avLst/>
                <a:gdLst>
                  <a:gd name="T0" fmla="*/ 0 w 18"/>
                  <a:gd name="T1" fmla="*/ 97 h 15"/>
                  <a:gd name="T2" fmla="*/ 101 w 18"/>
                  <a:gd name="T3" fmla="*/ 77 h 15"/>
                  <a:gd name="T4" fmla="*/ 16 w 18"/>
                  <a:gd name="T5" fmla="*/ 77 h 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5">
                    <a:moveTo>
                      <a:pt x="0" y="15"/>
                    </a:moveTo>
                    <a:cubicBezTo>
                      <a:pt x="1" y="4"/>
                      <a:pt x="18" y="0"/>
                      <a:pt x="18" y="12"/>
                    </a:cubicBezTo>
                    <a:cubicBezTo>
                      <a:pt x="13" y="12"/>
                      <a:pt x="8" y="10"/>
                      <a:pt x="3" y="1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09" name="Freeform 86"/>
              <p:cNvSpPr>
                <a:spLocks/>
              </p:cNvSpPr>
              <p:nvPr/>
            </p:nvSpPr>
            <p:spPr bwMode="auto">
              <a:xfrm>
                <a:off x="1241" y="835"/>
                <a:ext cx="35" cy="41"/>
              </a:xfrm>
              <a:custGeom>
                <a:avLst/>
                <a:gdLst>
                  <a:gd name="T0" fmla="*/ 28 w 20"/>
                  <a:gd name="T1" fmla="*/ 142 h 22"/>
                  <a:gd name="T2" fmla="*/ 28 w 20"/>
                  <a:gd name="T3" fmla="*/ 21 h 22"/>
                  <a:gd name="T4" fmla="*/ 107 w 20"/>
                  <a:gd name="T5" fmla="*/ 112 h 22"/>
                  <a:gd name="T6" fmla="*/ 21 w 20"/>
                  <a:gd name="T7" fmla="*/ 104 h 2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2">
                    <a:moveTo>
                      <a:pt x="5" y="22"/>
                    </a:moveTo>
                    <a:cubicBezTo>
                      <a:pt x="1" y="19"/>
                      <a:pt x="0" y="5"/>
                      <a:pt x="5" y="3"/>
                    </a:cubicBezTo>
                    <a:cubicBezTo>
                      <a:pt x="10" y="0"/>
                      <a:pt x="20" y="13"/>
                      <a:pt x="20" y="17"/>
                    </a:cubicBezTo>
                    <a:cubicBezTo>
                      <a:pt x="16" y="15"/>
                      <a:pt x="6" y="10"/>
                      <a:pt x="4" y="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10" name="Freeform 87"/>
              <p:cNvSpPr>
                <a:spLocks/>
              </p:cNvSpPr>
              <p:nvPr/>
            </p:nvSpPr>
            <p:spPr bwMode="auto">
              <a:xfrm>
                <a:off x="1550" y="961"/>
                <a:ext cx="31" cy="35"/>
              </a:xfrm>
              <a:custGeom>
                <a:avLst/>
                <a:gdLst>
                  <a:gd name="T0" fmla="*/ 0 w 18"/>
                  <a:gd name="T1" fmla="*/ 68 h 19"/>
                  <a:gd name="T2" fmla="*/ 91 w 18"/>
                  <a:gd name="T3" fmla="*/ 81 h 19"/>
                  <a:gd name="T4" fmla="*/ 16 w 18"/>
                  <a:gd name="T5" fmla="*/ 68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0" y="11"/>
                    </a:moveTo>
                    <a:cubicBezTo>
                      <a:pt x="4" y="0"/>
                      <a:pt x="13" y="5"/>
                      <a:pt x="18" y="13"/>
                    </a:cubicBezTo>
                    <a:cubicBezTo>
                      <a:pt x="13" y="19"/>
                      <a:pt x="8" y="15"/>
                      <a:pt x="3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11" name="Freeform 88"/>
              <p:cNvSpPr>
                <a:spLocks/>
              </p:cNvSpPr>
              <p:nvPr/>
            </p:nvSpPr>
            <p:spPr bwMode="auto">
              <a:xfrm>
                <a:off x="1310" y="1134"/>
                <a:ext cx="44" cy="58"/>
              </a:xfrm>
              <a:custGeom>
                <a:avLst/>
                <a:gdLst>
                  <a:gd name="T0" fmla="*/ 0 w 25"/>
                  <a:gd name="T1" fmla="*/ 0 h 31"/>
                  <a:gd name="T2" fmla="*/ 136 w 25"/>
                  <a:gd name="T3" fmla="*/ 137 h 31"/>
                  <a:gd name="T4" fmla="*/ 49 w 25"/>
                  <a:gd name="T5" fmla="*/ 181 h 31"/>
                  <a:gd name="T6" fmla="*/ 0 w 25"/>
                  <a:gd name="T7" fmla="*/ 52 h 3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31">
                    <a:moveTo>
                      <a:pt x="0" y="0"/>
                    </a:moveTo>
                    <a:cubicBezTo>
                      <a:pt x="9" y="5"/>
                      <a:pt x="11" y="29"/>
                      <a:pt x="25" y="21"/>
                    </a:cubicBezTo>
                    <a:cubicBezTo>
                      <a:pt x="22" y="25"/>
                      <a:pt x="16" y="31"/>
                      <a:pt x="9" y="28"/>
                    </a:cubicBezTo>
                    <a:cubicBezTo>
                      <a:pt x="2" y="25"/>
                      <a:pt x="3" y="14"/>
                      <a:pt x="0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12" name="Freeform 89"/>
              <p:cNvSpPr>
                <a:spLocks/>
              </p:cNvSpPr>
              <p:nvPr/>
            </p:nvSpPr>
            <p:spPr bwMode="auto">
              <a:xfrm>
                <a:off x="953" y="939"/>
                <a:ext cx="110" cy="335"/>
              </a:xfrm>
              <a:custGeom>
                <a:avLst/>
                <a:gdLst>
                  <a:gd name="T0" fmla="*/ 0 w 63"/>
                  <a:gd name="T1" fmla="*/ 0 h 180"/>
                  <a:gd name="T2" fmla="*/ 241 w 63"/>
                  <a:gd name="T3" fmla="*/ 575 h 180"/>
                  <a:gd name="T4" fmla="*/ 271 w 63"/>
                  <a:gd name="T5" fmla="*/ 1159 h 180"/>
                  <a:gd name="T6" fmla="*/ 201 w 63"/>
                  <a:gd name="T7" fmla="*/ 562 h 180"/>
                  <a:gd name="T8" fmla="*/ 9 w 63"/>
                  <a:gd name="T9" fmla="*/ 45 h 1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180">
                    <a:moveTo>
                      <a:pt x="0" y="0"/>
                    </a:moveTo>
                    <a:cubicBezTo>
                      <a:pt x="10" y="34"/>
                      <a:pt x="27" y="59"/>
                      <a:pt x="45" y="89"/>
                    </a:cubicBezTo>
                    <a:cubicBezTo>
                      <a:pt x="63" y="116"/>
                      <a:pt x="57" y="150"/>
                      <a:pt x="51" y="180"/>
                    </a:cubicBezTo>
                    <a:cubicBezTo>
                      <a:pt x="51" y="148"/>
                      <a:pt x="55" y="114"/>
                      <a:pt x="38" y="87"/>
                    </a:cubicBezTo>
                    <a:cubicBezTo>
                      <a:pt x="22" y="62"/>
                      <a:pt x="9" y="36"/>
                      <a:pt x="2" y="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13" name="Freeform 90"/>
              <p:cNvSpPr>
                <a:spLocks/>
              </p:cNvSpPr>
              <p:nvPr/>
            </p:nvSpPr>
            <p:spPr bwMode="auto">
              <a:xfrm>
                <a:off x="2069" y="872"/>
                <a:ext cx="23" cy="30"/>
              </a:xfrm>
              <a:custGeom>
                <a:avLst/>
                <a:gdLst>
                  <a:gd name="T0" fmla="*/ 0 w 13"/>
                  <a:gd name="T1" fmla="*/ 28 h 16"/>
                  <a:gd name="T2" fmla="*/ 34 w 13"/>
                  <a:gd name="T3" fmla="*/ 8 h 16"/>
                  <a:gd name="T4" fmla="*/ 37 w 13"/>
                  <a:gd name="T5" fmla="*/ 105 h 16"/>
                  <a:gd name="T6" fmla="*/ 16 w 13"/>
                  <a:gd name="T7" fmla="*/ 39 h 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6">
                    <a:moveTo>
                      <a:pt x="0" y="4"/>
                    </a:moveTo>
                    <a:cubicBezTo>
                      <a:pt x="2" y="1"/>
                      <a:pt x="3" y="0"/>
                      <a:pt x="6" y="1"/>
                    </a:cubicBezTo>
                    <a:cubicBezTo>
                      <a:pt x="9" y="5"/>
                      <a:pt x="13" y="13"/>
                      <a:pt x="7" y="16"/>
                    </a:cubicBezTo>
                    <a:cubicBezTo>
                      <a:pt x="6" y="12"/>
                      <a:pt x="6" y="7"/>
                      <a:pt x="3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14" name="Freeform 91"/>
              <p:cNvSpPr>
                <a:spLocks/>
              </p:cNvSpPr>
              <p:nvPr/>
            </p:nvSpPr>
            <p:spPr bwMode="auto">
              <a:xfrm>
                <a:off x="2403" y="1097"/>
                <a:ext cx="36" cy="28"/>
              </a:xfrm>
              <a:custGeom>
                <a:avLst/>
                <a:gdLst>
                  <a:gd name="T0" fmla="*/ 9 w 21"/>
                  <a:gd name="T1" fmla="*/ 65 h 15"/>
                  <a:gd name="T2" fmla="*/ 106 w 21"/>
                  <a:gd name="T3" fmla="*/ 91 h 15"/>
                  <a:gd name="T4" fmla="*/ 26 w 21"/>
                  <a:gd name="T5" fmla="*/ 60 h 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" h="15">
                    <a:moveTo>
                      <a:pt x="2" y="10"/>
                    </a:moveTo>
                    <a:cubicBezTo>
                      <a:pt x="0" y="0"/>
                      <a:pt x="20" y="1"/>
                      <a:pt x="21" y="14"/>
                    </a:cubicBezTo>
                    <a:cubicBezTo>
                      <a:pt x="15" y="15"/>
                      <a:pt x="10" y="7"/>
                      <a:pt x="5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15" name="Freeform 92"/>
              <p:cNvSpPr>
                <a:spLocks/>
              </p:cNvSpPr>
              <p:nvPr/>
            </p:nvSpPr>
            <p:spPr bwMode="auto">
              <a:xfrm>
                <a:off x="2136" y="1393"/>
                <a:ext cx="12" cy="15"/>
              </a:xfrm>
              <a:custGeom>
                <a:avLst/>
                <a:gdLst>
                  <a:gd name="T0" fmla="*/ 26 w 7"/>
                  <a:gd name="T1" fmla="*/ 0 h 8"/>
                  <a:gd name="T2" fmla="*/ 0 w 7"/>
                  <a:gd name="T3" fmla="*/ 28 h 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cubicBezTo>
                      <a:pt x="7" y="5"/>
                      <a:pt x="4" y="8"/>
                      <a:pt x="0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16" name="Freeform 93"/>
              <p:cNvSpPr>
                <a:spLocks/>
              </p:cNvSpPr>
              <p:nvPr/>
            </p:nvSpPr>
            <p:spPr bwMode="auto">
              <a:xfrm>
                <a:off x="2284" y="1456"/>
                <a:ext cx="37" cy="52"/>
              </a:xfrm>
              <a:custGeom>
                <a:avLst/>
                <a:gdLst>
                  <a:gd name="T0" fmla="*/ 0 w 21"/>
                  <a:gd name="T1" fmla="*/ 69 h 28"/>
                  <a:gd name="T2" fmla="*/ 49 w 21"/>
                  <a:gd name="T3" fmla="*/ 180 h 28"/>
                  <a:gd name="T4" fmla="*/ 7 w 21"/>
                  <a:gd name="T5" fmla="*/ 69 h 2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" h="28">
                    <a:moveTo>
                      <a:pt x="0" y="11"/>
                    </a:moveTo>
                    <a:cubicBezTo>
                      <a:pt x="11" y="0"/>
                      <a:pt x="21" y="25"/>
                      <a:pt x="9" y="28"/>
                    </a:cubicBezTo>
                    <a:cubicBezTo>
                      <a:pt x="11" y="22"/>
                      <a:pt x="8" y="12"/>
                      <a:pt x="1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17" name="Freeform 94"/>
              <p:cNvSpPr>
                <a:spLocks/>
              </p:cNvSpPr>
              <p:nvPr/>
            </p:nvSpPr>
            <p:spPr bwMode="auto">
              <a:xfrm>
                <a:off x="2254" y="1692"/>
                <a:ext cx="35" cy="34"/>
              </a:xfrm>
              <a:custGeom>
                <a:avLst/>
                <a:gdLst>
                  <a:gd name="T0" fmla="*/ 7 w 20"/>
                  <a:gd name="T1" fmla="*/ 15 h 18"/>
                  <a:gd name="T2" fmla="*/ 12 w 20"/>
                  <a:gd name="T3" fmla="*/ 0 h 18"/>
                  <a:gd name="T4" fmla="*/ 56 w 20"/>
                  <a:gd name="T5" fmla="*/ 121 h 18"/>
                  <a:gd name="T6" fmla="*/ 7 w 20"/>
                  <a:gd name="T7" fmla="*/ 15 h 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8">
                    <a:moveTo>
                      <a:pt x="1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20" y="13"/>
                      <a:pt x="10" y="18"/>
                    </a:cubicBezTo>
                    <a:cubicBezTo>
                      <a:pt x="9" y="11"/>
                      <a:pt x="6" y="7"/>
                      <a:pt x="1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18" name="Freeform 95"/>
              <p:cNvSpPr>
                <a:spLocks/>
              </p:cNvSpPr>
              <p:nvPr/>
            </p:nvSpPr>
            <p:spPr bwMode="auto">
              <a:xfrm>
                <a:off x="2019" y="2159"/>
                <a:ext cx="47" cy="32"/>
              </a:xfrm>
              <a:custGeom>
                <a:avLst/>
                <a:gdLst>
                  <a:gd name="T0" fmla="*/ 9 w 27"/>
                  <a:gd name="T1" fmla="*/ 68 h 17"/>
                  <a:gd name="T2" fmla="*/ 99 w 27"/>
                  <a:gd name="T3" fmla="*/ 100 h 17"/>
                  <a:gd name="T4" fmla="*/ 73 w 27"/>
                  <a:gd name="T5" fmla="*/ 0 h 17"/>
                  <a:gd name="T6" fmla="*/ 9 w 27"/>
                  <a:gd name="T7" fmla="*/ 53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7" h="17">
                    <a:moveTo>
                      <a:pt x="2" y="10"/>
                    </a:moveTo>
                    <a:cubicBezTo>
                      <a:pt x="0" y="12"/>
                      <a:pt x="14" y="17"/>
                      <a:pt x="19" y="15"/>
                    </a:cubicBezTo>
                    <a:cubicBezTo>
                      <a:pt x="27" y="11"/>
                      <a:pt x="20" y="3"/>
                      <a:pt x="14" y="0"/>
                    </a:cubicBezTo>
                    <a:cubicBezTo>
                      <a:pt x="16" y="8"/>
                      <a:pt x="8" y="10"/>
                      <a:pt x="2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19" name="Freeform 96"/>
              <p:cNvSpPr>
                <a:spLocks/>
              </p:cNvSpPr>
              <p:nvPr/>
            </p:nvSpPr>
            <p:spPr bwMode="auto">
              <a:xfrm>
                <a:off x="1951" y="2184"/>
                <a:ext cx="29" cy="44"/>
              </a:xfrm>
              <a:custGeom>
                <a:avLst/>
                <a:gdLst>
                  <a:gd name="T0" fmla="*/ 0 w 17"/>
                  <a:gd name="T1" fmla="*/ 44 h 24"/>
                  <a:gd name="T2" fmla="*/ 65 w 17"/>
                  <a:gd name="T3" fmla="*/ 134 h 24"/>
                  <a:gd name="T4" fmla="*/ 34 w 17"/>
                  <a:gd name="T5" fmla="*/ 0 h 24"/>
                  <a:gd name="T6" fmla="*/ 29 w 17"/>
                  <a:gd name="T7" fmla="*/ 68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24">
                    <a:moveTo>
                      <a:pt x="0" y="7"/>
                    </a:moveTo>
                    <a:cubicBezTo>
                      <a:pt x="3" y="13"/>
                      <a:pt x="3" y="24"/>
                      <a:pt x="13" y="22"/>
                    </a:cubicBezTo>
                    <a:cubicBezTo>
                      <a:pt x="17" y="15"/>
                      <a:pt x="13" y="4"/>
                      <a:pt x="7" y="0"/>
                    </a:cubicBezTo>
                    <a:cubicBezTo>
                      <a:pt x="7" y="4"/>
                      <a:pt x="9" y="9"/>
                      <a:pt x="6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20" name="Freeform 97"/>
              <p:cNvSpPr>
                <a:spLocks/>
              </p:cNvSpPr>
              <p:nvPr/>
            </p:nvSpPr>
            <p:spPr bwMode="auto">
              <a:xfrm>
                <a:off x="1740" y="2394"/>
                <a:ext cx="40" cy="59"/>
              </a:xfrm>
              <a:custGeom>
                <a:avLst/>
                <a:gdLst>
                  <a:gd name="T0" fmla="*/ 0 w 23"/>
                  <a:gd name="T1" fmla="*/ 81 h 32"/>
                  <a:gd name="T2" fmla="*/ 70 w 23"/>
                  <a:gd name="T3" fmla="*/ 0 h 32"/>
                  <a:gd name="T4" fmla="*/ 30 w 23"/>
                  <a:gd name="T5" fmla="*/ 101 h 3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3" h="32">
                    <a:moveTo>
                      <a:pt x="0" y="13"/>
                    </a:moveTo>
                    <a:cubicBezTo>
                      <a:pt x="4" y="32"/>
                      <a:pt x="23" y="12"/>
                      <a:pt x="13" y="0"/>
                    </a:cubicBezTo>
                    <a:cubicBezTo>
                      <a:pt x="8" y="5"/>
                      <a:pt x="13" y="13"/>
                      <a:pt x="6" y="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21" name="Freeform 98"/>
              <p:cNvSpPr>
                <a:spLocks/>
              </p:cNvSpPr>
              <p:nvPr/>
            </p:nvSpPr>
            <p:spPr bwMode="auto">
              <a:xfrm>
                <a:off x="1270" y="2141"/>
                <a:ext cx="14" cy="28"/>
              </a:xfrm>
              <a:custGeom>
                <a:avLst/>
                <a:gdLst>
                  <a:gd name="T0" fmla="*/ 0 w 8"/>
                  <a:gd name="T1" fmla="*/ 52 h 15"/>
                  <a:gd name="T2" fmla="*/ 0 w 8"/>
                  <a:gd name="T3" fmla="*/ 32 h 1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8" h="15">
                    <a:moveTo>
                      <a:pt x="0" y="8"/>
                    </a:moveTo>
                    <a:cubicBezTo>
                      <a:pt x="8" y="15"/>
                      <a:pt x="6" y="0"/>
                      <a:pt x="0" y="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22" name="Freeform 99"/>
              <p:cNvSpPr>
                <a:spLocks/>
              </p:cNvSpPr>
              <p:nvPr/>
            </p:nvSpPr>
            <p:spPr bwMode="auto">
              <a:xfrm>
                <a:off x="1160" y="2072"/>
                <a:ext cx="20" cy="28"/>
              </a:xfrm>
              <a:custGeom>
                <a:avLst/>
                <a:gdLst>
                  <a:gd name="T0" fmla="*/ 7 w 11"/>
                  <a:gd name="T1" fmla="*/ 0 h 15"/>
                  <a:gd name="T2" fmla="*/ 0 w 11"/>
                  <a:gd name="T3" fmla="*/ 97 h 15"/>
                  <a:gd name="T4" fmla="*/ 65 w 11"/>
                  <a:gd name="T5" fmla="*/ 0 h 15"/>
                  <a:gd name="T6" fmla="*/ 65 w 11"/>
                  <a:gd name="T7" fmla="*/ 0 h 15"/>
                  <a:gd name="T8" fmla="*/ 24 w 11"/>
                  <a:gd name="T9" fmla="*/ 39 h 15"/>
                  <a:gd name="T10" fmla="*/ 13 w 11"/>
                  <a:gd name="T11" fmla="*/ 24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5">
                    <a:moveTo>
                      <a:pt x="1" y="0"/>
                    </a:moveTo>
                    <a:cubicBezTo>
                      <a:pt x="1" y="5"/>
                      <a:pt x="0" y="10"/>
                      <a:pt x="0" y="15"/>
                    </a:cubicBezTo>
                    <a:cubicBezTo>
                      <a:pt x="4" y="14"/>
                      <a:pt x="10" y="5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"/>
                      <a:pt x="6" y="4"/>
                      <a:pt x="4" y="6"/>
                    </a:cubicBezTo>
                    <a:cubicBezTo>
                      <a:pt x="3" y="6"/>
                      <a:pt x="3" y="5"/>
                      <a:pt x="2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23" name="Freeform 100"/>
              <p:cNvSpPr>
                <a:spLocks/>
              </p:cNvSpPr>
              <p:nvPr/>
            </p:nvSpPr>
            <p:spPr bwMode="auto">
              <a:xfrm>
                <a:off x="801" y="2466"/>
                <a:ext cx="40" cy="58"/>
              </a:xfrm>
              <a:custGeom>
                <a:avLst/>
                <a:gdLst>
                  <a:gd name="T0" fmla="*/ 0 w 23"/>
                  <a:gd name="T1" fmla="*/ 67 h 31"/>
                  <a:gd name="T2" fmla="*/ 28 w 23"/>
                  <a:gd name="T3" fmla="*/ 24 h 31"/>
                  <a:gd name="T4" fmla="*/ 16 w 23"/>
                  <a:gd name="T5" fmla="*/ 73 h 3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3" h="31">
                    <a:moveTo>
                      <a:pt x="0" y="10"/>
                    </a:moveTo>
                    <a:cubicBezTo>
                      <a:pt x="3" y="31"/>
                      <a:pt x="23" y="0"/>
                      <a:pt x="5" y="4"/>
                    </a:cubicBezTo>
                    <a:cubicBezTo>
                      <a:pt x="6" y="8"/>
                      <a:pt x="6" y="11"/>
                      <a:pt x="3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24" name="Freeform 101"/>
              <p:cNvSpPr>
                <a:spLocks/>
              </p:cNvSpPr>
              <p:nvPr/>
            </p:nvSpPr>
            <p:spPr bwMode="auto">
              <a:xfrm>
                <a:off x="489" y="1998"/>
                <a:ext cx="29" cy="33"/>
              </a:xfrm>
              <a:custGeom>
                <a:avLst/>
                <a:gdLst>
                  <a:gd name="T0" fmla="*/ 34 w 17"/>
                  <a:gd name="T1" fmla="*/ 24 h 18"/>
                  <a:gd name="T2" fmla="*/ 58 w 17"/>
                  <a:gd name="T3" fmla="*/ 97 h 18"/>
                  <a:gd name="T4" fmla="*/ 41 w 17"/>
                  <a:gd name="T5" fmla="*/ 0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8">
                    <a:moveTo>
                      <a:pt x="7" y="4"/>
                    </a:moveTo>
                    <a:cubicBezTo>
                      <a:pt x="0" y="4"/>
                      <a:pt x="3" y="18"/>
                      <a:pt x="12" y="16"/>
                    </a:cubicBezTo>
                    <a:cubicBezTo>
                      <a:pt x="17" y="8"/>
                      <a:pt x="5" y="7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25" name="Freeform 102"/>
              <p:cNvSpPr>
                <a:spLocks/>
              </p:cNvSpPr>
              <p:nvPr/>
            </p:nvSpPr>
            <p:spPr bwMode="auto">
              <a:xfrm>
                <a:off x="567" y="1839"/>
                <a:ext cx="26" cy="28"/>
              </a:xfrm>
              <a:custGeom>
                <a:avLst/>
                <a:gdLst>
                  <a:gd name="T0" fmla="*/ 9 w 15"/>
                  <a:gd name="T1" fmla="*/ 0 h 15"/>
                  <a:gd name="T2" fmla="*/ 42 w 15"/>
                  <a:gd name="T3" fmla="*/ 84 h 15"/>
                  <a:gd name="T4" fmla="*/ 16 w 15"/>
                  <a:gd name="T5" fmla="*/ 0 h 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5">
                    <a:moveTo>
                      <a:pt x="2" y="0"/>
                    </a:moveTo>
                    <a:cubicBezTo>
                      <a:pt x="0" y="4"/>
                      <a:pt x="1" y="15"/>
                      <a:pt x="8" y="13"/>
                    </a:cubicBezTo>
                    <a:cubicBezTo>
                      <a:pt x="15" y="10"/>
                      <a:pt x="2" y="3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26" name="Freeform 103"/>
              <p:cNvSpPr>
                <a:spLocks/>
              </p:cNvSpPr>
              <p:nvPr/>
            </p:nvSpPr>
            <p:spPr bwMode="auto">
              <a:xfrm>
                <a:off x="576" y="1622"/>
                <a:ext cx="44" cy="28"/>
              </a:xfrm>
              <a:custGeom>
                <a:avLst/>
                <a:gdLst>
                  <a:gd name="T0" fmla="*/ 65 w 25"/>
                  <a:gd name="T1" fmla="*/ 0 h 15"/>
                  <a:gd name="T2" fmla="*/ 86 w 25"/>
                  <a:gd name="T3" fmla="*/ 91 h 15"/>
                  <a:gd name="T4" fmla="*/ 121 w 25"/>
                  <a:gd name="T5" fmla="*/ 60 h 15"/>
                  <a:gd name="T6" fmla="*/ 65 w 25"/>
                  <a:gd name="T7" fmla="*/ 32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15">
                    <a:moveTo>
                      <a:pt x="12" y="0"/>
                    </a:moveTo>
                    <a:cubicBezTo>
                      <a:pt x="0" y="1"/>
                      <a:pt x="8" y="14"/>
                      <a:pt x="16" y="14"/>
                    </a:cubicBezTo>
                    <a:cubicBezTo>
                      <a:pt x="18" y="14"/>
                      <a:pt x="25" y="15"/>
                      <a:pt x="22" y="9"/>
                    </a:cubicBezTo>
                    <a:cubicBezTo>
                      <a:pt x="19" y="5"/>
                      <a:pt x="14" y="8"/>
                      <a:pt x="12" y="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27" name="Freeform 104"/>
              <p:cNvSpPr>
                <a:spLocks/>
              </p:cNvSpPr>
              <p:nvPr/>
            </p:nvSpPr>
            <p:spPr bwMode="auto">
              <a:xfrm>
                <a:off x="920" y="1549"/>
                <a:ext cx="131" cy="80"/>
              </a:xfrm>
              <a:custGeom>
                <a:avLst/>
                <a:gdLst>
                  <a:gd name="T0" fmla="*/ 400 w 75"/>
                  <a:gd name="T1" fmla="*/ 0 h 43"/>
                  <a:gd name="T2" fmla="*/ 234 w 75"/>
                  <a:gd name="T3" fmla="*/ 210 h 43"/>
                  <a:gd name="T4" fmla="*/ 0 w 75"/>
                  <a:gd name="T5" fmla="*/ 246 h 43"/>
                  <a:gd name="T6" fmla="*/ 250 w 75"/>
                  <a:gd name="T7" fmla="*/ 238 h 43"/>
                  <a:gd name="T8" fmla="*/ 393 w 75"/>
                  <a:gd name="T9" fmla="*/ 37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43">
                    <a:moveTo>
                      <a:pt x="75" y="0"/>
                    </a:moveTo>
                    <a:cubicBezTo>
                      <a:pt x="68" y="13"/>
                      <a:pt x="57" y="27"/>
                      <a:pt x="44" y="33"/>
                    </a:cubicBezTo>
                    <a:cubicBezTo>
                      <a:pt x="30" y="39"/>
                      <a:pt x="14" y="34"/>
                      <a:pt x="0" y="38"/>
                    </a:cubicBezTo>
                    <a:cubicBezTo>
                      <a:pt x="12" y="39"/>
                      <a:pt x="34" y="43"/>
                      <a:pt x="47" y="37"/>
                    </a:cubicBezTo>
                    <a:cubicBezTo>
                      <a:pt x="62" y="31"/>
                      <a:pt x="66" y="18"/>
                      <a:pt x="74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28" name="Freeform 105"/>
              <p:cNvSpPr>
                <a:spLocks/>
              </p:cNvSpPr>
              <p:nvPr/>
            </p:nvSpPr>
            <p:spPr bwMode="auto">
              <a:xfrm>
                <a:off x="1098" y="1683"/>
                <a:ext cx="45" cy="76"/>
              </a:xfrm>
              <a:custGeom>
                <a:avLst/>
                <a:gdLst>
                  <a:gd name="T0" fmla="*/ 0 w 26"/>
                  <a:gd name="T1" fmla="*/ 0 h 41"/>
                  <a:gd name="T2" fmla="*/ 57 w 26"/>
                  <a:gd name="T3" fmla="*/ 261 h 41"/>
                  <a:gd name="T4" fmla="*/ 29 w 26"/>
                  <a:gd name="T5" fmla="*/ 7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6" h="41">
                    <a:moveTo>
                      <a:pt x="0" y="0"/>
                    </a:moveTo>
                    <a:cubicBezTo>
                      <a:pt x="19" y="7"/>
                      <a:pt x="22" y="25"/>
                      <a:pt x="11" y="41"/>
                    </a:cubicBezTo>
                    <a:cubicBezTo>
                      <a:pt x="26" y="30"/>
                      <a:pt x="25" y="8"/>
                      <a:pt x="6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29" name="Freeform 106"/>
              <p:cNvSpPr>
                <a:spLocks/>
              </p:cNvSpPr>
              <p:nvPr/>
            </p:nvSpPr>
            <p:spPr bwMode="auto">
              <a:xfrm>
                <a:off x="1195" y="1750"/>
                <a:ext cx="30" cy="39"/>
              </a:xfrm>
              <a:custGeom>
                <a:avLst/>
                <a:gdLst>
                  <a:gd name="T0" fmla="*/ 0 w 17"/>
                  <a:gd name="T1" fmla="*/ 52 h 21"/>
                  <a:gd name="T2" fmla="*/ 56 w 17"/>
                  <a:gd name="T3" fmla="*/ 32 h 21"/>
                  <a:gd name="T4" fmla="*/ 65 w 17"/>
                  <a:gd name="T5" fmla="*/ 134 h 21"/>
                  <a:gd name="T6" fmla="*/ 81 w 17"/>
                  <a:gd name="T7" fmla="*/ 45 h 21"/>
                  <a:gd name="T8" fmla="*/ 16 w 17"/>
                  <a:gd name="T9" fmla="*/ 13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21">
                    <a:moveTo>
                      <a:pt x="0" y="8"/>
                    </a:moveTo>
                    <a:cubicBezTo>
                      <a:pt x="0" y="5"/>
                      <a:pt x="7" y="2"/>
                      <a:pt x="10" y="5"/>
                    </a:cubicBezTo>
                    <a:cubicBezTo>
                      <a:pt x="14" y="8"/>
                      <a:pt x="12" y="17"/>
                      <a:pt x="12" y="21"/>
                    </a:cubicBezTo>
                    <a:cubicBezTo>
                      <a:pt x="13" y="17"/>
                      <a:pt x="17" y="12"/>
                      <a:pt x="15" y="7"/>
                    </a:cubicBezTo>
                    <a:cubicBezTo>
                      <a:pt x="13" y="2"/>
                      <a:pt x="7" y="0"/>
                      <a:pt x="3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30" name="Freeform 107"/>
              <p:cNvSpPr>
                <a:spLocks/>
              </p:cNvSpPr>
              <p:nvPr/>
            </p:nvSpPr>
            <p:spPr bwMode="auto">
              <a:xfrm>
                <a:off x="1096" y="1313"/>
                <a:ext cx="335" cy="335"/>
              </a:xfrm>
              <a:custGeom>
                <a:avLst/>
                <a:gdLst>
                  <a:gd name="T0" fmla="*/ 749 w 192"/>
                  <a:gd name="T1" fmla="*/ 117 h 180"/>
                  <a:gd name="T2" fmla="*/ 281 w 192"/>
                  <a:gd name="T3" fmla="*/ 488 h 180"/>
                  <a:gd name="T4" fmla="*/ 9 w 192"/>
                  <a:gd name="T5" fmla="*/ 981 h 180"/>
                  <a:gd name="T6" fmla="*/ 222 w 192"/>
                  <a:gd name="T7" fmla="*/ 1094 h 180"/>
                  <a:gd name="T8" fmla="*/ 483 w 192"/>
                  <a:gd name="T9" fmla="*/ 651 h 180"/>
                  <a:gd name="T10" fmla="*/ 904 w 192"/>
                  <a:gd name="T11" fmla="*/ 302 h 180"/>
                  <a:gd name="T12" fmla="*/ 878 w 192"/>
                  <a:gd name="T13" fmla="*/ 45 h 1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2" h="180">
                    <a:moveTo>
                      <a:pt x="141" y="18"/>
                    </a:moveTo>
                    <a:cubicBezTo>
                      <a:pt x="111" y="34"/>
                      <a:pt x="75" y="50"/>
                      <a:pt x="53" y="76"/>
                    </a:cubicBezTo>
                    <a:cubicBezTo>
                      <a:pt x="37" y="93"/>
                      <a:pt x="0" y="127"/>
                      <a:pt x="2" y="152"/>
                    </a:cubicBezTo>
                    <a:cubicBezTo>
                      <a:pt x="4" y="173"/>
                      <a:pt x="26" y="180"/>
                      <a:pt x="42" y="170"/>
                    </a:cubicBezTo>
                    <a:cubicBezTo>
                      <a:pt x="65" y="156"/>
                      <a:pt x="72" y="120"/>
                      <a:pt x="91" y="101"/>
                    </a:cubicBezTo>
                    <a:cubicBezTo>
                      <a:pt x="114" y="78"/>
                      <a:pt x="148" y="69"/>
                      <a:pt x="170" y="47"/>
                    </a:cubicBezTo>
                    <a:cubicBezTo>
                      <a:pt x="180" y="37"/>
                      <a:pt x="192" y="0"/>
                      <a:pt x="165" y="7"/>
                    </a:cubicBezTo>
                  </a:path>
                </a:pathLst>
              </a:custGeom>
              <a:solidFill>
                <a:srgbClr val="C7E4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1031" name="Group 548"/>
            <p:cNvGrpSpPr>
              <a:grpSpLocks/>
            </p:cNvGrpSpPr>
            <p:nvPr/>
          </p:nvGrpSpPr>
          <p:grpSpPr bwMode="auto">
            <a:xfrm>
              <a:off x="4688465" y="2852936"/>
              <a:ext cx="121307" cy="130461"/>
              <a:chOff x="5482" y="3016"/>
              <a:chExt cx="53" cy="57"/>
            </a:xfrm>
          </p:grpSpPr>
          <p:sp>
            <p:nvSpPr>
              <p:cNvPr id="1032" name="Freeform 549"/>
              <p:cNvSpPr>
                <a:spLocks/>
              </p:cNvSpPr>
              <p:nvPr/>
            </p:nvSpPr>
            <p:spPr bwMode="auto">
              <a:xfrm>
                <a:off x="5482" y="3016"/>
                <a:ext cx="53" cy="57"/>
              </a:xfrm>
              <a:custGeom>
                <a:avLst/>
                <a:gdLst>
                  <a:gd name="T0" fmla="*/ 58 w 22"/>
                  <a:gd name="T1" fmla="*/ 67 h 22"/>
                  <a:gd name="T2" fmla="*/ 251 w 22"/>
                  <a:gd name="T3" fmla="*/ 88 h 22"/>
                  <a:gd name="T4" fmla="*/ 239 w 22"/>
                  <a:gd name="T5" fmla="*/ 329 h 22"/>
                  <a:gd name="T6" fmla="*/ 41 w 22"/>
                  <a:gd name="T7" fmla="*/ 316 h 22"/>
                  <a:gd name="T8" fmla="*/ 58 w 22"/>
                  <a:gd name="T9" fmla="*/ 6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4" y="4"/>
                    </a:moveTo>
                    <a:cubicBezTo>
                      <a:pt x="9" y="0"/>
                      <a:pt x="15" y="1"/>
                      <a:pt x="18" y="5"/>
                    </a:cubicBezTo>
                    <a:cubicBezTo>
                      <a:pt x="22" y="9"/>
                      <a:pt x="21" y="16"/>
                      <a:pt x="17" y="19"/>
                    </a:cubicBezTo>
                    <a:cubicBezTo>
                      <a:pt x="13" y="22"/>
                      <a:pt x="6" y="22"/>
                      <a:pt x="3" y="18"/>
                    </a:cubicBezTo>
                    <a:cubicBezTo>
                      <a:pt x="0" y="13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E2001A"/>
              </a:solidFill>
              <a:ln w="7938" cap="flat">
                <a:solidFill>
                  <a:srgbClr val="00457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33" name="Freeform 550"/>
              <p:cNvSpPr>
                <a:spLocks/>
              </p:cNvSpPr>
              <p:nvPr/>
            </p:nvSpPr>
            <p:spPr bwMode="auto">
              <a:xfrm>
                <a:off x="5494" y="3029"/>
                <a:ext cx="15" cy="18"/>
              </a:xfrm>
              <a:custGeom>
                <a:avLst/>
                <a:gdLst>
                  <a:gd name="T0" fmla="*/ 20 w 6"/>
                  <a:gd name="T1" fmla="*/ 33 h 7"/>
                  <a:gd name="T2" fmla="*/ 63 w 6"/>
                  <a:gd name="T3" fmla="*/ 21 h 7"/>
                  <a:gd name="T4" fmla="*/ 83 w 6"/>
                  <a:gd name="T5" fmla="*/ 85 h 7"/>
                  <a:gd name="T6" fmla="*/ 20 w 6"/>
                  <a:gd name="T7" fmla="*/ 100 h 7"/>
                  <a:gd name="T8" fmla="*/ 20 w 6"/>
                  <a:gd name="T9" fmla="*/ 33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2" y="1"/>
                      <a:pt x="3" y="0"/>
                      <a:pt x="4" y="1"/>
                    </a:cubicBezTo>
                    <a:cubicBezTo>
                      <a:pt x="6" y="2"/>
                      <a:pt x="6" y="4"/>
                      <a:pt x="5" y="5"/>
                    </a:cubicBezTo>
                    <a:cubicBezTo>
                      <a:pt x="4" y="7"/>
                      <a:pt x="2" y="7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1034" name="Group 548"/>
            <p:cNvGrpSpPr>
              <a:grpSpLocks/>
            </p:cNvGrpSpPr>
            <p:nvPr/>
          </p:nvGrpSpPr>
          <p:grpSpPr bwMode="auto">
            <a:xfrm>
              <a:off x="4681165" y="3012397"/>
              <a:ext cx="121307" cy="130461"/>
              <a:chOff x="5482" y="3016"/>
              <a:chExt cx="53" cy="57"/>
            </a:xfrm>
          </p:grpSpPr>
          <p:sp>
            <p:nvSpPr>
              <p:cNvPr id="1035" name="Freeform 549"/>
              <p:cNvSpPr>
                <a:spLocks/>
              </p:cNvSpPr>
              <p:nvPr/>
            </p:nvSpPr>
            <p:spPr bwMode="auto">
              <a:xfrm>
                <a:off x="5482" y="3016"/>
                <a:ext cx="53" cy="57"/>
              </a:xfrm>
              <a:custGeom>
                <a:avLst/>
                <a:gdLst>
                  <a:gd name="T0" fmla="*/ 58 w 22"/>
                  <a:gd name="T1" fmla="*/ 67 h 22"/>
                  <a:gd name="T2" fmla="*/ 251 w 22"/>
                  <a:gd name="T3" fmla="*/ 88 h 22"/>
                  <a:gd name="T4" fmla="*/ 239 w 22"/>
                  <a:gd name="T5" fmla="*/ 329 h 22"/>
                  <a:gd name="T6" fmla="*/ 41 w 22"/>
                  <a:gd name="T7" fmla="*/ 316 h 22"/>
                  <a:gd name="T8" fmla="*/ 58 w 22"/>
                  <a:gd name="T9" fmla="*/ 6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4" y="4"/>
                    </a:moveTo>
                    <a:cubicBezTo>
                      <a:pt x="9" y="0"/>
                      <a:pt x="15" y="1"/>
                      <a:pt x="18" y="5"/>
                    </a:cubicBezTo>
                    <a:cubicBezTo>
                      <a:pt x="22" y="9"/>
                      <a:pt x="21" y="16"/>
                      <a:pt x="17" y="19"/>
                    </a:cubicBezTo>
                    <a:cubicBezTo>
                      <a:pt x="13" y="22"/>
                      <a:pt x="6" y="22"/>
                      <a:pt x="3" y="18"/>
                    </a:cubicBezTo>
                    <a:cubicBezTo>
                      <a:pt x="0" y="13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E2001A"/>
              </a:solidFill>
              <a:ln w="7938" cap="flat">
                <a:solidFill>
                  <a:srgbClr val="00457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36" name="Freeform 550"/>
              <p:cNvSpPr>
                <a:spLocks/>
              </p:cNvSpPr>
              <p:nvPr/>
            </p:nvSpPr>
            <p:spPr bwMode="auto">
              <a:xfrm>
                <a:off x="5494" y="3029"/>
                <a:ext cx="15" cy="18"/>
              </a:xfrm>
              <a:custGeom>
                <a:avLst/>
                <a:gdLst>
                  <a:gd name="T0" fmla="*/ 20 w 6"/>
                  <a:gd name="T1" fmla="*/ 33 h 7"/>
                  <a:gd name="T2" fmla="*/ 63 w 6"/>
                  <a:gd name="T3" fmla="*/ 21 h 7"/>
                  <a:gd name="T4" fmla="*/ 83 w 6"/>
                  <a:gd name="T5" fmla="*/ 85 h 7"/>
                  <a:gd name="T6" fmla="*/ 20 w 6"/>
                  <a:gd name="T7" fmla="*/ 100 h 7"/>
                  <a:gd name="T8" fmla="*/ 20 w 6"/>
                  <a:gd name="T9" fmla="*/ 33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2" y="1"/>
                      <a:pt x="3" y="0"/>
                      <a:pt x="4" y="1"/>
                    </a:cubicBezTo>
                    <a:cubicBezTo>
                      <a:pt x="6" y="2"/>
                      <a:pt x="6" y="4"/>
                      <a:pt x="5" y="5"/>
                    </a:cubicBezTo>
                    <a:cubicBezTo>
                      <a:pt x="4" y="7"/>
                      <a:pt x="2" y="7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1037" name="Group 548"/>
            <p:cNvGrpSpPr>
              <a:grpSpLocks/>
            </p:cNvGrpSpPr>
            <p:nvPr/>
          </p:nvGrpSpPr>
          <p:grpSpPr bwMode="auto">
            <a:xfrm>
              <a:off x="4419927" y="3002177"/>
              <a:ext cx="121307" cy="130461"/>
              <a:chOff x="5482" y="3016"/>
              <a:chExt cx="53" cy="57"/>
            </a:xfrm>
          </p:grpSpPr>
          <p:sp>
            <p:nvSpPr>
              <p:cNvPr id="1038" name="Freeform 549"/>
              <p:cNvSpPr>
                <a:spLocks/>
              </p:cNvSpPr>
              <p:nvPr/>
            </p:nvSpPr>
            <p:spPr bwMode="auto">
              <a:xfrm>
                <a:off x="5482" y="3016"/>
                <a:ext cx="53" cy="57"/>
              </a:xfrm>
              <a:custGeom>
                <a:avLst/>
                <a:gdLst>
                  <a:gd name="T0" fmla="*/ 58 w 22"/>
                  <a:gd name="T1" fmla="*/ 67 h 22"/>
                  <a:gd name="T2" fmla="*/ 251 w 22"/>
                  <a:gd name="T3" fmla="*/ 88 h 22"/>
                  <a:gd name="T4" fmla="*/ 239 w 22"/>
                  <a:gd name="T5" fmla="*/ 329 h 22"/>
                  <a:gd name="T6" fmla="*/ 41 w 22"/>
                  <a:gd name="T7" fmla="*/ 316 h 22"/>
                  <a:gd name="T8" fmla="*/ 58 w 22"/>
                  <a:gd name="T9" fmla="*/ 6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4" y="4"/>
                    </a:moveTo>
                    <a:cubicBezTo>
                      <a:pt x="9" y="0"/>
                      <a:pt x="15" y="1"/>
                      <a:pt x="18" y="5"/>
                    </a:cubicBezTo>
                    <a:cubicBezTo>
                      <a:pt x="22" y="9"/>
                      <a:pt x="21" y="16"/>
                      <a:pt x="17" y="19"/>
                    </a:cubicBezTo>
                    <a:cubicBezTo>
                      <a:pt x="13" y="22"/>
                      <a:pt x="6" y="22"/>
                      <a:pt x="3" y="18"/>
                    </a:cubicBezTo>
                    <a:cubicBezTo>
                      <a:pt x="0" y="13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E2001A"/>
              </a:solidFill>
              <a:ln w="7938" cap="flat">
                <a:solidFill>
                  <a:srgbClr val="00457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39" name="Freeform 550"/>
              <p:cNvSpPr>
                <a:spLocks/>
              </p:cNvSpPr>
              <p:nvPr/>
            </p:nvSpPr>
            <p:spPr bwMode="auto">
              <a:xfrm>
                <a:off x="5494" y="3029"/>
                <a:ext cx="15" cy="18"/>
              </a:xfrm>
              <a:custGeom>
                <a:avLst/>
                <a:gdLst>
                  <a:gd name="T0" fmla="*/ 20 w 6"/>
                  <a:gd name="T1" fmla="*/ 33 h 7"/>
                  <a:gd name="T2" fmla="*/ 63 w 6"/>
                  <a:gd name="T3" fmla="*/ 21 h 7"/>
                  <a:gd name="T4" fmla="*/ 83 w 6"/>
                  <a:gd name="T5" fmla="*/ 85 h 7"/>
                  <a:gd name="T6" fmla="*/ 20 w 6"/>
                  <a:gd name="T7" fmla="*/ 100 h 7"/>
                  <a:gd name="T8" fmla="*/ 20 w 6"/>
                  <a:gd name="T9" fmla="*/ 33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2" y="1"/>
                      <a:pt x="3" y="0"/>
                      <a:pt x="4" y="1"/>
                    </a:cubicBezTo>
                    <a:cubicBezTo>
                      <a:pt x="6" y="2"/>
                      <a:pt x="6" y="4"/>
                      <a:pt x="5" y="5"/>
                    </a:cubicBezTo>
                    <a:cubicBezTo>
                      <a:pt x="4" y="7"/>
                      <a:pt x="2" y="7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1040" name="Group 548"/>
            <p:cNvGrpSpPr>
              <a:grpSpLocks/>
            </p:cNvGrpSpPr>
            <p:nvPr/>
          </p:nvGrpSpPr>
          <p:grpSpPr bwMode="auto">
            <a:xfrm>
              <a:off x="4476752" y="2840125"/>
              <a:ext cx="121307" cy="130461"/>
              <a:chOff x="5482" y="3016"/>
              <a:chExt cx="53" cy="57"/>
            </a:xfrm>
          </p:grpSpPr>
          <p:sp>
            <p:nvSpPr>
              <p:cNvPr id="1041" name="Freeform 549"/>
              <p:cNvSpPr>
                <a:spLocks/>
              </p:cNvSpPr>
              <p:nvPr/>
            </p:nvSpPr>
            <p:spPr bwMode="auto">
              <a:xfrm>
                <a:off x="5482" y="3016"/>
                <a:ext cx="53" cy="57"/>
              </a:xfrm>
              <a:custGeom>
                <a:avLst/>
                <a:gdLst>
                  <a:gd name="T0" fmla="*/ 58 w 22"/>
                  <a:gd name="T1" fmla="*/ 67 h 22"/>
                  <a:gd name="T2" fmla="*/ 251 w 22"/>
                  <a:gd name="T3" fmla="*/ 88 h 22"/>
                  <a:gd name="T4" fmla="*/ 239 w 22"/>
                  <a:gd name="T5" fmla="*/ 329 h 22"/>
                  <a:gd name="T6" fmla="*/ 41 w 22"/>
                  <a:gd name="T7" fmla="*/ 316 h 22"/>
                  <a:gd name="T8" fmla="*/ 58 w 22"/>
                  <a:gd name="T9" fmla="*/ 6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4" y="4"/>
                    </a:moveTo>
                    <a:cubicBezTo>
                      <a:pt x="9" y="0"/>
                      <a:pt x="15" y="1"/>
                      <a:pt x="18" y="5"/>
                    </a:cubicBezTo>
                    <a:cubicBezTo>
                      <a:pt x="22" y="9"/>
                      <a:pt x="21" y="16"/>
                      <a:pt x="17" y="19"/>
                    </a:cubicBezTo>
                    <a:cubicBezTo>
                      <a:pt x="13" y="22"/>
                      <a:pt x="6" y="22"/>
                      <a:pt x="3" y="18"/>
                    </a:cubicBezTo>
                    <a:cubicBezTo>
                      <a:pt x="0" y="13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E2001A"/>
              </a:solidFill>
              <a:ln w="7938" cap="flat">
                <a:solidFill>
                  <a:srgbClr val="00457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42" name="Freeform 550"/>
              <p:cNvSpPr>
                <a:spLocks/>
              </p:cNvSpPr>
              <p:nvPr/>
            </p:nvSpPr>
            <p:spPr bwMode="auto">
              <a:xfrm>
                <a:off x="5494" y="3029"/>
                <a:ext cx="15" cy="18"/>
              </a:xfrm>
              <a:custGeom>
                <a:avLst/>
                <a:gdLst>
                  <a:gd name="T0" fmla="*/ 20 w 6"/>
                  <a:gd name="T1" fmla="*/ 33 h 7"/>
                  <a:gd name="T2" fmla="*/ 63 w 6"/>
                  <a:gd name="T3" fmla="*/ 21 h 7"/>
                  <a:gd name="T4" fmla="*/ 83 w 6"/>
                  <a:gd name="T5" fmla="*/ 85 h 7"/>
                  <a:gd name="T6" fmla="*/ 20 w 6"/>
                  <a:gd name="T7" fmla="*/ 100 h 7"/>
                  <a:gd name="T8" fmla="*/ 20 w 6"/>
                  <a:gd name="T9" fmla="*/ 33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2" y="1"/>
                      <a:pt x="3" y="0"/>
                      <a:pt x="4" y="1"/>
                    </a:cubicBezTo>
                    <a:cubicBezTo>
                      <a:pt x="6" y="2"/>
                      <a:pt x="6" y="4"/>
                      <a:pt x="5" y="5"/>
                    </a:cubicBezTo>
                    <a:cubicBezTo>
                      <a:pt x="4" y="7"/>
                      <a:pt x="2" y="7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1043" name="Group 548"/>
            <p:cNvGrpSpPr>
              <a:grpSpLocks/>
            </p:cNvGrpSpPr>
            <p:nvPr/>
          </p:nvGrpSpPr>
          <p:grpSpPr bwMode="auto">
            <a:xfrm>
              <a:off x="2786969" y="1892294"/>
              <a:ext cx="121307" cy="130461"/>
              <a:chOff x="5482" y="3016"/>
              <a:chExt cx="53" cy="57"/>
            </a:xfrm>
          </p:grpSpPr>
          <p:sp>
            <p:nvSpPr>
              <p:cNvPr id="1044" name="Freeform 549"/>
              <p:cNvSpPr>
                <a:spLocks/>
              </p:cNvSpPr>
              <p:nvPr/>
            </p:nvSpPr>
            <p:spPr bwMode="auto">
              <a:xfrm>
                <a:off x="5482" y="3016"/>
                <a:ext cx="53" cy="57"/>
              </a:xfrm>
              <a:custGeom>
                <a:avLst/>
                <a:gdLst>
                  <a:gd name="T0" fmla="*/ 58 w 22"/>
                  <a:gd name="T1" fmla="*/ 67 h 22"/>
                  <a:gd name="T2" fmla="*/ 251 w 22"/>
                  <a:gd name="T3" fmla="*/ 88 h 22"/>
                  <a:gd name="T4" fmla="*/ 239 w 22"/>
                  <a:gd name="T5" fmla="*/ 329 h 22"/>
                  <a:gd name="T6" fmla="*/ 41 w 22"/>
                  <a:gd name="T7" fmla="*/ 316 h 22"/>
                  <a:gd name="T8" fmla="*/ 58 w 22"/>
                  <a:gd name="T9" fmla="*/ 6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4" y="4"/>
                    </a:moveTo>
                    <a:cubicBezTo>
                      <a:pt x="9" y="0"/>
                      <a:pt x="15" y="1"/>
                      <a:pt x="18" y="5"/>
                    </a:cubicBezTo>
                    <a:cubicBezTo>
                      <a:pt x="22" y="9"/>
                      <a:pt x="21" y="16"/>
                      <a:pt x="17" y="19"/>
                    </a:cubicBezTo>
                    <a:cubicBezTo>
                      <a:pt x="13" y="22"/>
                      <a:pt x="6" y="22"/>
                      <a:pt x="3" y="18"/>
                    </a:cubicBezTo>
                    <a:cubicBezTo>
                      <a:pt x="0" y="13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E2001A"/>
              </a:solidFill>
              <a:ln w="7938" cap="flat">
                <a:solidFill>
                  <a:srgbClr val="00457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45" name="Freeform 550"/>
              <p:cNvSpPr>
                <a:spLocks/>
              </p:cNvSpPr>
              <p:nvPr/>
            </p:nvSpPr>
            <p:spPr bwMode="auto">
              <a:xfrm>
                <a:off x="5494" y="3029"/>
                <a:ext cx="15" cy="18"/>
              </a:xfrm>
              <a:custGeom>
                <a:avLst/>
                <a:gdLst>
                  <a:gd name="T0" fmla="*/ 20 w 6"/>
                  <a:gd name="T1" fmla="*/ 33 h 7"/>
                  <a:gd name="T2" fmla="*/ 63 w 6"/>
                  <a:gd name="T3" fmla="*/ 21 h 7"/>
                  <a:gd name="T4" fmla="*/ 83 w 6"/>
                  <a:gd name="T5" fmla="*/ 85 h 7"/>
                  <a:gd name="T6" fmla="*/ 20 w 6"/>
                  <a:gd name="T7" fmla="*/ 100 h 7"/>
                  <a:gd name="T8" fmla="*/ 20 w 6"/>
                  <a:gd name="T9" fmla="*/ 33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2" y="1"/>
                      <a:pt x="3" y="0"/>
                      <a:pt x="4" y="1"/>
                    </a:cubicBezTo>
                    <a:cubicBezTo>
                      <a:pt x="6" y="2"/>
                      <a:pt x="6" y="4"/>
                      <a:pt x="5" y="5"/>
                    </a:cubicBezTo>
                    <a:cubicBezTo>
                      <a:pt x="4" y="7"/>
                      <a:pt x="2" y="7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1046" name="Group 548"/>
            <p:cNvGrpSpPr>
              <a:grpSpLocks/>
            </p:cNvGrpSpPr>
            <p:nvPr/>
          </p:nvGrpSpPr>
          <p:grpSpPr bwMode="auto">
            <a:xfrm>
              <a:off x="1852163" y="4587905"/>
              <a:ext cx="121307" cy="130461"/>
              <a:chOff x="5482" y="3016"/>
              <a:chExt cx="53" cy="57"/>
            </a:xfrm>
          </p:grpSpPr>
          <p:sp>
            <p:nvSpPr>
              <p:cNvPr id="1047" name="Freeform 549"/>
              <p:cNvSpPr>
                <a:spLocks/>
              </p:cNvSpPr>
              <p:nvPr/>
            </p:nvSpPr>
            <p:spPr bwMode="auto">
              <a:xfrm>
                <a:off x="5482" y="3016"/>
                <a:ext cx="53" cy="57"/>
              </a:xfrm>
              <a:custGeom>
                <a:avLst/>
                <a:gdLst>
                  <a:gd name="T0" fmla="*/ 58 w 22"/>
                  <a:gd name="T1" fmla="*/ 67 h 22"/>
                  <a:gd name="T2" fmla="*/ 251 w 22"/>
                  <a:gd name="T3" fmla="*/ 88 h 22"/>
                  <a:gd name="T4" fmla="*/ 239 w 22"/>
                  <a:gd name="T5" fmla="*/ 329 h 22"/>
                  <a:gd name="T6" fmla="*/ 41 w 22"/>
                  <a:gd name="T7" fmla="*/ 316 h 22"/>
                  <a:gd name="T8" fmla="*/ 58 w 22"/>
                  <a:gd name="T9" fmla="*/ 6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4" y="4"/>
                    </a:moveTo>
                    <a:cubicBezTo>
                      <a:pt x="9" y="0"/>
                      <a:pt x="15" y="1"/>
                      <a:pt x="18" y="5"/>
                    </a:cubicBezTo>
                    <a:cubicBezTo>
                      <a:pt x="22" y="9"/>
                      <a:pt x="21" y="16"/>
                      <a:pt x="17" y="19"/>
                    </a:cubicBezTo>
                    <a:cubicBezTo>
                      <a:pt x="13" y="22"/>
                      <a:pt x="6" y="22"/>
                      <a:pt x="3" y="18"/>
                    </a:cubicBezTo>
                    <a:cubicBezTo>
                      <a:pt x="0" y="13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E2001A"/>
              </a:solidFill>
              <a:ln w="7938" cap="flat">
                <a:solidFill>
                  <a:srgbClr val="00457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48" name="Freeform 550"/>
              <p:cNvSpPr>
                <a:spLocks/>
              </p:cNvSpPr>
              <p:nvPr/>
            </p:nvSpPr>
            <p:spPr bwMode="auto">
              <a:xfrm>
                <a:off x="5494" y="3029"/>
                <a:ext cx="15" cy="18"/>
              </a:xfrm>
              <a:custGeom>
                <a:avLst/>
                <a:gdLst>
                  <a:gd name="T0" fmla="*/ 20 w 6"/>
                  <a:gd name="T1" fmla="*/ 33 h 7"/>
                  <a:gd name="T2" fmla="*/ 63 w 6"/>
                  <a:gd name="T3" fmla="*/ 21 h 7"/>
                  <a:gd name="T4" fmla="*/ 83 w 6"/>
                  <a:gd name="T5" fmla="*/ 85 h 7"/>
                  <a:gd name="T6" fmla="*/ 20 w 6"/>
                  <a:gd name="T7" fmla="*/ 100 h 7"/>
                  <a:gd name="T8" fmla="*/ 20 w 6"/>
                  <a:gd name="T9" fmla="*/ 33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2" y="1"/>
                      <a:pt x="3" y="0"/>
                      <a:pt x="4" y="1"/>
                    </a:cubicBezTo>
                    <a:cubicBezTo>
                      <a:pt x="6" y="2"/>
                      <a:pt x="6" y="4"/>
                      <a:pt x="5" y="5"/>
                    </a:cubicBezTo>
                    <a:cubicBezTo>
                      <a:pt x="4" y="7"/>
                      <a:pt x="2" y="7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1057" name="Freeform 104"/>
            <p:cNvSpPr>
              <a:spLocks/>
            </p:cNvSpPr>
            <p:nvPr/>
          </p:nvSpPr>
          <p:spPr bwMode="auto">
            <a:xfrm>
              <a:off x="20638" y="3503166"/>
              <a:ext cx="22225" cy="30163"/>
            </a:xfrm>
            <a:custGeom>
              <a:avLst/>
              <a:gdLst>
                <a:gd name="T0" fmla="*/ 12 w 6"/>
                <a:gd name="T1" fmla="*/ 38 h 7"/>
                <a:gd name="T2" fmla="*/ 65 w 6"/>
                <a:gd name="T3" fmla="*/ 22 h 7"/>
                <a:gd name="T4" fmla="*/ 65 w 6"/>
                <a:gd name="T5" fmla="*/ 103 h 7"/>
                <a:gd name="T6" fmla="*/ 12 w 6"/>
                <a:gd name="T7" fmla="*/ 117 h 7"/>
                <a:gd name="T8" fmla="*/ 12 w 6"/>
                <a:gd name="T9" fmla="*/ 38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7">
                  <a:moveTo>
                    <a:pt x="1" y="2"/>
                  </a:moveTo>
                  <a:cubicBezTo>
                    <a:pt x="2" y="1"/>
                    <a:pt x="4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071" name="Freeform 297"/>
            <p:cNvSpPr>
              <a:spLocks/>
            </p:cNvSpPr>
            <p:nvPr/>
          </p:nvSpPr>
          <p:spPr bwMode="auto">
            <a:xfrm>
              <a:off x="5692775" y="4227513"/>
              <a:ext cx="23813" cy="23813"/>
            </a:xfrm>
            <a:custGeom>
              <a:avLst/>
              <a:gdLst>
                <a:gd name="T0" fmla="*/ 20 w 6"/>
                <a:gd name="T1" fmla="*/ 20 h 6"/>
                <a:gd name="T2" fmla="*/ 83 w 6"/>
                <a:gd name="T3" fmla="*/ 20 h 6"/>
                <a:gd name="T4" fmla="*/ 83 w 6"/>
                <a:gd name="T5" fmla="*/ 83 h 6"/>
                <a:gd name="T6" fmla="*/ 33 w 6"/>
                <a:gd name="T7" fmla="*/ 83 h 6"/>
                <a:gd name="T8" fmla="*/ 20 w 6"/>
                <a:gd name="T9" fmla="*/ 2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6">
                  <a:moveTo>
                    <a:pt x="1" y="1"/>
                  </a:move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3"/>
                    <a:pt x="5" y="5"/>
                  </a:cubicBezTo>
                  <a:cubicBezTo>
                    <a:pt x="4" y="6"/>
                    <a:pt x="3" y="6"/>
                    <a:pt x="2" y="5"/>
                  </a:cubicBezTo>
                  <a:cubicBezTo>
                    <a:pt x="0" y="4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073" name="Freeform 299"/>
            <p:cNvSpPr>
              <a:spLocks/>
            </p:cNvSpPr>
            <p:nvPr/>
          </p:nvSpPr>
          <p:spPr bwMode="auto">
            <a:xfrm>
              <a:off x="5773738" y="4170363"/>
              <a:ext cx="23813" cy="23813"/>
            </a:xfrm>
            <a:custGeom>
              <a:avLst/>
              <a:gdLst>
                <a:gd name="T0" fmla="*/ 20 w 6"/>
                <a:gd name="T1" fmla="*/ 20 h 6"/>
                <a:gd name="T2" fmla="*/ 83 w 6"/>
                <a:gd name="T3" fmla="*/ 20 h 6"/>
                <a:gd name="T4" fmla="*/ 83 w 6"/>
                <a:gd name="T5" fmla="*/ 83 h 6"/>
                <a:gd name="T6" fmla="*/ 33 w 6"/>
                <a:gd name="T7" fmla="*/ 83 h 6"/>
                <a:gd name="T8" fmla="*/ 20 w 6"/>
                <a:gd name="T9" fmla="*/ 2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6">
                  <a:moveTo>
                    <a:pt x="1" y="1"/>
                  </a:move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3"/>
                    <a:pt x="5" y="5"/>
                  </a:cubicBezTo>
                  <a:cubicBezTo>
                    <a:pt x="4" y="6"/>
                    <a:pt x="3" y="6"/>
                    <a:pt x="2" y="5"/>
                  </a:cubicBezTo>
                  <a:cubicBezTo>
                    <a:pt x="0" y="4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1077" name="Group 320"/>
            <p:cNvGrpSpPr>
              <a:grpSpLocks/>
            </p:cNvGrpSpPr>
            <p:nvPr/>
          </p:nvGrpSpPr>
          <p:grpSpPr bwMode="auto">
            <a:xfrm>
              <a:off x="1395022" y="4587191"/>
              <a:ext cx="108000" cy="108000"/>
              <a:chOff x="2688" y="2977"/>
              <a:chExt cx="54" cy="57"/>
            </a:xfrm>
          </p:grpSpPr>
          <p:sp>
            <p:nvSpPr>
              <p:cNvPr id="1078" name="Freeform 300"/>
              <p:cNvSpPr>
                <a:spLocks/>
              </p:cNvSpPr>
              <p:nvPr/>
            </p:nvSpPr>
            <p:spPr bwMode="auto">
              <a:xfrm>
                <a:off x="2688" y="2977"/>
                <a:ext cx="54" cy="57"/>
              </a:xfrm>
              <a:custGeom>
                <a:avLst/>
                <a:gdLst>
                  <a:gd name="T0" fmla="*/ 71 w 22"/>
                  <a:gd name="T1" fmla="*/ 54 h 22"/>
                  <a:gd name="T2" fmla="*/ 282 w 22"/>
                  <a:gd name="T3" fmla="*/ 88 h 22"/>
                  <a:gd name="T4" fmla="*/ 253 w 22"/>
                  <a:gd name="T5" fmla="*/ 316 h 22"/>
                  <a:gd name="T6" fmla="*/ 42 w 22"/>
                  <a:gd name="T7" fmla="*/ 295 h 22"/>
                  <a:gd name="T8" fmla="*/ 71 w 22"/>
                  <a:gd name="T9" fmla="*/ 54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5" y="3"/>
                    </a:moveTo>
                    <a:cubicBezTo>
                      <a:pt x="9" y="0"/>
                      <a:pt x="15" y="0"/>
                      <a:pt x="19" y="5"/>
                    </a:cubicBezTo>
                    <a:cubicBezTo>
                      <a:pt x="22" y="9"/>
                      <a:pt x="21" y="15"/>
                      <a:pt x="17" y="18"/>
                    </a:cubicBezTo>
                    <a:cubicBezTo>
                      <a:pt x="13" y="22"/>
                      <a:pt x="7" y="21"/>
                      <a:pt x="3" y="17"/>
                    </a:cubicBezTo>
                    <a:cubicBezTo>
                      <a:pt x="0" y="13"/>
                      <a:pt x="0" y="7"/>
                      <a:pt x="5" y="3"/>
                    </a:cubicBezTo>
                    <a:close/>
                  </a:path>
                </a:pathLst>
              </a:custGeom>
              <a:solidFill>
                <a:srgbClr val="008CB1"/>
              </a:solidFill>
              <a:ln w="7938" cap="flat">
                <a:solidFill>
                  <a:srgbClr val="00457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079" name="Freeform 301"/>
              <p:cNvSpPr>
                <a:spLocks/>
              </p:cNvSpPr>
              <p:nvPr/>
            </p:nvSpPr>
            <p:spPr bwMode="auto">
              <a:xfrm>
                <a:off x="2700" y="2995"/>
                <a:ext cx="15" cy="16"/>
              </a:xfrm>
              <a:custGeom>
                <a:avLst/>
                <a:gdLst>
                  <a:gd name="T0" fmla="*/ 20 w 6"/>
                  <a:gd name="T1" fmla="*/ 21 h 6"/>
                  <a:gd name="T2" fmla="*/ 83 w 6"/>
                  <a:gd name="T3" fmla="*/ 21 h 6"/>
                  <a:gd name="T4" fmla="*/ 83 w 6"/>
                  <a:gd name="T5" fmla="*/ 93 h 6"/>
                  <a:gd name="T6" fmla="*/ 33 w 6"/>
                  <a:gd name="T7" fmla="*/ 93 h 6"/>
                  <a:gd name="T8" fmla="*/ 20 w 6"/>
                  <a:gd name="T9" fmla="*/ 2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1" y="1"/>
                    </a:moveTo>
                    <a:cubicBezTo>
                      <a:pt x="2" y="0"/>
                      <a:pt x="4" y="0"/>
                      <a:pt x="5" y="1"/>
                    </a:cubicBezTo>
                    <a:cubicBezTo>
                      <a:pt x="6" y="2"/>
                      <a:pt x="6" y="3"/>
                      <a:pt x="5" y="5"/>
                    </a:cubicBezTo>
                    <a:cubicBezTo>
                      <a:pt x="4" y="6"/>
                      <a:pt x="3" y="6"/>
                      <a:pt x="2" y="5"/>
                    </a:cubicBezTo>
                    <a:cubicBezTo>
                      <a:pt x="0" y="4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20" name="19 CuadroTexto"/>
            <p:cNvSpPr txBox="1"/>
            <p:nvPr/>
          </p:nvSpPr>
          <p:spPr>
            <a:xfrm>
              <a:off x="5568112" y="4945390"/>
              <a:ext cx="42191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KAT</a:t>
              </a:r>
              <a:endParaRPr lang="es-ES" sz="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21 CuadroTexto"/>
            <p:cNvSpPr txBox="1"/>
            <p:nvPr/>
          </p:nvSpPr>
          <p:spPr>
            <a:xfrm>
              <a:off x="1424887" y="5085184"/>
              <a:ext cx="4603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TPH2</a:t>
              </a:r>
              <a:endParaRPr lang="es-ES" sz="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5" name="1084 CuadroTexto"/>
            <p:cNvSpPr txBox="1"/>
            <p:nvPr/>
          </p:nvSpPr>
          <p:spPr>
            <a:xfrm>
              <a:off x="2023386" y="2118048"/>
              <a:ext cx="4603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TPH1</a:t>
              </a:r>
              <a:endParaRPr lang="es-ES" sz="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6" name="1085 CuadroTexto"/>
            <p:cNvSpPr txBox="1"/>
            <p:nvPr/>
          </p:nvSpPr>
          <p:spPr>
            <a:xfrm>
              <a:off x="1695107" y="4397255"/>
              <a:ext cx="4187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TRP</a:t>
              </a:r>
            </a:p>
          </p:txBody>
        </p:sp>
        <p:sp>
          <p:nvSpPr>
            <p:cNvPr id="1087" name="1086 CuadroTexto"/>
            <p:cNvSpPr txBox="1"/>
            <p:nvPr/>
          </p:nvSpPr>
          <p:spPr>
            <a:xfrm>
              <a:off x="2645005" y="1628809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TRP</a:t>
              </a:r>
            </a:p>
          </p:txBody>
        </p:sp>
        <p:sp>
          <p:nvSpPr>
            <p:cNvPr id="1088" name="1087 CuadroTexto"/>
            <p:cNvSpPr txBox="1"/>
            <p:nvPr/>
          </p:nvSpPr>
          <p:spPr>
            <a:xfrm>
              <a:off x="1012068" y="4506120"/>
              <a:ext cx="46358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5-HT</a:t>
              </a:r>
            </a:p>
          </p:txBody>
        </p:sp>
        <p:sp>
          <p:nvSpPr>
            <p:cNvPr id="1089" name="1088 CuadroTexto"/>
            <p:cNvSpPr txBox="1"/>
            <p:nvPr/>
          </p:nvSpPr>
          <p:spPr>
            <a:xfrm>
              <a:off x="1818552" y="1711841"/>
              <a:ext cx="5180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5-HT</a:t>
              </a:r>
            </a:p>
          </p:txBody>
        </p:sp>
        <p:sp>
          <p:nvSpPr>
            <p:cNvPr id="24" name="23 CuadroTexto"/>
            <p:cNvSpPr txBox="1"/>
            <p:nvPr/>
          </p:nvSpPr>
          <p:spPr>
            <a:xfrm>
              <a:off x="3249226" y="3806747"/>
              <a:ext cx="49084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IFN-</a:t>
              </a:r>
              <a:r>
                <a:rPr lang="el-GR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γ</a:t>
              </a:r>
              <a:endParaRPr lang="es-ES" sz="1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IL-1</a:t>
              </a:r>
              <a:r>
                <a:rPr lang="el-GR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β</a:t>
              </a:r>
              <a:endParaRPr lang="es-ES" sz="1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IL-6</a:t>
              </a:r>
              <a:endParaRPr lang="es-E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67" name="Group 809"/>
            <p:cNvGrpSpPr>
              <a:grpSpLocks/>
            </p:cNvGrpSpPr>
            <p:nvPr/>
          </p:nvGrpSpPr>
          <p:grpSpPr bwMode="auto">
            <a:xfrm>
              <a:off x="6480224" y="3384940"/>
              <a:ext cx="108000" cy="72000"/>
              <a:chOff x="599" y="1237"/>
              <a:chExt cx="715" cy="691"/>
            </a:xfrm>
          </p:grpSpPr>
          <p:sp>
            <p:nvSpPr>
              <p:cNvPr id="1168" name="Freeform 799"/>
              <p:cNvSpPr>
                <a:spLocks/>
              </p:cNvSpPr>
              <p:nvPr/>
            </p:nvSpPr>
            <p:spPr bwMode="auto">
              <a:xfrm>
                <a:off x="599" y="1237"/>
                <a:ext cx="715" cy="691"/>
              </a:xfrm>
              <a:custGeom>
                <a:avLst/>
                <a:gdLst>
                  <a:gd name="T0" fmla="*/ 938 w 286"/>
                  <a:gd name="T1" fmla="*/ 491 h 259"/>
                  <a:gd name="T2" fmla="*/ 283 w 286"/>
                  <a:gd name="T3" fmla="*/ 2620 h 259"/>
                  <a:gd name="T4" fmla="*/ 2283 w 286"/>
                  <a:gd name="T5" fmla="*/ 4576 h 259"/>
                  <a:gd name="T6" fmla="*/ 3988 w 286"/>
                  <a:gd name="T7" fmla="*/ 3759 h 259"/>
                  <a:gd name="T8" fmla="*/ 938 w 286"/>
                  <a:gd name="T9" fmla="*/ 491 h 2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6" h="259">
                    <a:moveTo>
                      <a:pt x="60" y="26"/>
                    </a:moveTo>
                    <a:cubicBezTo>
                      <a:pt x="12" y="44"/>
                      <a:pt x="0" y="90"/>
                      <a:pt x="18" y="138"/>
                    </a:cubicBezTo>
                    <a:cubicBezTo>
                      <a:pt x="36" y="186"/>
                      <a:pt x="92" y="226"/>
                      <a:pt x="146" y="241"/>
                    </a:cubicBezTo>
                    <a:cubicBezTo>
                      <a:pt x="210" y="259"/>
                      <a:pt x="240" y="232"/>
                      <a:pt x="255" y="198"/>
                    </a:cubicBezTo>
                    <a:cubicBezTo>
                      <a:pt x="286" y="124"/>
                      <a:pt x="150" y="0"/>
                      <a:pt x="60" y="26"/>
                    </a:cubicBezTo>
                    <a:close/>
                  </a:path>
                </a:pathLst>
              </a:custGeom>
              <a:solidFill>
                <a:srgbClr val="F576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69" name="Freeform 800"/>
              <p:cNvSpPr>
                <a:spLocks/>
              </p:cNvSpPr>
              <p:nvPr/>
            </p:nvSpPr>
            <p:spPr bwMode="auto">
              <a:xfrm>
                <a:off x="771" y="1264"/>
                <a:ext cx="533" cy="621"/>
              </a:xfrm>
              <a:custGeom>
                <a:avLst/>
                <a:gdLst>
                  <a:gd name="T0" fmla="*/ 0 w 213"/>
                  <a:gd name="T1" fmla="*/ 341 h 233"/>
                  <a:gd name="T2" fmla="*/ 2755 w 213"/>
                  <a:gd name="T3" fmla="*/ 3537 h 233"/>
                  <a:gd name="T4" fmla="*/ 1942 w 213"/>
                  <a:gd name="T5" fmla="*/ 4411 h 233"/>
                  <a:gd name="T6" fmla="*/ 2868 w 213"/>
                  <a:gd name="T7" fmla="*/ 3523 h 233"/>
                  <a:gd name="T8" fmla="*/ 0 w 213"/>
                  <a:gd name="T9" fmla="*/ 341 h 2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3" h="233">
                    <a:moveTo>
                      <a:pt x="0" y="18"/>
                    </a:moveTo>
                    <a:cubicBezTo>
                      <a:pt x="87" y="8"/>
                      <a:pt x="204" y="120"/>
                      <a:pt x="176" y="187"/>
                    </a:cubicBezTo>
                    <a:cubicBezTo>
                      <a:pt x="166" y="209"/>
                      <a:pt x="151" y="227"/>
                      <a:pt x="124" y="233"/>
                    </a:cubicBezTo>
                    <a:cubicBezTo>
                      <a:pt x="156" y="229"/>
                      <a:pt x="173" y="209"/>
                      <a:pt x="183" y="186"/>
                    </a:cubicBezTo>
                    <a:cubicBezTo>
                      <a:pt x="213" y="116"/>
                      <a:pt x="87" y="0"/>
                      <a:pt x="0" y="18"/>
                    </a:cubicBezTo>
                    <a:close/>
                  </a:path>
                </a:pathLst>
              </a:custGeom>
              <a:solidFill>
                <a:srgbClr val="F44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70" name="Freeform 801"/>
              <p:cNvSpPr>
                <a:spLocks/>
              </p:cNvSpPr>
              <p:nvPr/>
            </p:nvSpPr>
            <p:spPr bwMode="auto">
              <a:xfrm>
                <a:off x="621" y="1339"/>
                <a:ext cx="340" cy="525"/>
              </a:xfrm>
              <a:custGeom>
                <a:avLst/>
                <a:gdLst>
                  <a:gd name="T0" fmla="*/ 2125 w 136"/>
                  <a:gd name="T1" fmla="*/ 3728 h 197"/>
                  <a:gd name="T2" fmla="*/ 375 w 136"/>
                  <a:gd name="T3" fmla="*/ 1783 h 197"/>
                  <a:gd name="T4" fmla="*/ 613 w 136"/>
                  <a:gd name="T5" fmla="*/ 0 h 197"/>
                  <a:gd name="T6" fmla="*/ 238 w 136"/>
                  <a:gd name="T7" fmla="*/ 1889 h 197"/>
                  <a:gd name="T8" fmla="*/ 2125 w 136"/>
                  <a:gd name="T9" fmla="*/ 3728 h 197"/>
                  <a:gd name="T10" fmla="*/ 2125 w 136"/>
                  <a:gd name="T11" fmla="*/ 3728 h 1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6" h="197">
                    <a:moveTo>
                      <a:pt x="136" y="197"/>
                    </a:moveTo>
                    <a:cubicBezTo>
                      <a:pt x="84" y="183"/>
                      <a:pt x="41" y="139"/>
                      <a:pt x="24" y="94"/>
                    </a:cubicBezTo>
                    <a:cubicBezTo>
                      <a:pt x="11" y="58"/>
                      <a:pt x="14" y="22"/>
                      <a:pt x="39" y="0"/>
                    </a:cubicBezTo>
                    <a:cubicBezTo>
                      <a:pt x="6" y="21"/>
                      <a:pt x="0" y="60"/>
                      <a:pt x="15" y="100"/>
                    </a:cubicBezTo>
                    <a:cubicBezTo>
                      <a:pt x="32" y="146"/>
                      <a:pt x="84" y="183"/>
                      <a:pt x="136" y="197"/>
                    </a:cubicBezTo>
                    <a:cubicBezTo>
                      <a:pt x="136" y="197"/>
                      <a:pt x="136" y="197"/>
                      <a:pt x="136" y="197"/>
                    </a:cubicBezTo>
                    <a:close/>
                  </a:path>
                </a:pathLst>
              </a:custGeom>
              <a:solidFill>
                <a:srgbClr val="F9B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71" name="Freeform 802"/>
              <p:cNvSpPr>
                <a:spLocks/>
              </p:cNvSpPr>
              <p:nvPr/>
            </p:nvSpPr>
            <p:spPr bwMode="auto">
              <a:xfrm>
                <a:off x="726" y="1392"/>
                <a:ext cx="448" cy="405"/>
              </a:xfrm>
              <a:custGeom>
                <a:avLst/>
                <a:gdLst>
                  <a:gd name="T0" fmla="*/ 2443 w 179"/>
                  <a:gd name="T1" fmla="*/ 2158 h 152"/>
                  <a:gd name="T2" fmla="*/ 533 w 179"/>
                  <a:gd name="T3" fmla="*/ 1625 h 152"/>
                  <a:gd name="T4" fmla="*/ 658 w 179"/>
                  <a:gd name="T5" fmla="*/ 77 h 152"/>
                  <a:gd name="T6" fmla="*/ 2443 w 179"/>
                  <a:gd name="T7" fmla="*/ 2158 h 1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9" h="152">
                    <a:moveTo>
                      <a:pt x="156" y="114"/>
                    </a:moveTo>
                    <a:cubicBezTo>
                      <a:pt x="132" y="152"/>
                      <a:pt x="64" y="122"/>
                      <a:pt x="34" y="86"/>
                    </a:cubicBezTo>
                    <a:cubicBezTo>
                      <a:pt x="4" y="50"/>
                      <a:pt x="0" y="8"/>
                      <a:pt x="42" y="4"/>
                    </a:cubicBezTo>
                    <a:cubicBezTo>
                      <a:pt x="89" y="0"/>
                      <a:pt x="179" y="74"/>
                      <a:pt x="156" y="114"/>
                    </a:cubicBezTo>
                    <a:close/>
                  </a:path>
                </a:pathLst>
              </a:custGeom>
              <a:solidFill>
                <a:srgbClr val="F44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72" name="Freeform 803"/>
              <p:cNvSpPr>
                <a:spLocks/>
              </p:cNvSpPr>
              <p:nvPr/>
            </p:nvSpPr>
            <p:spPr bwMode="auto">
              <a:xfrm>
                <a:off x="734" y="1421"/>
                <a:ext cx="385" cy="376"/>
              </a:xfrm>
              <a:custGeom>
                <a:avLst/>
                <a:gdLst>
                  <a:gd name="T0" fmla="*/ 613 w 154"/>
                  <a:gd name="T1" fmla="*/ 1229 h 141"/>
                  <a:gd name="T2" fmla="*/ 283 w 154"/>
                  <a:gd name="T3" fmla="*/ 0 h 141"/>
                  <a:gd name="T4" fmla="*/ 488 w 154"/>
                  <a:gd name="T5" fmla="*/ 1421 h 141"/>
                  <a:gd name="T6" fmla="*/ 2395 w 154"/>
                  <a:gd name="T7" fmla="*/ 1955 h 141"/>
                  <a:gd name="T8" fmla="*/ 2408 w 154"/>
                  <a:gd name="T9" fmla="*/ 1933 h 141"/>
                  <a:gd name="T10" fmla="*/ 613 w 154"/>
                  <a:gd name="T11" fmla="*/ 1229 h 1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4" h="141">
                    <a:moveTo>
                      <a:pt x="39" y="65"/>
                    </a:moveTo>
                    <a:cubicBezTo>
                      <a:pt x="20" y="42"/>
                      <a:pt x="11" y="17"/>
                      <a:pt x="18" y="0"/>
                    </a:cubicBezTo>
                    <a:cubicBezTo>
                      <a:pt x="0" y="14"/>
                      <a:pt x="7" y="46"/>
                      <a:pt x="31" y="75"/>
                    </a:cubicBezTo>
                    <a:cubicBezTo>
                      <a:pt x="61" y="111"/>
                      <a:pt x="129" y="141"/>
                      <a:pt x="153" y="103"/>
                    </a:cubicBezTo>
                    <a:cubicBezTo>
                      <a:pt x="153" y="103"/>
                      <a:pt x="154" y="102"/>
                      <a:pt x="154" y="102"/>
                    </a:cubicBezTo>
                    <a:cubicBezTo>
                      <a:pt x="125" y="126"/>
                      <a:pt x="66" y="98"/>
                      <a:pt x="39" y="65"/>
                    </a:cubicBezTo>
                    <a:close/>
                  </a:path>
                </a:pathLst>
              </a:custGeom>
              <a:solidFill>
                <a:srgbClr val="E12A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73" name="Freeform 804"/>
              <p:cNvSpPr>
                <a:spLocks/>
              </p:cNvSpPr>
              <p:nvPr/>
            </p:nvSpPr>
            <p:spPr bwMode="auto">
              <a:xfrm>
                <a:off x="911" y="1416"/>
                <a:ext cx="213" cy="235"/>
              </a:xfrm>
              <a:custGeom>
                <a:avLst/>
                <a:gdLst>
                  <a:gd name="T0" fmla="*/ 0 w 85"/>
                  <a:gd name="T1" fmla="*/ 0 h 88"/>
                  <a:gd name="T2" fmla="*/ 1338 w 85"/>
                  <a:gd name="T3" fmla="*/ 1677 h 88"/>
                  <a:gd name="T4" fmla="*/ 0 w 85"/>
                  <a:gd name="T5" fmla="*/ 0 h 8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5" h="88">
                    <a:moveTo>
                      <a:pt x="0" y="0"/>
                    </a:moveTo>
                    <a:cubicBezTo>
                      <a:pt x="31" y="14"/>
                      <a:pt x="83" y="51"/>
                      <a:pt x="85" y="88"/>
                    </a:cubicBezTo>
                    <a:cubicBezTo>
                      <a:pt x="82" y="75"/>
                      <a:pt x="44" y="24"/>
                      <a:pt x="0" y="0"/>
                    </a:cubicBezTo>
                    <a:close/>
                  </a:path>
                </a:pathLst>
              </a:custGeom>
              <a:solidFill>
                <a:srgbClr val="E12A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74" name="Freeform 805"/>
              <p:cNvSpPr>
                <a:spLocks/>
              </p:cNvSpPr>
              <p:nvPr/>
            </p:nvSpPr>
            <p:spPr bwMode="auto">
              <a:xfrm>
                <a:off x="961" y="1435"/>
                <a:ext cx="180" cy="224"/>
              </a:xfrm>
              <a:custGeom>
                <a:avLst/>
                <a:gdLst>
                  <a:gd name="T0" fmla="*/ 0 w 72"/>
                  <a:gd name="T1" fmla="*/ 0 h 84"/>
                  <a:gd name="T2" fmla="*/ 1083 w 72"/>
                  <a:gd name="T3" fmla="*/ 1592 h 84"/>
                  <a:gd name="T4" fmla="*/ 0 w 72"/>
                  <a:gd name="T5" fmla="*/ 0 h 8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2" h="84">
                    <a:moveTo>
                      <a:pt x="0" y="0"/>
                    </a:moveTo>
                    <a:cubicBezTo>
                      <a:pt x="22" y="10"/>
                      <a:pt x="72" y="48"/>
                      <a:pt x="69" y="84"/>
                    </a:cubicBezTo>
                    <a:cubicBezTo>
                      <a:pt x="70" y="64"/>
                      <a:pt x="66" y="2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75" name="Freeform 806"/>
              <p:cNvSpPr>
                <a:spLocks/>
              </p:cNvSpPr>
              <p:nvPr/>
            </p:nvSpPr>
            <p:spPr bwMode="auto">
              <a:xfrm>
                <a:off x="771" y="1579"/>
                <a:ext cx="255" cy="181"/>
              </a:xfrm>
              <a:custGeom>
                <a:avLst/>
                <a:gdLst>
                  <a:gd name="T0" fmla="*/ 0 w 102"/>
                  <a:gd name="T1" fmla="*/ 0 h 68"/>
                  <a:gd name="T2" fmla="*/ 1595 w 102"/>
                  <a:gd name="T3" fmla="*/ 1246 h 68"/>
                  <a:gd name="T4" fmla="*/ 0 w 102"/>
                  <a:gd name="T5" fmla="*/ 0 h 6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2" h="68">
                    <a:moveTo>
                      <a:pt x="0" y="0"/>
                    </a:moveTo>
                    <a:cubicBezTo>
                      <a:pt x="4" y="18"/>
                      <a:pt x="50" y="68"/>
                      <a:pt x="102" y="66"/>
                    </a:cubicBezTo>
                    <a:cubicBezTo>
                      <a:pt x="82" y="64"/>
                      <a:pt x="30" y="48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76" name="Freeform 807"/>
              <p:cNvSpPr>
                <a:spLocks/>
              </p:cNvSpPr>
              <p:nvPr/>
            </p:nvSpPr>
            <p:spPr bwMode="auto">
              <a:xfrm>
                <a:off x="599" y="1237"/>
                <a:ext cx="715" cy="691"/>
              </a:xfrm>
              <a:custGeom>
                <a:avLst/>
                <a:gdLst>
                  <a:gd name="T0" fmla="*/ 938 w 286"/>
                  <a:gd name="T1" fmla="*/ 491 h 259"/>
                  <a:gd name="T2" fmla="*/ 283 w 286"/>
                  <a:gd name="T3" fmla="*/ 2620 h 259"/>
                  <a:gd name="T4" fmla="*/ 2283 w 286"/>
                  <a:gd name="T5" fmla="*/ 4576 h 259"/>
                  <a:gd name="T6" fmla="*/ 3988 w 286"/>
                  <a:gd name="T7" fmla="*/ 3759 h 259"/>
                  <a:gd name="T8" fmla="*/ 938 w 286"/>
                  <a:gd name="T9" fmla="*/ 491 h 2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6" h="259">
                    <a:moveTo>
                      <a:pt x="60" y="26"/>
                    </a:moveTo>
                    <a:cubicBezTo>
                      <a:pt x="12" y="44"/>
                      <a:pt x="0" y="90"/>
                      <a:pt x="18" y="138"/>
                    </a:cubicBezTo>
                    <a:cubicBezTo>
                      <a:pt x="36" y="186"/>
                      <a:pt x="92" y="226"/>
                      <a:pt x="146" y="241"/>
                    </a:cubicBezTo>
                    <a:cubicBezTo>
                      <a:pt x="210" y="259"/>
                      <a:pt x="240" y="232"/>
                      <a:pt x="255" y="198"/>
                    </a:cubicBezTo>
                    <a:cubicBezTo>
                      <a:pt x="286" y="124"/>
                      <a:pt x="150" y="0"/>
                      <a:pt x="60" y="26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77" name="Freeform 808"/>
              <p:cNvSpPr>
                <a:spLocks/>
              </p:cNvSpPr>
              <p:nvPr/>
            </p:nvSpPr>
            <p:spPr bwMode="auto">
              <a:xfrm>
                <a:off x="739" y="1403"/>
                <a:ext cx="377" cy="349"/>
              </a:xfrm>
              <a:custGeom>
                <a:avLst/>
                <a:gdLst>
                  <a:gd name="T0" fmla="*/ 105 w 151"/>
                  <a:gd name="T1" fmla="*/ 341 h 131"/>
                  <a:gd name="T2" fmla="*/ 437 w 151"/>
                  <a:gd name="T3" fmla="*/ 1548 h 131"/>
                  <a:gd name="T4" fmla="*/ 1870 w 151"/>
                  <a:gd name="T5" fmla="*/ 2440 h 131"/>
                  <a:gd name="T6" fmla="*/ 2349 w 151"/>
                  <a:gd name="T7" fmla="*/ 2081 h 131"/>
                  <a:gd name="T8" fmla="*/ 2349 w 151"/>
                  <a:gd name="T9" fmla="*/ 2081 h 131"/>
                  <a:gd name="T10" fmla="*/ 1870 w 151"/>
                  <a:gd name="T11" fmla="*/ 2398 h 131"/>
                  <a:gd name="T12" fmla="*/ 449 w 151"/>
                  <a:gd name="T13" fmla="*/ 1532 h 131"/>
                  <a:gd name="T14" fmla="*/ 137 w 151"/>
                  <a:gd name="T15" fmla="*/ 341 h 131"/>
                  <a:gd name="T16" fmla="*/ 574 w 151"/>
                  <a:gd name="T17" fmla="*/ 0 h 131"/>
                  <a:gd name="T18" fmla="*/ 574 w 151"/>
                  <a:gd name="T19" fmla="*/ 0 h 131"/>
                  <a:gd name="T20" fmla="*/ 105 w 151"/>
                  <a:gd name="T21" fmla="*/ 341 h 13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1" h="131">
                    <a:moveTo>
                      <a:pt x="7" y="18"/>
                    </a:moveTo>
                    <a:cubicBezTo>
                      <a:pt x="0" y="34"/>
                      <a:pt x="8" y="59"/>
                      <a:pt x="28" y="82"/>
                    </a:cubicBezTo>
                    <a:cubicBezTo>
                      <a:pt x="48" y="107"/>
                      <a:pt x="88" y="131"/>
                      <a:pt x="120" y="129"/>
                    </a:cubicBezTo>
                    <a:cubicBezTo>
                      <a:pt x="134" y="128"/>
                      <a:pt x="144" y="121"/>
                      <a:pt x="151" y="110"/>
                    </a:cubicBezTo>
                    <a:cubicBezTo>
                      <a:pt x="151" y="110"/>
                      <a:pt x="151" y="110"/>
                      <a:pt x="151" y="110"/>
                    </a:cubicBezTo>
                    <a:cubicBezTo>
                      <a:pt x="144" y="121"/>
                      <a:pt x="134" y="126"/>
                      <a:pt x="120" y="127"/>
                    </a:cubicBezTo>
                    <a:cubicBezTo>
                      <a:pt x="89" y="129"/>
                      <a:pt x="50" y="105"/>
                      <a:pt x="29" y="81"/>
                    </a:cubicBezTo>
                    <a:cubicBezTo>
                      <a:pt x="10" y="58"/>
                      <a:pt x="2" y="34"/>
                      <a:pt x="9" y="18"/>
                    </a:cubicBezTo>
                    <a:cubicBezTo>
                      <a:pt x="13" y="9"/>
                      <a:pt x="22" y="2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2" y="2"/>
                      <a:pt x="11" y="7"/>
                      <a:pt x="7" y="1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</p:grpSp>
        <p:grpSp>
          <p:nvGrpSpPr>
            <p:cNvPr id="1178" name="Group 809"/>
            <p:cNvGrpSpPr>
              <a:grpSpLocks/>
            </p:cNvGrpSpPr>
            <p:nvPr/>
          </p:nvGrpSpPr>
          <p:grpSpPr bwMode="auto">
            <a:xfrm>
              <a:off x="1682751" y="3371560"/>
              <a:ext cx="108000" cy="72000"/>
              <a:chOff x="599" y="1237"/>
              <a:chExt cx="715" cy="691"/>
            </a:xfrm>
          </p:grpSpPr>
          <p:sp>
            <p:nvSpPr>
              <p:cNvPr id="1179" name="Freeform 799"/>
              <p:cNvSpPr>
                <a:spLocks/>
              </p:cNvSpPr>
              <p:nvPr/>
            </p:nvSpPr>
            <p:spPr bwMode="auto">
              <a:xfrm>
                <a:off x="599" y="1237"/>
                <a:ext cx="715" cy="691"/>
              </a:xfrm>
              <a:custGeom>
                <a:avLst/>
                <a:gdLst>
                  <a:gd name="T0" fmla="*/ 938 w 286"/>
                  <a:gd name="T1" fmla="*/ 491 h 259"/>
                  <a:gd name="T2" fmla="*/ 283 w 286"/>
                  <a:gd name="T3" fmla="*/ 2620 h 259"/>
                  <a:gd name="T4" fmla="*/ 2283 w 286"/>
                  <a:gd name="T5" fmla="*/ 4576 h 259"/>
                  <a:gd name="T6" fmla="*/ 3988 w 286"/>
                  <a:gd name="T7" fmla="*/ 3759 h 259"/>
                  <a:gd name="T8" fmla="*/ 938 w 286"/>
                  <a:gd name="T9" fmla="*/ 491 h 2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6" h="259">
                    <a:moveTo>
                      <a:pt x="60" y="26"/>
                    </a:moveTo>
                    <a:cubicBezTo>
                      <a:pt x="12" y="44"/>
                      <a:pt x="0" y="90"/>
                      <a:pt x="18" y="138"/>
                    </a:cubicBezTo>
                    <a:cubicBezTo>
                      <a:pt x="36" y="186"/>
                      <a:pt x="92" y="226"/>
                      <a:pt x="146" y="241"/>
                    </a:cubicBezTo>
                    <a:cubicBezTo>
                      <a:pt x="210" y="259"/>
                      <a:pt x="240" y="232"/>
                      <a:pt x="255" y="198"/>
                    </a:cubicBezTo>
                    <a:cubicBezTo>
                      <a:pt x="286" y="124"/>
                      <a:pt x="150" y="0"/>
                      <a:pt x="60" y="26"/>
                    </a:cubicBezTo>
                    <a:close/>
                  </a:path>
                </a:pathLst>
              </a:custGeom>
              <a:solidFill>
                <a:srgbClr val="F576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80" name="Freeform 800"/>
              <p:cNvSpPr>
                <a:spLocks/>
              </p:cNvSpPr>
              <p:nvPr/>
            </p:nvSpPr>
            <p:spPr bwMode="auto">
              <a:xfrm>
                <a:off x="771" y="1264"/>
                <a:ext cx="533" cy="621"/>
              </a:xfrm>
              <a:custGeom>
                <a:avLst/>
                <a:gdLst>
                  <a:gd name="T0" fmla="*/ 0 w 213"/>
                  <a:gd name="T1" fmla="*/ 341 h 233"/>
                  <a:gd name="T2" fmla="*/ 2755 w 213"/>
                  <a:gd name="T3" fmla="*/ 3537 h 233"/>
                  <a:gd name="T4" fmla="*/ 1942 w 213"/>
                  <a:gd name="T5" fmla="*/ 4411 h 233"/>
                  <a:gd name="T6" fmla="*/ 2868 w 213"/>
                  <a:gd name="T7" fmla="*/ 3523 h 233"/>
                  <a:gd name="T8" fmla="*/ 0 w 213"/>
                  <a:gd name="T9" fmla="*/ 341 h 2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3" h="233">
                    <a:moveTo>
                      <a:pt x="0" y="18"/>
                    </a:moveTo>
                    <a:cubicBezTo>
                      <a:pt x="87" y="8"/>
                      <a:pt x="204" y="120"/>
                      <a:pt x="176" y="187"/>
                    </a:cubicBezTo>
                    <a:cubicBezTo>
                      <a:pt x="166" y="209"/>
                      <a:pt x="151" y="227"/>
                      <a:pt x="124" y="233"/>
                    </a:cubicBezTo>
                    <a:cubicBezTo>
                      <a:pt x="156" y="229"/>
                      <a:pt x="173" y="209"/>
                      <a:pt x="183" y="186"/>
                    </a:cubicBezTo>
                    <a:cubicBezTo>
                      <a:pt x="213" y="116"/>
                      <a:pt x="87" y="0"/>
                      <a:pt x="0" y="18"/>
                    </a:cubicBezTo>
                    <a:close/>
                  </a:path>
                </a:pathLst>
              </a:custGeom>
              <a:solidFill>
                <a:srgbClr val="F44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81" name="Freeform 801"/>
              <p:cNvSpPr>
                <a:spLocks/>
              </p:cNvSpPr>
              <p:nvPr/>
            </p:nvSpPr>
            <p:spPr bwMode="auto">
              <a:xfrm>
                <a:off x="621" y="1339"/>
                <a:ext cx="340" cy="525"/>
              </a:xfrm>
              <a:custGeom>
                <a:avLst/>
                <a:gdLst>
                  <a:gd name="T0" fmla="*/ 2125 w 136"/>
                  <a:gd name="T1" fmla="*/ 3728 h 197"/>
                  <a:gd name="T2" fmla="*/ 375 w 136"/>
                  <a:gd name="T3" fmla="*/ 1783 h 197"/>
                  <a:gd name="T4" fmla="*/ 613 w 136"/>
                  <a:gd name="T5" fmla="*/ 0 h 197"/>
                  <a:gd name="T6" fmla="*/ 238 w 136"/>
                  <a:gd name="T7" fmla="*/ 1889 h 197"/>
                  <a:gd name="T8" fmla="*/ 2125 w 136"/>
                  <a:gd name="T9" fmla="*/ 3728 h 197"/>
                  <a:gd name="T10" fmla="*/ 2125 w 136"/>
                  <a:gd name="T11" fmla="*/ 3728 h 1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6" h="197">
                    <a:moveTo>
                      <a:pt x="136" y="197"/>
                    </a:moveTo>
                    <a:cubicBezTo>
                      <a:pt x="84" y="183"/>
                      <a:pt x="41" y="139"/>
                      <a:pt x="24" y="94"/>
                    </a:cubicBezTo>
                    <a:cubicBezTo>
                      <a:pt x="11" y="58"/>
                      <a:pt x="14" y="22"/>
                      <a:pt x="39" y="0"/>
                    </a:cubicBezTo>
                    <a:cubicBezTo>
                      <a:pt x="6" y="21"/>
                      <a:pt x="0" y="60"/>
                      <a:pt x="15" y="100"/>
                    </a:cubicBezTo>
                    <a:cubicBezTo>
                      <a:pt x="32" y="146"/>
                      <a:pt x="84" y="183"/>
                      <a:pt x="136" y="197"/>
                    </a:cubicBezTo>
                    <a:cubicBezTo>
                      <a:pt x="136" y="197"/>
                      <a:pt x="136" y="197"/>
                      <a:pt x="136" y="197"/>
                    </a:cubicBezTo>
                    <a:close/>
                  </a:path>
                </a:pathLst>
              </a:custGeom>
              <a:solidFill>
                <a:srgbClr val="F9B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82" name="Freeform 802"/>
              <p:cNvSpPr>
                <a:spLocks/>
              </p:cNvSpPr>
              <p:nvPr/>
            </p:nvSpPr>
            <p:spPr bwMode="auto">
              <a:xfrm>
                <a:off x="726" y="1392"/>
                <a:ext cx="448" cy="405"/>
              </a:xfrm>
              <a:custGeom>
                <a:avLst/>
                <a:gdLst>
                  <a:gd name="T0" fmla="*/ 2443 w 179"/>
                  <a:gd name="T1" fmla="*/ 2158 h 152"/>
                  <a:gd name="T2" fmla="*/ 533 w 179"/>
                  <a:gd name="T3" fmla="*/ 1625 h 152"/>
                  <a:gd name="T4" fmla="*/ 658 w 179"/>
                  <a:gd name="T5" fmla="*/ 77 h 152"/>
                  <a:gd name="T6" fmla="*/ 2443 w 179"/>
                  <a:gd name="T7" fmla="*/ 2158 h 1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9" h="152">
                    <a:moveTo>
                      <a:pt x="156" y="114"/>
                    </a:moveTo>
                    <a:cubicBezTo>
                      <a:pt x="132" y="152"/>
                      <a:pt x="64" y="122"/>
                      <a:pt x="34" y="86"/>
                    </a:cubicBezTo>
                    <a:cubicBezTo>
                      <a:pt x="4" y="50"/>
                      <a:pt x="0" y="8"/>
                      <a:pt x="42" y="4"/>
                    </a:cubicBezTo>
                    <a:cubicBezTo>
                      <a:pt x="89" y="0"/>
                      <a:pt x="179" y="74"/>
                      <a:pt x="156" y="114"/>
                    </a:cubicBezTo>
                    <a:close/>
                  </a:path>
                </a:pathLst>
              </a:custGeom>
              <a:solidFill>
                <a:srgbClr val="F44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83" name="Freeform 803"/>
              <p:cNvSpPr>
                <a:spLocks/>
              </p:cNvSpPr>
              <p:nvPr/>
            </p:nvSpPr>
            <p:spPr bwMode="auto">
              <a:xfrm>
                <a:off x="734" y="1421"/>
                <a:ext cx="385" cy="376"/>
              </a:xfrm>
              <a:custGeom>
                <a:avLst/>
                <a:gdLst>
                  <a:gd name="T0" fmla="*/ 613 w 154"/>
                  <a:gd name="T1" fmla="*/ 1229 h 141"/>
                  <a:gd name="T2" fmla="*/ 283 w 154"/>
                  <a:gd name="T3" fmla="*/ 0 h 141"/>
                  <a:gd name="T4" fmla="*/ 488 w 154"/>
                  <a:gd name="T5" fmla="*/ 1421 h 141"/>
                  <a:gd name="T6" fmla="*/ 2395 w 154"/>
                  <a:gd name="T7" fmla="*/ 1955 h 141"/>
                  <a:gd name="T8" fmla="*/ 2408 w 154"/>
                  <a:gd name="T9" fmla="*/ 1933 h 141"/>
                  <a:gd name="T10" fmla="*/ 613 w 154"/>
                  <a:gd name="T11" fmla="*/ 1229 h 1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4" h="141">
                    <a:moveTo>
                      <a:pt x="39" y="65"/>
                    </a:moveTo>
                    <a:cubicBezTo>
                      <a:pt x="20" y="42"/>
                      <a:pt x="11" y="17"/>
                      <a:pt x="18" y="0"/>
                    </a:cubicBezTo>
                    <a:cubicBezTo>
                      <a:pt x="0" y="14"/>
                      <a:pt x="7" y="46"/>
                      <a:pt x="31" y="75"/>
                    </a:cubicBezTo>
                    <a:cubicBezTo>
                      <a:pt x="61" y="111"/>
                      <a:pt x="129" y="141"/>
                      <a:pt x="153" y="103"/>
                    </a:cubicBezTo>
                    <a:cubicBezTo>
                      <a:pt x="153" y="103"/>
                      <a:pt x="154" y="102"/>
                      <a:pt x="154" y="102"/>
                    </a:cubicBezTo>
                    <a:cubicBezTo>
                      <a:pt x="125" y="126"/>
                      <a:pt x="66" y="98"/>
                      <a:pt x="39" y="65"/>
                    </a:cubicBezTo>
                    <a:close/>
                  </a:path>
                </a:pathLst>
              </a:custGeom>
              <a:solidFill>
                <a:srgbClr val="E12A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84" name="Freeform 804"/>
              <p:cNvSpPr>
                <a:spLocks/>
              </p:cNvSpPr>
              <p:nvPr/>
            </p:nvSpPr>
            <p:spPr bwMode="auto">
              <a:xfrm>
                <a:off x="911" y="1416"/>
                <a:ext cx="213" cy="235"/>
              </a:xfrm>
              <a:custGeom>
                <a:avLst/>
                <a:gdLst>
                  <a:gd name="T0" fmla="*/ 0 w 85"/>
                  <a:gd name="T1" fmla="*/ 0 h 88"/>
                  <a:gd name="T2" fmla="*/ 1338 w 85"/>
                  <a:gd name="T3" fmla="*/ 1677 h 88"/>
                  <a:gd name="T4" fmla="*/ 0 w 85"/>
                  <a:gd name="T5" fmla="*/ 0 h 8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5" h="88">
                    <a:moveTo>
                      <a:pt x="0" y="0"/>
                    </a:moveTo>
                    <a:cubicBezTo>
                      <a:pt x="31" y="14"/>
                      <a:pt x="83" y="51"/>
                      <a:pt x="85" y="88"/>
                    </a:cubicBezTo>
                    <a:cubicBezTo>
                      <a:pt x="82" y="75"/>
                      <a:pt x="44" y="24"/>
                      <a:pt x="0" y="0"/>
                    </a:cubicBezTo>
                    <a:close/>
                  </a:path>
                </a:pathLst>
              </a:custGeom>
              <a:solidFill>
                <a:srgbClr val="E12A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85" name="Freeform 805"/>
              <p:cNvSpPr>
                <a:spLocks/>
              </p:cNvSpPr>
              <p:nvPr/>
            </p:nvSpPr>
            <p:spPr bwMode="auto">
              <a:xfrm>
                <a:off x="961" y="1435"/>
                <a:ext cx="180" cy="224"/>
              </a:xfrm>
              <a:custGeom>
                <a:avLst/>
                <a:gdLst>
                  <a:gd name="T0" fmla="*/ 0 w 72"/>
                  <a:gd name="T1" fmla="*/ 0 h 84"/>
                  <a:gd name="T2" fmla="*/ 1083 w 72"/>
                  <a:gd name="T3" fmla="*/ 1592 h 84"/>
                  <a:gd name="T4" fmla="*/ 0 w 72"/>
                  <a:gd name="T5" fmla="*/ 0 h 8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2" h="84">
                    <a:moveTo>
                      <a:pt x="0" y="0"/>
                    </a:moveTo>
                    <a:cubicBezTo>
                      <a:pt x="22" y="10"/>
                      <a:pt x="72" y="48"/>
                      <a:pt x="69" y="84"/>
                    </a:cubicBezTo>
                    <a:cubicBezTo>
                      <a:pt x="70" y="64"/>
                      <a:pt x="66" y="2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86" name="Freeform 806"/>
              <p:cNvSpPr>
                <a:spLocks/>
              </p:cNvSpPr>
              <p:nvPr/>
            </p:nvSpPr>
            <p:spPr bwMode="auto">
              <a:xfrm>
                <a:off x="771" y="1579"/>
                <a:ext cx="255" cy="181"/>
              </a:xfrm>
              <a:custGeom>
                <a:avLst/>
                <a:gdLst>
                  <a:gd name="T0" fmla="*/ 0 w 102"/>
                  <a:gd name="T1" fmla="*/ 0 h 68"/>
                  <a:gd name="T2" fmla="*/ 1595 w 102"/>
                  <a:gd name="T3" fmla="*/ 1246 h 68"/>
                  <a:gd name="T4" fmla="*/ 0 w 102"/>
                  <a:gd name="T5" fmla="*/ 0 h 6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2" h="68">
                    <a:moveTo>
                      <a:pt x="0" y="0"/>
                    </a:moveTo>
                    <a:cubicBezTo>
                      <a:pt x="4" y="18"/>
                      <a:pt x="50" y="68"/>
                      <a:pt x="102" y="66"/>
                    </a:cubicBezTo>
                    <a:cubicBezTo>
                      <a:pt x="82" y="64"/>
                      <a:pt x="30" y="48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87" name="Freeform 807"/>
              <p:cNvSpPr>
                <a:spLocks/>
              </p:cNvSpPr>
              <p:nvPr/>
            </p:nvSpPr>
            <p:spPr bwMode="auto">
              <a:xfrm>
                <a:off x="599" y="1237"/>
                <a:ext cx="715" cy="691"/>
              </a:xfrm>
              <a:custGeom>
                <a:avLst/>
                <a:gdLst>
                  <a:gd name="T0" fmla="*/ 938 w 286"/>
                  <a:gd name="T1" fmla="*/ 491 h 259"/>
                  <a:gd name="T2" fmla="*/ 283 w 286"/>
                  <a:gd name="T3" fmla="*/ 2620 h 259"/>
                  <a:gd name="T4" fmla="*/ 2283 w 286"/>
                  <a:gd name="T5" fmla="*/ 4576 h 259"/>
                  <a:gd name="T6" fmla="*/ 3988 w 286"/>
                  <a:gd name="T7" fmla="*/ 3759 h 259"/>
                  <a:gd name="T8" fmla="*/ 938 w 286"/>
                  <a:gd name="T9" fmla="*/ 491 h 2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6" h="259">
                    <a:moveTo>
                      <a:pt x="60" y="26"/>
                    </a:moveTo>
                    <a:cubicBezTo>
                      <a:pt x="12" y="44"/>
                      <a:pt x="0" y="90"/>
                      <a:pt x="18" y="138"/>
                    </a:cubicBezTo>
                    <a:cubicBezTo>
                      <a:pt x="36" y="186"/>
                      <a:pt x="92" y="226"/>
                      <a:pt x="146" y="241"/>
                    </a:cubicBezTo>
                    <a:cubicBezTo>
                      <a:pt x="210" y="259"/>
                      <a:pt x="240" y="232"/>
                      <a:pt x="255" y="198"/>
                    </a:cubicBezTo>
                    <a:cubicBezTo>
                      <a:pt x="286" y="124"/>
                      <a:pt x="150" y="0"/>
                      <a:pt x="60" y="26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88" name="Freeform 808"/>
              <p:cNvSpPr>
                <a:spLocks/>
              </p:cNvSpPr>
              <p:nvPr/>
            </p:nvSpPr>
            <p:spPr bwMode="auto">
              <a:xfrm>
                <a:off x="739" y="1403"/>
                <a:ext cx="377" cy="349"/>
              </a:xfrm>
              <a:custGeom>
                <a:avLst/>
                <a:gdLst>
                  <a:gd name="T0" fmla="*/ 105 w 151"/>
                  <a:gd name="T1" fmla="*/ 341 h 131"/>
                  <a:gd name="T2" fmla="*/ 437 w 151"/>
                  <a:gd name="T3" fmla="*/ 1548 h 131"/>
                  <a:gd name="T4" fmla="*/ 1870 w 151"/>
                  <a:gd name="T5" fmla="*/ 2440 h 131"/>
                  <a:gd name="T6" fmla="*/ 2349 w 151"/>
                  <a:gd name="T7" fmla="*/ 2081 h 131"/>
                  <a:gd name="T8" fmla="*/ 2349 w 151"/>
                  <a:gd name="T9" fmla="*/ 2081 h 131"/>
                  <a:gd name="T10" fmla="*/ 1870 w 151"/>
                  <a:gd name="T11" fmla="*/ 2398 h 131"/>
                  <a:gd name="T12" fmla="*/ 449 w 151"/>
                  <a:gd name="T13" fmla="*/ 1532 h 131"/>
                  <a:gd name="T14" fmla="*/ 137 w 151"/>
                  <a:gd name="T15" fmla="*/ 341 h 131"/>
                  <a:gd name="T16" fmla="*/ 574 w 151"/>
                  <a:gd name="T17" fmla="*/ 0 h 131"/>
                  <a:gd name="T18" fmla="*/ 574 w 151"/>
                  <a:gd name="T19" fmla="*/ 0 h 131"/>
                  <a:gd name="T20" fmla="*/ 105 w 151"/>
                  <a:gd name="T21" fmla="*/ 341 h 13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1" h="131">
                    <a:moveTo>
                      <a:pt x="7" y="18"/>
                    </a:moveTo>
                    <a:cubicBezTo>
                      <a:pt x="0" y="34"/>
                      <a:pt x="8" y="59"/>
                      <a:pt x="28" y="82"/>
                    </a:cubicBezTo>
                    <a:cubicBezTo>
                      <a:pt x="48" y="107"/>
                      <a:pt x="88" y="131"/>
                      <a:pt x="120" y="129"/>
                    </a:cubicBezTo>
                    <a:cubicBezTo>
                      <a:pt x="134" y="128"/>
                      <a:pt x="144" y="121"/>
                      <a:pt x="151" y="110"/>
                    </a:cubicBezTo>
                    <a:cubicBezTo>
                      <a:pt x="151" y="110"/>
                      <a:pt x="151" y="110"/>
                      <a:pt x="151" y="110"/>
                    </a:cubicBezTo>
                    <a:cubicBezTo>
                      <a:pt x="144" y="121"/>
                      <a:pt x="134" y="126"/>
                      <a:pt x="120" y="127"/>
                    </a:cubicBezTo>
                    <a:cubicBezTo>
                      <a:pt x="89" y="129"/>
                      <a:pt x="50" y="105"/>
                      <a:pt x="29" y="81"/>
                    </a:cubicBezTo>
                    <a:cubicBezTo>
                      <a:pt x="10" y="58"/>
                      <a:pt x="2" y="34"/>
                      <a:pt x="9" y="18"/>
                    </a:cubicBezTo>
                    <a:cubicBezTo>
                      <a:pt x="13" y="9"/>
                      <a:pt x="22" y="2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2" y="2"/>
                      <a:pt x="11" y="7"/>
                      <a:pt x="7" y="1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</p:grpSp>
        <p:grpSp>
          <p:nvGrpSpPr>
            <p:cNvPr id="1189" name="Group 809"/>
            <p:cNvGrpSpPr>
              <a:grpSpLocks/>
            </p:cNvGrpSpPr>
            <p:nvPr/>
          </p:nvGrpSpPr>
          <p:grpSpPr bwMode="auto">
            <a:xfrm>
              <a:off x="3272524" y="3402137"/>
              <a:ext cx="108000" cy="72000"/>
              <a:chOff x="599" y="1237"/>
              <a:chExt cx="715" cy="691"/>
            </a:xfrm>
          </p:grpSpPr>
          <p:sp>
            <p:nvSpPr>
              <p:cNvPr id="1190" name="Freeform 799"/>
              <p:cNvSpPr>
                <a:spLocks/>
              </p:cNvSpPr>
              <p:nvPr/>
            </p:nvSpPr>
            <p:spPr bwMode="auto">
              <a:xfrm>
                <a:off x="599" y="1237"/>
                <a:ext cx="715" cy="691"/>
              </a:xfrm>
              <a:custGeom>
                <a:avLst/>
                <a:gdLst>
                  <a:gd name="T0" fmla="*/ 938 w 286"/>
                  <a:gd name="T1" fmla="*/ 491 h 259"/>
                  <a:gd name="T2" fmla="*/ 283 w 286"/>
                  <a:gd name="T3" fmla="*/ 2620 h 259"/>
                  <a:gd name="T4" fmla="*/ 2283 w 286"/>
                  <a:gd name="T5" fmla="*/ 4576 h 259"/>
                  <a:gd name="T6" fmla="*/ 3988 w 286"/>
                  <a:gd name="T7" fmla="*/ 3759 h 259"/>
                  <a:gd name="T8" fmla="*/ 938 w 286"/>
                  <a:gd name="T9" fmla="*/ 491 h 2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6" h="259">
                    <a:moveTo>
                      <a:pt x="60" y="26"/>
                    </a:moveTo>
                    <a:cubicBezTo>
                      <a:pt x="12" y="44"/>
                      <a:pt x="0" y="90"/>
                      <a:pt x="18" y="138"/>
                    </a:cubicBezTo>
                    <a:cubicBezTo>
                      <a:pt x="36" y="186"/>
                      <a:pt x="92" y="226"/>
                      <a:pt x="146" y="241"/>
                    </a:cubicBezTo>
                    <a:cubicBezTo>
                      <a:pt x="210" y="259"/>
                      <a:pt x="240" y="232"/>
                      <a:pt x="255" y="198"/>
                    </a:cubicBezTo>
                    <a:cubicBezTo>
                      <a:pt x="286" y="124"/>
                      <a:pt x="150" y="0"/>
                      <a:pt x="60" y="26"/>
                    </a:cubicBezTo>
                    <a:close/>
                  </a:path>
                </a:pathLst>
              </a:custGeom>
              <a:solidFill>
                <a:srgbClr val="F576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91" name="Freeform 800"/>
              <p:cNvSpPr>
                <a:spLocks/>
              </p:cNvSpPr>
              <p:nvPr/>
            </p:nvSpPr>
            <p:spPr bwMode="auto">
              <a:xfrm>
                <a:off x="771" y="1264"/>
                <a:ext cx="533" cy="621"/>
              </a:xfrm>
              <a:custGeom>
                <a:avLst/>
                <a:gdLst>
                  <a:gd name="T0" fmla="*/ 0 w 213"/>
                  <a:gd name="T1" fmla="*/ 341 h 233"/>
                  <a:gd name="T2" fmla="*/ 2755 w 213"/>
                  <a:gd name="T3" fmla="*/ 3537 h 233"/>
                  <a:gd name="T4" fmla="*/ 1942 w 213"/>
                  <a:gd name="T5" fmla="*/ 4411 h 233"/>
                  <a:gd name="T6" fmla="*/ 2868 w 213"/>
                  <a:gd name="T7" fmla="*/ 3523 h 233"/>
                  <a:gd name="T8" fmla="*/ 0 w 213"/>
                  <a:gd name="T9" fmla="*/ 341 h 2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3" h="233">
                    <a:moveTo>
                      <a:pt x="0" y="18"/>
                    </a:moveTo>
                    <a:cubicBezTo>
                      <a:pt x="87" y="8"/>
                      <a:pt x="204" y="120"/>
                      <a:pt x="176" y="187"/>
                    </a:cubicBezTo>
                    <a:cubicBezTo>
                      <a:pt x="166" y="209"/>
                      <a:pt x="151" y="227"/>
                      <a:pt x="124" y="233"/>
                    </a:cubicBezTo>
                    <a:cubicBezTo>
                      <a:pt x="156" y="229"/>
                      <a:pt x="173" y="209"/>
                      <a:pt x="183" y="186"/>
                    </a:cubicBezTo>
                    <a:cubicBezTo>
                      <a:pt x="213" y="116"/>
                      <a:pt x="87" y="0"/>
                      <a:pt x="0" y="18"/>
                    </a:cubicBezTo>
                    <a:close/>
                  </a:path>
                </a:pathLst>
              </a:custGeom>
              <a:solidFill>
                <a:srgbClr val="F44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92" name="Freeform 801"/>
              <p:cNvSpPr>
                <a:spLocks/>
              </p:cNvSpPr>
              <p:nvPr/>
            </p:nvSpPr>
            <p:spPr bwMode="auto">
              <a:xfrm>
                <a:off x="621" y="1339"/>
                <a:ext cx="340" cy="525"/>
              </a:xfrm>
              <a:custGeom>
                <a:avLst/>
                <a:gdLst>
                  <a:gd name="T0" fmla="*/ 2125 w 136"/>
                  <a:gd name="T1" fmla="*/ 3728 h 197"/>
                  <a:gd name="T2" fmla="*/ 375 w 136"/>
                  <a:gd name="T3" fmla="*/ 1783 h 197"/>
                  <a:gd name="T4" fmla="*/ 613 w 136"/>
                  <a:gd name="T5" fmla="*/ 0 h 197"/>
                  <a:gd name="T6" fmla="*/ 238 w 136"/>
                  <a:gd name="T7" fmla="*/ 1889 h 197"/>
                  <a:gd name="T8" fmla="*/ 2125 w 136"/>
                  <a:gd name="T9" fmla="*/ 3728 h 197"/>
                  <a:gd name="T10" fmla="*/ 2125 w 136"/>
                  <a:gd name="T11" fmla="*/ 3728 h 1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6" h="197">
                    <a:moveTo>
                      <a:pt x="136" y="197"/>
                    </a:moveTo>
                    <a:cubicBezTo>
                      <a:pt x="84" y="183"/>
                      <a:pt x="41" y="139"/>
                      <a:pt x="24" y="94"/>
                    </a:cubicBezTo>
                    <a:cubicBezTo>
                      <a:pt x="11" y="58"/>
                      <a:pt x="14" y="22"/>
                      <a:pt x="39" y="0"/>
                    </a:cubicBezTo>
                    <a:cubicBezTo>
                      <a:pt x="6" y="21"/>
                      <a:pt x="0" y="60"/>
                      <a:pt x="15" y="100"/>
                    </a:cubicBezTo>
                    <a:cubicBezTo>
                      <a:pt x="32" y="146"/>
                      <a:pt x="84" y="183"/>
                      <a:pt x="136" y="197"/>
                    </a:cubicBezTo>
                    <a:cubicBezTo>
                      <a:pt x="136" y="197"/>
                      <a:pt x="136" y="197"/>
                      <a:pt x="136" y="197"/>
                    </a:cubicBezTo>
                    <a:close/>
                  </a:path>
                </a:pathLst>
              </a:custGeom>
              <a:solidFill>
                <a:srgbClr val="F9B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93" name="Freeform 802"/>
              <p:cNvSpPr>
                <a:spLocks/>
              </p:cNvSpPr>
              <p:nvPr/>
            </p:nvSpPr>
            <p:spPr bwMode="auto">
              <a:xfrm>
                <a:off x="726" y="1392"/>
                <a:ext cx="448" cy="405"/>
              </a:xfrm>
              <a:custGeom>
                <a:avLst/>
                <a:gdLst>
                  <a:gd name="T0" fmla="*/ 2443 w 179"/>
                  <a:gd name="T1" fmla="*/ 2158 h 152"/>
                  <a:gd name="T2" fmla="*/ 533 w 179"/>
                  <a:gd name="T3" fmla="*/ 1625 h 152"/>
                  <a:gd name="T4" fmla="*/ 658 w 179"/>
                  <a:gd name="T5" fmla="*/ 77 h 152"/>
                  <a:gd name="T6" fmla="*/ 2443 w 179"/>
                  <a:gd name="T7" fmla="*/ 2158 h 1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9" h="152">
                    <a:moveTo>
                      <a:pt x="156" y="114"/>
                    </a:moveTo>
                    <a:cubicBezTo>
                      <a:pt x="132" y="152"/>
                      <a:pt x="64" y="122"/>
                      <a:pt x="34" y="86"/>
                    </a:cubicBezTo>
                    <a:cubicBezTo>
                      <a:pt x="4" y="50"/>
                      <a:pt x="0" y="8"/>
                      <a:pt x="42" y="4"/>
                    </a:cubicBezTo>
                    <a:cubicBezTo>
                      <a:pt x="89" y="0"/>
                      <a:pt x="179" y="74"/>
                      <a:pt x="156" y="114"/>
                    </a:cubicBezTo>
                    <a:close/>
                  </a:path>
                </a:pathLst>
              </a:custGeom>
              <a:solidFill>
                <a:srgbClr val="F44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94" name="Freeform 803"/>
              <p:cNvSpPr>
                <a:spLocks/>
              </p:cNvSpPr>
              <p:nvPr/>
            </p:nvSpPr>
            <p:spPr bwMode="auto">
              <a:xfrm>
                <a:off x="734" y="1421"/>
                <a:ext cx="385" cy="376"/>
              </a:xfrm>
              <a:custGeom>
                <a:avLst/>
                <a:gdLst>
                  <a:gd name="T0" fmla="*/ 613 w 154"/>
                  <a:gd name="T1" fmla="*/ 1229 h 141"/>
                  <a:gd name="T2" fmla="*/ 283 w 154"/>
                  <a:gd name="T3" fmla="*/ 0 h 141"/>
                  <a:gd name="T4" fmla="*/ 488 w 154"/>
                  <a:gd name="T5" fmla="*/ 1421 h 141"/>
                  <a:gd name="T6" fmla="*/ 2395 w 154"/>
                  <a:gd name="T7" fmla="*/ 1955 h 141"/>
                  <a:gd name="T8" fmla="*/ 2408 w 154"/>
                  <a:gd name="T9" fmla="*/ 1933 h 141"/>
                  <a:gd name="T10" fmla="*/ 613 w 154"/>
                  <a:gd name="T11" fmla="*/ 1229 h 1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4" h="141">
                    <a:moveTo>
                      <a:pt x="39" y="65"/>
                    </a:moveTo>
                    <a:cubicBezTo>
                      <a:pt x="20" y="42"/>
                      <a:pt x="11" y="17"/>
                      <a:pt x="18" y="0"/>
                    </a:cubicBezTo>
                    <a:cubicBezTo>
                      <a:pt x="0" y="14"/>
                      <a:pt x="7" y="46"/>
                      <a:pt x="31" y="75"/>
                    </a:cubicBezTo>
                    <a:cubicBezTo>
                      <a:pt x="61" y="111"/>
                      <a:pt x="129" y="141"/>
                      <a:pt x="153" y="103"/>
                    </a:cubicBezTo>
                    <a:cubicBezTo>
                      <a:pt x="153" y="103"/>
                      <a:pt x="154" y="102"/>
                      <a:pt x="154" y="102"/>
                    </a:cubicBezTo>
                    <a:cubicBezTo>
                      <a:pt x="125" y="126"/>
                      <a:pt x="66" y="98"/>
                      <a:pt x="39" y="65"/>
                    </a:cubicBezTo>
                    <a:close/>
                  </a:path>
                </a:pathLst>
              </a:custGeom>
              <a:solidFill>
                <a:srgbClr val="E12A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95" name="Freeform 804"/>
              <p:cNvSpPr>
                <a:spLocks/>
              </p:cNvSpPr>
              <p:nvPr/>
            </p:nvSpPr>
            <p:spPr bwMode="auto">
              <a:xfrm>
                <a:off x="911" y="1416"/>
                <a:ext cx="213" cy="235"/>
              </a:xfrm>
              <a:custGeom>
                <a:avLst/>
                <a:gdLst>
                  <a:gd name="T0" fmla="*/ 0 w 85"/>
                  <a:gd name="T1" fmla="*/ 0 h 88"/>
                  <a:gd name="T2" fmla="*/ 1338 w 85"/>
                  <a:gd name="T3" fmla="*/ 1677 h 88"/>
                  <a:gd name="T4" fmla="*/ 0 w 85"/>
                  <a:gd name="T5" fmla="*/ 0 h 8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5" h="88">
                    <a:moveTo>
                      <a:pt x="0" y="0"/>
                    </a:moveTo>
                    <a:cubicBezTo>
                      <a:pt x="31" y="14"/>
                      <a:pt x="83" y="51"/>
                      <a:pt x="85" y="88"/>
                    </a:cubicBezTo>
                    <a:cubicBezTo>
                      <a:pt x="82" y="75"/>
                      <a:pt x="44" y="24"/>
                      <a:pt x="0" y="0"/>
                    </a:cubicBezTo>
                    <a:close/>
                  </a:path>
                </a:pathLst>
              </a:custGeom>
              <a:solidFill>
                <a:srgbClr val="E12A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96" name="Freeform 805"/>
              <p:cNvSpPr>
                <a:spLocks/>
              </p:cNvSpPr>
              <p:nvPr/>
            </p:nvSpPr>
            <p:spPr bwMode="auto">
              <a:xfrm>
                <a:off x="961" y="1435"/>
                <a:ext cx="180" cy="224"/>
              </a:xfrm>
              <a:custGeom>
                <a:avLst/>
                <a:gdLst>
                  <a:gd name="T0" fmla="*/ 0 w 72"/>
                  <a:gd name="T1" fmla="*/ 0 h 84"/>
                  <a:gd name="T2" fmla="*/ 1083 w 72"/>
                  <a:gd name="T3" fmla="*/ 1592 h 84"/>
                  <a:gd name="T4" fmla="*/ 0 w 72"/>
                  <a:gd name="T5" fmla="*/ 0 h 8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2" h="84">
                    <a:moveTo>
                      <a:pt x="0" y="0"/>
                    </a:moveTo>
                    <a:cubicBezTo>
                      <a:pt x="22" y="10"/>
                      <a:pt x="72" y="48"/>
                      <a:pt x="69" y="84"/>
                    </a:cubicBezTo>
                    <a:cubicBezTo>
                      <a:pt x="70" y="64"/>
                      <a:pt x="66" y="2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97" name="Freeform 806"/>
              <p:cNvSpPr>
                <a:spLocks/>
              </p:cNvSpPr>
              <p:nvPr/>
            </p:nvSpPr>
            <p:spPr bwMode="auto">
              <a:xfrm>
                <a:off x="771" y="1579"/>
                <a:ext cx="255" cy="181"/>
              </a:xfrm>
              <a:custGeom>
                <a:avLst/>
                <a:gdLst>
                  <a:gd name="T0" fmla="*/ 0 w 102"/>
                  <a:gd name="T1" fmla="*/ 0 h 68"/>
                  <a:gd name="T2" fmla="*/ 1595 w 102"/>
                  <a:gd name="T3" fmla="*/ 1246 h 68"/>
                  <a:gd name="T4" fmla="*/ 0 w 102"/>
                  <a:gd name="T5" fmla="*/ 0 h 6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2" h="68">
                    <a:moveTo>
                      <a:pt x="0" y="0"/>
                    </a:moveTo>
                    <a:cubicBezTo>
                      <a:pt x="4" y="18"/>
                      <a:pt x="50" y="68"/>
                      <a:pt x="102" y="66"/>
                    </a:cubicBezTo>
                    <a:cubicBezTo>
                      <a:pt x="82" y="64"/>
                      <a:pt x="30" y="48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98" name="Freeform 807"/>
              <p:cNvSpPr>
                <a:spLocks/>
              </p:cNvSpPr>
              <p:nvPr/>
            </p:nvSpPr>
            <p:spPr bwMode="auto">
              <a:xfrm>
                <a:off x="599" y="1237"/>
                <a:ext cx="715" cy="691"/>
              </a:xfrm>
              <a:custGeom>
                <a:avLst/>
                <a:gdLst>
                  <a:gd name="T0" fmla="*/ 938 w 286"/>
                  <a:gd name="T1" fmla="*/ 491 h 259"/>
                  <a:gd name="T2" fmla="*/ 283 w 286"/>
                  <a:gd name="T3" fmla="*/ 2620 h 259"/>
                  <a:gd name="T4" fmla="*/ 2283 w 286"/>
                  <a:gd name="T5" fmla="*/ 4576 h 259"/>
                  <a:gd name="T6" fmla="*/ 3988 w 286"/>
                  <a:gd name="T7" fmla="*/ 3759 h 259"/>
                  <a:gd name="T8" fmla="*/ 938 w 286"/>
                  <a:gd name="T9" fmla="*/ 491 h 2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6" h="259">
                    <a:moveTo>
                      <a:pt x="60" y="26"/>
                    </a:moveTo>
                    <a:cubicBezTo>
                      <a:pt x="12" y="44"/>
                      <a:pt x="0" y="90"/>
                      <a:pt x="18" y="138"/>
                    </a:cubicBezTo>
                    <a:cubicBezTo>
                      <a:pt x="36" y="186"/>
                      <a:pt x="92" y="226"/>
                      <a:pt x="146" y="241"/>
                    </a:cubicBezTo>
                    <a:cubicBezTo>
                      <a:pt x="210" y="259"/>
                      <a:pt x="240" y="232"/>
                      <a:pt x="255" y="198"/>
                    </a:cubicBezTo>
                    <a:cubicBezTo>
                      <a:pt x="286" y="124"/>
                      <a:pt x="150" y="0"/>
                      <a:pt x="60" y="26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199" name="Freeform 808"/>
              <p:cNvSpPr>
                <a:spLocks/>
              </p:cNvSpPr>
              <p:nvPr/>
            </p:nvSpPr>
            <p:spPr bwMode="auto">
              <a:xfrm>
                <a:off x="739" y="1403"/>
                <a:ext cx="377" cy="349"/>
              </a:xfrm>
              <a:custGeom>
                <a:avLst/>
                <a:gdLst>
                  <a:gd name="T0" fmla="*/ 105 w 151"/>
                  <a:gd name="T1" fmla="*/ 341 h 131"/>
                  <a:gd name="T2" fmla="*/ 437 w 151"/>
                  <a:gd name="T3" fmla="*/ 1548 h 131"/>
                  <a:gd name="T4" fmla="*/ 1870 w 151"/>
                  <a:gd name="T5" fmla="*/ 2440 h 131"/>
                  <a:gd name="T6" fmla="*/ 2349 w 151"/>
                  <a:gd name="T7" fmla="*/ 2081 h 131"/>
                  <a:gd name="T8" fmla="*/ 2349 w 151"/>
                  <a:gd name="T9" fmla="*/ 2081 h 131"/>
                  <a:gd name="T10" fmla="*/ 1870 w 151"/>
                  <a:gd name="T11" fmla="*/ 2398 h 131"/>
                  <a:gd name="T12" fmla="*/ 449 w 151"/>
                  <a:gd name="T13" fmla="*/ 1532 h 131"/>
                  <a:gd name="T14" fmla="*/ 137 w 151"/>
                  <a:gd name="T15" fmla="*/ 341 h 131"/>
                  <a:gd name="T16" fmla="*/ 574 w 151"/>
                  <a:gd name="T17" fmla="*/ 0 h 131"/>
                  <a:gd name="T18" fmla="*/ 574 w 151"/>
                  <a:gd name="T19" fmla="*/ 0 h 131"/>
                  <a:gd name="T20" fmla="*/ 105 w 151"/>
                  <a:gd name="T21" fmla="*/ 341 h 13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1" h="131">
                    <a:moveTo>
                      <a:pt x="7" y="18"/>
                    </a:moveTo>
                    <a:cubicBezTo>
                      <a:pt x="0" y="34"/>
                      <a:pt x="8" y="59"/>
                      <a:pt x="28" y="82"/>
                    </a:cubicBezTo>
                    <a:cubicBezTo>
                      <a:pt x="48" y="107"/>
                      <a:pt x="88" y="131"/>
                      <a:pt x="120" y="129"/>
                    </a:cubicBezTo>
                    <a:cubicBezTo>
                      <a:pt x="134" y="128"/>
                      <a:pt x="144" y="121"/>
                      <a:pt x="151" y="110"/>
                    </a:cubicBezTo>
                    <a:cubicBezTo>
                      <a:pt x="151" y="110"/>
                      <a:pt x="151" y="110"/>
                      <a:pt x="151" y="110"/>
                    </a:cubicBezTo>
                    <a:cubicBezTo>
                      <a:pt x="144" y="121"/>
                      <a:pt x="134" y="126"/>
                      <a:pt x="120" y="127"/>
                    </a:cubicBezTo>
                    <a:cubicBezTo>
                      <a:pt x="89" y="129"/>
                      <a:pt x="50" y="105"/>
                      <a:pt x="29" y="81"/>
                    </a:cubicBezTo>
                    <a:cubicBezTo>
                      <a:pt x="10" y="58"/>
                      <a:pt x="2" y="34"/>
                      <a:pt x="9" y="18"/>
                    </a:cubicBezTo>
                    <a:cubicBezTo>
                      <a:pt x="13" y="9"/>
                      <a:pt x="22" y="2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2" y="2"/>
                      <a:pt x="11" y="7"/>
                      <a:pt x="7" y="1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</p:grpSp>
        <p:grpSp>
          <p:nvGrpSpPr>
            <p:cNvPr id="1200" name="Group 809"/>
            <p:cNvGrpSpPr>
              <a:grpSpLocks/>
            </p:cNvGrpSpPr>
            <p:nvPr/>
          </p:nvGrpSpPr>
          <p:grpSpPr bwMode="auto">
            <a:xfrm>
              <a:off x="3971974" y="3359591"/>
              <a:ext cx="108000" cy="72000"/>
              <a:chOff x="599" y="1237"/>
              <a:chExt cx="715" cy="691"/>
            </a:xfrm>
          </p:grpSpPr>
          <p:sp>
            <p:nvSpPr>
              <p:cNvPr id="1201" name="Freeform 799"/>
              <p:cNvSpPr>
                <a:spLocks/>
              </p:cNvSpPr>
              <p:nvPr/>
            </p:nvSpPr>
            <p:spPr bwMode="auto">
              <a:xfrm>
                <a:off x="599" y="1237"/>
                <a:ext cx="715" cy="691"/>
              </a:xfrm>
              <a:custGeom>
                <a:avLst/>
                <a:gdLst>
                  <a:gd name="T0" fmla="*/ 938 w 286"/>
                  <a:gd name="T1" fmla="*/ 491 h 259"/>
                  <a:gd name="T2" fmla="*/ 283 w 286"/>
                  <a:gd name="T3" fmla="*/ 2620 h 259"/>
                  <a:gd name="T4" fmla="*/ 2283 w 286"/>
                  <a:gd name="T5" fmla="*/ 4576 h 259"/>
                  <a:gd name="T6" fmla="*/ 3988 w 286"/>
                  <a:gd name="T7" fmla="*/ 3759 h 259"/>
                  <a:gd name="T8" fmla="*/ 938 w 286"/>
                  <a:gd name="T9" fmla="*/ 491 h 2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6" h="259">
                    <a:moveTo>
                      <a:pt x="60" y="26"/>
                    </a:moveTo>
                    <a:cubicBezTo>
                      <a:pt x="12" y="44"/>
                      <a:pt x="0" y="90"/>
                      <a:pt x="18" y="138"/>
                    </a:cubicBezTo>
                    <a:cubicBezTo>
                      <a:pt x="36" y="186"/>
                      <a:pt x="92" y="226"/>
                      <a:pt x="146" y="241"/>
                    </a:cubicBezTo>
                    <a:cubicBezTo>
                      <a:pt x="210" y="259"/>
                      <a:pt x="240" y="232"/>
                      <a:pt x="255" y="198"/>
                    </a:cubicBezTo>
                    <a:cubicBezTo>
                      <a:pt x="286" y="124"/>
                      <a:pt x="150" y="0"/>
                      <a:pt x="60" y="26"/>
                    </a:cubicBezTo>
                    <a:close/>
                  </a:path>
                </a:pathLst>
              </a:custGeom>
              <a:solidFill>
                <a:srgbClr val="F576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202" name="Freeform 800"/>
              <p:cNvSpPr>
                <a:spLocks/>
              </p:cNvSpPr>
              <p:nvPr/>
            </p:nvSpPr>
            <p:spPr bwMode="auto">
              <a:xfrm>
                <a:off x="771" y="1264"/>
                <a:ext cx="533" cy="621"/>
              </a:xfrm>
              <a:custGeom>
                <a:avLst/>
                <a:gdLst>
                  <a:gd name="T0" fmla="*/ 0 w 213"/>
                  <a:gd name="T1" fmla="*/ 341 h 233"/>
                  <a:gd name="T2" fmla="*/ 2755 w 213"/>
                  <a:gd name="T3" fmla="*/ 3537 h 233"/>
                  <a:gd name="T4" fmla="*/ 1942 w 213"/>
                  <a:gd name="T5" fmla="*/ 4411 h 233"/>
                  <a:gd name="T6" fmla="*/ 2868 w 213"/>
                  <a:gd name="T7" fmla="*/ 3523 h 233"/>
                  <a:gd name="T8" fmla="*/ 0 w 213"/>
                  <a:gd name="T9" fmla="*/ 341 h 2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3" h="233">
                    <a:moveTo>
                      <a:pt x="0" y="18"/>
                    </a:moveTo>
                    <a:cubicBezTo>
                      <a:pt x="87" y="8"/>
                      <a:pt x="204" y="120"/>
                      <a:pt x="176" y="187"/>
                    </a:cubicBezTo>
                    <a:cubicBezTo>
                      <a:pt x="166" y="209"/>
                      <a:pt x="151" y="227"/>
                      <a:pt x="124" y="233"/>
                    </a:cubicBezTo>
                    <a:cubicBezTo>
                      <a:pt x="156" y="229"/>
                      <a:pt x="173" y="209"/>
                      <a:pt x="183" y="186"/>
                    </a:cubicBezTo>
                    <a:cubicBezTo>
                      <a:pt x="213" y="116"/>
                      <a:pt x="87" y="0"/>
                      <a:pt x="0" y="18"/>
                    </a:cubicBezTo>
                    <a:close/>
                  </a:path>
                </a:pathLst>
              </a:custGeom>
              <a:solidFill>
                <a:srgbClr val="F44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203" name="Freeform 801"/>
              <p:cNvSpPr>
                <a:spLocks/>
              </p:cNvSpPr>
              <p:nvPr/>
            </p:nvSpPr>
            <p:spPr bwMode="auto">
              <a:xfrm>
                <a:off x="621" y="1339"/>
                <a:ext cx="340" cy="525"/>
              </a:xfrm>
              <a:custGeom>
                <a:avLst/>
                <a:gdLst>
                  <a:gd name="T0" fmla="*/ 2125 w 136"/>
                  <a:gd name="T1" fmla="*/ 3728 h 197"/>
                  <a:gd name="T2" fmla="*/ 375 w 136"/>
                  <a:gd name="T3" fmla="*/ 1783 h 197"/>
                  <a:gd name="T4" fmla="*/ 613 w 136"/>
                  <a:gd name="T5" fmla="*/ 0 h 197"/>
                  <a:gd name="T6" fmla="*/ 238 w 136"/>
                  <a:gd name="T7" fmla="*/ 1889 h 197"/>
                  <a:gd name="T8" fmla="*/ 2125 w 136"/>
                  <a:gd name="T9" fmla="*/ 3728 h 197"/>
                  <a:gd name="T10" fmla="*/ 2125 w 136"/>
                  <a:gd name="T11" fmla="*/ 3728 h 1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6" h="197">
                    <a:moveTo>
                      <a:pt x="136" y="197"/>
                    </a:moveTo>
                    <a:cubicBezTo>
                      <a:pt x="84" y="183"/>
                      <a:pt x="41" y="139"/>
                      <a:pt x="24" y="94"/>
                    </a:cubicBezTo>
                    <a:cubicBezTo>
                      <a:pt x="11" y="58"/>
                      <a:pt x="14" y="22"/>
                      <a:pt x="39" y="0"/>
                    </a:cubicBezTo>
                    <a:cubicBezTo>
                      <a:pt x="6" y="21"/>
                      <a:pt x="0" y="60"/>
                      <a:pt x="15" y="100"/>
                    </a:cubicBezTo>
                    <a:cubicBezTo>
                      <a:pt x="32" y="146"/>
                      <a:pt x="84" y="183"/>
                      <a:pt x="136" y="197"/>
                    </a:cubicBezTo>
                    <a:cubicBezTo>
                      <a:pt x="136" y="197"/>
                      <a:pt x="136" y="197"/>
                      <a:pt x="136" y="197"/>
                    </a:cubicBezTo>
                    <a:close/>
                  </a:path>
                </a:pathLst>
              </a:custGeom>
              <a:solidFill>
                <a:srgbClr val="F9B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204" name="Freeform 802"/>
              <p:cNvSpPr>
                <a:spLocks/>
              </p:cNvSpPr>
              <p:nvPr/>
            </p:nvSpPr>
            <p:spPr bwMode="auto">
              <a:xfrm>
                <a:off x="726" y="1392"/>
                <a:ext cx="448" cy="405"/>
              </a:xfrm>
              <a:custGeom>
                <a:avLst/>
                <a:gdLst>
                  <a:gd name="T0" fmla="*/ 2443 w 179"/>
                  <a:gd name="T1" fmla="*/ 2158 h 152"/>
                  <a:gd name="T2" fmla="*/ 533 w 179"/>
                  <a:gd name="T3" fmla="*/ 1625 h 152"/>
                  <a:gd name="T4" fmla="*/ 658 w 179"/>
                  <a:gd name="T5" fmla="*/ 77 h 152"/>
                  <a:gd name="T6" fmla="*/ 2443 w 179"/>
                  <a:gd name="T7" fmla="*/ 2158 h 1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9" h="152">
                    <a:moveTo>
                      <a:pt x="156" y="114"/>
                    </a:moveTo>
                    <a:cubicBezTo>
                      <a:pt x="132" y="152"/>
                      <a:pt x="64" y="122"/>
                      <a:pt x="34" y="86"/>
                    </a:cubicBezTo>
                    <a:cubicBezTo>
                      <a:pt x="4" y="50"/>
                      <a:pt x="0" y="8"/>
                      <a:pt x="42" y="4"/>
                    </a:cubicBezTo>
                    <a:cubicBezTo>
                      <a:pt x="89" y="0"/>
                      <a:pt x="179" y="74"/>
                      <a:pt x="156" y="114"/>
                    </a:cubicBezTo>
                    <a:close/>
                  </a:path>
                </a:pathLst>
              </a:custGeom>
              <a:solidFill>
                <a:srgbClr val="F44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205" name="Freeform 803"/>
              <p:cNvSpPr>
                <a:spLocks/>
              </p:cNvSpPr>
              <p:nvPr/>
            </p:nvSpPr>
            <p:spPr bwMode="auto">
              <a:xfrm>
                <a:off x="734" y="1421"/>
                <a:ext cx="385" cy="376"/>
              </a:xfrm>
              <a:custGeom>
                <a:avLst/>
                <a:gdLst>
                  <a:gd name="T0" fmla="*/ 613 w 154"/>
                  <a:gd name="T1" fmla="*/ 1229 h 141"/>
                  <a:gd name="T2" fmla="*/ 283 w 154"/>
                  <a:gd name="T3" fmla="*/ 0 h 141"/>
                  <a:gd name="T4" fmla="*/ 488 w 154"/>
                  <a:gd name="T5" fmla="*/ 1421 h 141"/>
                  <a:gd name="T6" fmla="*/ 2395 w 154"/>
                  <a:gd name="T7" fmla="*/ 1955 h 141"/>
                  <a:gd name="T8" fmla="*/ 2408 w 154"/>
                  <a:gd name="T9" fmla="*/ 1933 h 141"/>
                  <a:gd name="T10" fmla="*/ 613 w 154"/>
                  <a:gd name="T11" fmla="*/ 1229 h 1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4" h="141">
                    <a:moveTo>
                      <a:pt x="39" y="65"/>
                    </a:moveTo>
                    <a:cubicBezTo>
                      <a:pt x="20" y="42"/>
                      <a:pt x="11" y="17"/>
                      <a:pt x="18" y="0"/>
                    </a:cubicBezTo>
                    <a:cubicBezTo>
                      <a:pt x="0" y="14"/>
                      <a:pt x="7" y="46"/>
                      <a:pt x="31" y="75"/>
                    </a:cubicBezTo>
                    <a:cubicBezTo>
                      <a:pt x="61" y="111"/>
                      <a:pt x="129" y="141"/>
                      <a:pt x="153" y="103"/>
                    </a:cubicBezTo>
                    <a:cubicBezTo>
                      <a:pt x="153" y="103"/>
                      <a:pt x="154" y="102"/>
                      <a:pt x="154" y="102"/>
                    </a:cubicBezTo>
                    <a:cubicBezTo>
                      <a:pt x="125" y="126"/>
                      <a:pt x="66" y="98"/>
                      <a:pt x="39" y="65"/>
                    </a:cubicBezTo>
                    <a:close/>
                  </a:path>
                </a:pathLst>
              </a:custGeom>
              <a:solidFill>
                <a:srgbClr val="E12A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206" name="Freeform 804"/>
              <p:cNvSpPr>
                <a:spLocks/>
              </p:cNvSpPr>
              <p:nvPr/>
            </p:nvSpPr>
            <p:spPr bwMode="auto">
              <a:xfrm>
                <a:off x="911" y="1416"/>
                <a:ext cx="213" cy="235"/>
              </a:xfrm>
              <a:custGeom>
                <a:avLst/>
                <a:gdLst>
                  <a:gd name="T0" fmla="*/ 0 w 85"/>
                  <a:gd name="T1" fmla="*/ 0 h 88"/>
                  <a:gd name="T2" fmla="*/ 1338 w 85"/>
                  <a:gd name="T3" fmla="*/ 1677 h 88"/>
                  <a:gd name="T4" fmla="*/ 0 w 85"/>
                  <a:gd name="T5" fmla="*/ 0 h 8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5" h="88">
                    <a:moveTo>
                      <a:pt x="0" y="0"/>
                    </a:moveTo>
                    <a:cubicBezTo>
                      <a:pt x="31" y="14"/>
                      <a:pt x="83" y="51"/>
                      <a:pt x="85" y="88"/>
                    </a:cubicBezTo>
                    <a:cubicBezTo>
                      <a:pt x="82" y="75"/>
                      <a:pt x="44" y="24"/>
                      <a:pt x="0" y="0"/>
                    </a:cubicBezTo>
                    <a:close/>
                  </a:path>
                </a:pathLst>
              </a:custGeom>
              <a:solidFill>
                <a:srgbClr val="E12A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207" name="Freeform 805"/>
              <p:cNvSpPr>
                <a:spLocks/>
              </p:cNvSpPr>
              <p:nvPr/>
            </p:nvSpPr>
            <p:spPr bwMode="auto">
              <a:xfrm>
                <a:off x="961" y="1435"/>
                <a:ext cx="180" cy="224"/>
              </a:xfrm>
              <a:custGeom>
                <a:avLst/>
                <a:gdLst>
                  <a:gd name="T0" fmla="*/ 0 w 72"/>
                  <a:gd name="T1" fmla="*/ 0 h 84"/>
                  <a:gd name="T2" fmla="*/ 1083 w 72"/>
                  <a:gd name="T3" fmla="*/ 1592 h 84"/>
                  <a:gd name="T4" fmla="*/ 0 w 72"/>
                  <a:gd name="T5" fmla="*/ 0 h 8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2" h="84">
                    <a:moveTo>
                      <a:pt x="0" y="0"/>
                    </a:moveTo>
                    <a:cubicBezTo>
                      <a:pt x="22" y="10"/>
                      <a:pt x="72" y="48"/>
                      <a:pt x="69" y="84"/>
                    </a:cubicBezTo>
                    <a:cubicBezTo>
                      <a:pt x="70" y="64"/>
                      <a:pt x="66" y="2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208" name="Freeform 806"/>
              <p:cNvSpPr>
                <a:spLocks/>
              </p:cNvSpPr>
              <p:nvPr/>
            </p:nvSpPr>
            <p:spPr bwMode="auto">
              <a:xfrm>
                <a:off x="771" y="1579"/>
                <a:ext cx="255" cy="181"/>
              </a:xfrm>
              <a:custGeom>
                <a:avLst/>
                <a:gdLst>
                  <a:gd name="T0" fmla="*/ 0 w 102"/>
                  <a:gd name="T1" fmla="*/ 0 h 68"/>
                  <a:gd name="T2" fmla="*/ 1595 w 102"/>
                  <a:gd name="T3" fmla="*/ 1246 h 68"/>
                  <a:gd name="T4" fmla="*/ 0 w 102"/>
                  <a:gd name="T5" fmla="*/ 0 h 6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2" h="68">
                    <a:moveTo>
                      <a:pt x="0" y="0"/>
                    </a:moveTo>
                    <a:cubicBezTo>
                      <a:pt x="4" y="18"/>
                      <a:pt x="50" y="68"/>
                      <a:pt x="102" y="66"/>
                    </a:cubicBezTo>
                    <a:cubicBezTo>
                      <a:pt x="82" y="64"/>
                      <a:pt x="30" y="48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209" name="Freeform 807"/>
              <p:cNvSpPr>
                <a:spLocks/>
              </p:cNvSpPr>
              <p:nvPr/>
            </p:nvSpPr>
            <p:spPr bwMode="auto">
              <a:xfrm>
                <a:off x="599" y="1237"/>
                <a:ext cx="715" cy="691"/>
              </a:xfrm>
              <a:custGeom>
                <a:avLst/>
                <a:gdLst>
                  <a:gd name="T0" fmla="*/ 938 w 286"/>
                  <a:gd name="T1" fmla="*/ 491 h 259"/>
                  <a:gd name="T2" fmla="*/ 283 w 286"/>
                  <a:gd name="T3" fmla="*/ 2620 h 259"/>
                  <a:gd name="T4" fmla="*/ 2283 w 286"/>
                  <a:gd name="T5" fmla="*/ 4576 h 259"/>
                  <a:gd name="T6" fmla="*/ 3988 w 286"/>
                  <a:gd name="T7" fmla="*/ 3759 h 259"/>
                  <a:gd name="T8" fmla="*/ 938 w 286"/>
                  <a:gd name="T9" fmla="*/ 491 h 2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6" h="259">
                    <a:moveTo>
                      <a:pt x="60" y="26"/>
                    </a:moveTo>
                    <a:cubicBezTo>
                      <a:pt x="12" y="44"/>
                      <a:pt x="0" y="90"/>
                      <a:pt x="18" y="138"/>
                    </a:cubicBezTo>
                    <a:cubicBezTo>
                      <a:pt x="36" y="186"/>
                      <a:pt x="92" y="226"/>
                      <a:pt x="146" y="241"/>
                    </a:cubicBezTo>
                    <a:cubicBezTo>
                      <a:pt x="210" y="259"/>
                      <a:pt x="240" y="232"/>
                      <a:pt x="255" y="198"/>
                    </a:cubicBezTo>
                    <a:cubicBezTo>
                      <a:pt x="286" y="124"/>
                      <a:pt x="150" y="0"/>
                      <a:pt x="60" y="26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210" name="Freeform 808"/>
              <p:cNvSpPr>
                <a:spLocks/>
              </p:cNvSpPr>
              <p:nvPr/>
            </p:nvSpPr>
            <p:spPr bwMode="auto">
              <a:xfrm>
                <a:off x="739" y="1403"/>
                <a:ext cx="377" cy="349"/>
              </a:xfrm>
              <a:custGeom>
                <a:avLst/>
                <a:gdLst>
                  <a:gd name="T0" fmla="*/ 105 w 151"/>
                  <a:gd name="T1" fmla="*/ 341 h 131"/>
                  <a:gd name="T2" fmla="*/ 437 w 151"/>
                  <a:gd name="T3" fmla="*/ 1548 h 131"/>
                  <a:gd name="T4" fmla="*/ 1870 w 151"/>
                  <a:gd name="T5" fmla="*/ 2440 h 131"/>
                  <a:gd name="T6" fmla="*/ 2349 w 151"/>
                  <a:gd name="T7" fmla="*/ 2081 h 131"/>
                  <a:gd name="T8" fmla="*/ 2349 w 151"/>
                  <a:gd name="T9" fmla="*/ 2081 h 131"/>
                  <a:gd name="T10" fmla="*/ 1870 w 151"/>
                  <a:gd name="T11" fmla="*/ 2398 h 131"/>
                  <a:gd name="T12" fmla="*/ 449 w 151"/>
                  <a:gd name="T13" fmla="*/ 1532 h 131"/>
                  <a:gd name="T14" fmla="*/ 137 w 151"/>
                  <a:gd name="T15" fmla="*/ 341 h 131"/>
                  <a:gd name="T16" fmla="*/ 574 w 151"/>
                  <a:gd name="T17" fmla="*/ 0 h 131"/>
                  <a:gd name="T18" fmla="*/ 574 w 151"/>
                  <a:gd name="T19" fmla="*/ 0 h 131"/>
                  <a:gd name="T20" fmla="*/ 105 w 151"/>
                  <a:gd name="T21" fmla="*/ 341 h 13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1" h="131">
                    <a:moveTo>
                      <a:pt x="7" y="18"/>
                    </a:moveTo>
                    <a:cubicBezTo>
                      <a:pt x="0" y="34"/>
                      <a:pt x="8" y="59"/>
                      <a:pt x="28" y="82"/>
                    </a:cubicBezTo>
                    <a:cubicBezTo>
                      <a:pt x="48" y="107"/>
                      <a:pt x="88" y="131"/>
                      <a:pt x="120" y="129"/>
                    </a:cubicBezTo>
                    <a:cubicBezTo>
                      <a:pt x="134" y="128"/>
                      <a:pt x="144" y="121"/>
                      <a:pt x="151" y="110"/>
                    </a:cubicBezTo>
                    <a:cubicBezTo>
                      <a:pt x="151" y="110"/>
                      <a:pt x="151" y="110"/>
                      <a:pt x="151" y="110"/>
                    </a:cubicBezTo>
                    <a:cubicBezTo>
                      <a:pt x="144" y="121"/>
                      <a:pt x="134" y="126"/>
                      <a:pt x="120" y="127"/>
                    </a:cubicBezTo>
                    <a:cubicBezTo>
                      <a:pt x="89" y="129"/>
                      <a:pt x="50" y="105"/>
                      <a:pt x="29" y="81"/>
                    </a:cubicBezTo>
                    <a:cubicBezTo>
                      <a:pt x="10" y="58"/>
                      <a:pt x="2" y="34"/>
                      <a:pt x="9" y="18"/>
                    </a:cubicBezTo>
                    <a:cubicBezTo>
                      <a:pt x="13" y="9"/>
                      <a:pt x="22" y="2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2" y="2"/>
                      <a:pt x="11" y="7"/>
                      <a:pt x="7" y="1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</p:grpSp>
        <p:grpSp>
          <p:nvGrpSpPr>
            <p:cNvPr id="1349" name="Group 93"/>
            <p:cNvGrpSpPr>
              <a:grpSpLocks/>
            </p:cNvGrpSpPr>
            <p:nvPr/>
          </p:nvGrpSpPr>
          <p:grpSpPr bwMode="auto">
            <a:xfrm>
              <a:off x="6813037" y="3340069"/>
              <a:ext cx="108000" cy="108000"/>
              <a:chOff x="748" y="1843"/>
              <a:chExt cx="817" cy="877"/>
            </a:xfrm>
          </p:grpSpPr>
          <p:sp>
            <p:nvSpPr>
              <p:cNvPr id="1350" name="Freeform 94"/>
              <p:cNvSpPr>
                <a:spLocks/>
              </p:cNvSpPr>
              <p:nvPr/>
            </p:nvSpPr>
            <p:spPr bwMode="auto">
              <a:xfrm>
                <a:off x="748" y="1843"/>
                <a:ext cx="817" cy="875"/>
              </a:xfrm>
              <a:custGeom>
                <a:avLst/>
                <a:gdLst>
                  <a:gd name="T0" fmla="*/ 1149 w 451"/>
                  <a:gd name="T1" fmla="*/ 156 h 453"/>
                  <a:gd name="T2" fmla="*/ 234 w 451"/>
                  <a:gd name="T3" fmla="*/ 850 h 453"/>
                  <a:gd name="T4" fmla="*/ 286 w 451"/>
                  <a:gd name="T5" fmla="*/ 2391 h 453"/>
                  <a:gd name="T6" fmla="*/ 643 w 451"/>
                  <a:gd name="T7" fmla="*/ 2783 h 453"/>
                  <a:gd name="T8" fmla="*/ 1181 w 451"/>
                  <a:gd name="T9" fmla="*/ 3141 h 453"/>
                  <a:gd name="T10" fmla="*/ 2183 w 451"/>
                  <a:gd name="T11" fmla="*/ 2948 h 453"/>
                  <a:gd name="T12" fmla="*/ 2665 w 451"/>
                  <a:gd name="T13" fmla="*/ 1709 h 453"/>
                  <a:gd name="T14" fmla="*/ 2248 w 451"/>
                  <a:gd name="T15" fmla="*/ 525 h 453"/>
                  <a:gd name="T16" fmla="*/ 1149 w 451"/>
                  <a:gd name="T17" fmla="*/ 156 h 45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1" h="453">
                    <a:moveTo>
                      <a:pt x="193" y="22"/>
                    </a:moveTo>
                    <a:cubicBezTo>
                      <a:pt x="130" y="37"/>
                      <a:pt x="68" y="52"/>
                      <a:pt x="39" y="118"/>
                    </a:cubicBezTo>
                    <a:cubicBezTo>
                      <a:pt x="7" y="192"/>
                      <a:pt x="0" y="266"/>
                      <a:pt x="48" y="332"/>
                    </a:cubicBezTo>
                    <a:cubicBezTo>
                      <a:pt x="64" y="355"/>
                      <a:pt x="83" y="374"/>
                      <a:pt x="108" y="386"/>
                    </a:cubicBezTo>
                    <a:cubicBezTo>
                      <a:pt x="138" y="401"/>
                      <a:pt x="169" y="425"/>
                      <a:pt x="199" y="436"/>
                    </a:cubicBezTo>
                    <a:cubicBezTo>
                      <a:pt x="250" y="453"/>
                      <a:pt x="324" y="437"/>
                      <a:pt x="367" y="409"/>
                    </a:cubicBezTo>
                    <a:cubicBezTo>
                      <a:pt x="428" y="370"/>
                      <a:pt x="446" y="307"/>
                      <a:pt x="448" y="237"/>
                    </a:cubicBezTo>
                    <a:cubicBezTo>
                      <a:pt x="451" y="165"/>
                      <a:pt x="436" y="116"/>
                      <a:pt x="378" y="73"/>
                    </a:cubicBezTo>
                    <a:cubicBezTo>
                      <a:pt x="328" y="37"/>
                      <a:pt x="256" y="0"/>
                      <a:pt x="193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51" name="Freeform 95"/>
              <p:cNvSpPr>
                <a:spLocks/>
              </p:cNvSpPr>
              <p:nvPr/>
            </p:nvSpPr>
            <p:spPr bwMode="auto">
              <a:xfrm>
                <a:off x="918" y="2029"/>
                <a:ext cx="484" cy="556"/>
              </a:xfrm>
              <a:custGeom>
                <a:avLst/>
                <a:gdLst>
                  <a:gd name="T0" fmla="*/ 578 w 267"/>
                  <a:gd name="T1" fmla="*/ 44 h 288"/>
                  <a:gd name="T2" fmla="*/ 53 w 267"/>
                  <a:gd name="T3" fmla="*/ 556 h 288"/>
                  <a:gd name="T4" fmla="*/ 149 w 267"/>
                  <a:gd name="T5" fmla="*/ 1531 h 288"/>
                  <a:gd name="T6" fmla="*/ 651 w 267"/>
                  <a:gd name="T7" fmla="*/ 1886 h 288"/>
                  <a:gd name="T8" fmla="*/ 1254 w 267"/>
                  <a:gd name="T9" fmla="*/ 1919 h 288"/>
                  <a:gd name="T10" fmla="*/ 1496 w 267"/>
                  <a:gd name="T11" fmla="*/ 1322 h 288"/>
                  <a:gd name="T12" fmla="*/ 1238 w 267"/>
                  <a:gd name="T13" fmla="*/ 790 h 288"/>
                  <a:gd name="T14" fmla="*/ 1091 w 267"/>
                  <a:gd name="T15" fmla="*/ 216 h 288"/>
                  <a:gd name="T16" fmla="*/ 578 w 267"/>
                  <a:gd name="T17" fmla="*/ 44 h 2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7" h="288">
                    <a:moveTo>
                      <a:pt x="97" y="6"/>
                    </a:moveTo>
                    <a:cubicBezTo>
                      <a:pt x="55" y="9"/>
                      <a:pt x="20" y="35"/>
                      <a:pt x="9" y="77"/>
                    </a:cubicBezTo>
                    <a:cubicBezTo>
                      <a:pt x="0" y="111"/>
                      <a:pt x="7" y="181"/>
                      <a:pt x="25" y="213"/>
                    </a:cubicBezTo>
                    <a:cubicBezTo>
                      <a:pt x="43" y="247"/>
                      <a:pt x="78" y="247"/>
                      <a:pt x="109" y="262"/>
                    </a:cubicBezTo>
                    <a:cubicBezTo>
                      <a:pt x="147" y="279"/>
                      <a:pt x="170" y="288"/>
                      <a:pt x="211" y="267"/>
                    </a:cubicBezTo>
                    <a:cubicBezTo>
                      <a:pt x="241" y="251"/>
                      <a:pt x="267" y="218"/>
                      <a:pt x="251" y="184"/>
                    </a:cubicBezTo>
                    <a:cubicBezTo>
                      <a:pt x="238" y="155"/>
                      <a:pt x="210" y="146"/>
                      <a:pt x="208" y="110"/>
                    </a:cubicBezTo>
                    <a:cubicBezTo>
                      <a:pt x="207" y="72"/>
                      <a:pt x="224" y="53"/>
                      <a:pt x="183" y="30"/>
                    </a:cubicBezTo>
                    <a:cubicBezTo>
                      <a:pt x="162" y="18"/>
                      <a:pt x="121" y="0"/>
                      <a:pt x="97" y="6"/>
                    </a:cubicBezTo>
                    <a:close/>
                  </a:path>
                </a:pathLst>
              </a:custGeom>
              <a:solidFill>
                <a:srgbClr val="C3B1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52" name="Freeform 96"/>
              <p:cNvSpPr>
                <a:spLocks/>
              </p:cNvSpPr>
              <p:nvPr/>
            </p:nvSpPr>
            <p:spPr bwMode="auto">
              <a:xfrm>
                <a:off x="973" y="2367"/>
                <a:ext cx="425" cy="193"/>
              </a:xfrm>
              <a:custGeom>
                <a:avLst/>
                <a:gdLst>
                  <a:gd name="T0" fmla="*/ 0 w 235"/>
                  <a:gd name="T1" fmla="*/ 164 h 100"/>
                  <a:gd name="T2" fmla="*/ 130 w 235"/>
                  <a:gd name="T3" fmla="*/ 380 h 100"/>
                  <a:gd name="T4" fmla="*/ 320 w 235"/>
                  <a:gd name="T5" fmla="*/ 504 h 100"/>
                  <a:gd name="T6" fmla="*/ 792 w 235"/>
                  <a:gd name="T7" fmla="*/ 697 h 100"/>
                  <a:gd name="T8" fmla="*/ 1170 w 235"/>
                  <a:gd name="T9" fmla="*/ 465 h 100"/>
                  <a:gd name="T10" fmla="*/ 1185 w 235"/>
                  <a:gd name="T11" fmla="*/ 0 h 100"/>
                  <a:gd name="T12" fmla="*/ 1060 w 235"/>
                  <a:gd name="T13" fmla="*/ 380 h 100"/>
                  <a:gd name="T14" fmla="*/ 725 w 235"/>
                  <a:gd name="T15" fmla="*/ 596 h 100"/>
                  <a:gd name="T16" fmla="*/ 367 w 235"/>
                  <a:gd name="T17" fmla="*/ 417 h 100"/>
                  <a:gd name="T18" fmla="*/ 29 w 235"/>
                  <a:gd name="T19" fmla="*/ 201 h 1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5" h="100">
                    <a:moveTo>
                      <a:pt x="0" y="23"/>
                    </a:moveTo>
                    <a:cubicBezTo>
                      <a:pt x="10" y="33"/>
                      <a:pt x="11" y="44"/>
                      <a:pt x="22" y="53"/>
                    </a:cubicBezTo>
                    <a:cubicBezTo>
                      <a:pt x="31" y="61"/>
                      <a:pt x="42" y="65"/>
                      <a:pt x="54" y="70"/>
                    </a:cubicBezTo>
                    <a:cubicBezTo>
                      <a:pt x="78" y="81"/>
                      <a:pt x="107" y="94"/>
                      <a:pt x="134" y="97"/>
                    </a:cubicBezTo>
                    <a:cubicBezTo>
                      <a:pt x="162" y="100"/>
                      <a:pt x="180" y="83"/>
                      <a:pt x="198" y="65"/>
                    </a:cubicBezTo>
                    <a:cubicBezTo>
                      <a:pt x="213" y="51"/>
                      <a:pt x="235" y="8"/>
                      <a:pt x="200" y="0"/>
                    </a:cubicBezTo>
                    <a:cubicBezTo>
                      <a:pt x="210" y="28"/>
                      <a:pt x="199" y="37"/>
                      <a:pt x="179" y="53"/>
                    </a:cubicBezTo>
                    <a:cubicBezTo>
                      <a:pt x="161" y="68"/>
                      <a:pt x="150" y="86"/>
                      <a:pt x="123" y="83"/>
                    </a:cubicBezTo>
                    <a:cubicBezTo>
                      <a:pt x="101" y="80"/>
                      <a:pt x="82" y="65"/>
                      <a:pt x="62" y="58"/>
                    </a:cubicBezTo>
                    <a:cubicBezTo>
                      <a:pt x="42" y="51"/>
                      <a:pt x="14" y="51"/>
                      <a:pt x="5" y="28"/>
                    </a:cubicBezTo>
                  </a:path>
                </a:pathLst>
              </a:custGeom>
              <a:solidFill>
                <a:srgbClr val="AD9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53" name="Freeform 97"/>
              <p:cNvSpPr>
                <a:spLocks/>
              </p:cNvSpPr>
              <p:nvPr/>
            </p:nvSpPr>
            <p:spPr bwMode="auto">
              <a:xfrm>
                <a:off x="935" y="2052"/>
                <a:ext cx="201" cy="264"/>
              </a:xfrm>
              <a:custGeom>
                <a:avLst/>
                <a:gdLst>
                  <a:gd name="T0" fmla="*/ 616 w 111"/>
                  <a:gd name="T1" fmla="*/ 29 h 137"/>
                  <a:gd name="T2" fmla="*/ 138 w 111"/>
                  <a:gd name="T3" fmla="*/ 285 h 137"/>
                  <a:gd name="T4" fmla="*/ 43 w 111"/>
                  <a:gd name="T5" fmla="*/ 981 h 137"/>
                  <a:gd name="T6" fmla="*/ 214 w 111"/>
                  <a:gd name="T7" fmla="*/ 308 h 137"/>
                  <a:gd name="T8" fmla="*/ 659 w 111"/>
                  <a:gd name="T9" fmla="*/ 56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1" h="137">
                    <a:moveTo>
                      <a:pt x="104" y="4"/>
                    </a:moveTo>
                    <a:cubicBezTo>
                      <a:pt x="72" y="3"/>
                      <a:pt x="42" y="15"/>
                      <a:pt x="23" y="40"/>
                    </a:cubicBezTo>
                    <a:cubicBezTo>
                      <a:pt x="0" y="70"/>
                      <a:pt x="7" y="102"/>
                      <a:pt x="7" y="137"/>
                    </a:cubicBezTo>
                    <a:cubicBezTo>
                      <a:pt x="8" y="105"/>
                      <a:pt x="16" y="69"/>
                      <a:pt x="36" y="43"/>
                    </a:cubicBezTo>
                    <a:cubicBezTo>
                      <a:pt x="48" y="26"/>
                      <a:pt x="92" y="0"/>
                      <a:pt x="111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54" name="Freeform 98"/>
              <p:cNvSpPr>
                <a:spLocks/>
              </p:cNvSpPr>
              <p:nvPr/>
            </p:nvSpPr>
            <p:spPr bwMode="auto">
              <a:xfrm>
                <a:off x="853" y="2046"/>
                <a:ext cx="693" cy="661"/>
              </a:xfrm>
              <a:custGeom>
                <a:avLst/>
                <a:gdLst>
                  <a:gd name="T0" fmla="*/ 2003 w 383"/>
                  <a:gd name="T1" fmla="*/ 0 h 342"/>
                  <a:gd name="T2" fmla="*/ 2226 w 383"/>
                  <a:gd name="T3" fmla="*/ 1146 h 342"/>
                  <a:gd name="T4" fmla="*/ 1415 w 383"/>
                  <a:gd name="T5" fmla="*/ 2315 h 342"/>
                  <a:gd name="T6" fmla="*/ 711 w 383"/>
                  <a:gd name="T7" fmla="*/ 2238 h 342"/>
                  <a:gd name="T8" fmla="*/ 300 w 383"/>
                  <a:gd name="T9" fmla="*/ 1966 h 342"/>
                  <a:gd name="T10" fmla="*/ 0 w 383"/>
                  <a:gd name="T11" fmla="*/ 1595 h 342"/>
                  <a:gd name="T12" fmla="*/ 695 w 383"/>
                  <a:gd name="T13" fmla="*/ 1966 h 342"/>
                  <a:gd name="T14" fmla="*/ 1755 w 383"/>
                  <a:gd name="T15" fmla="*/ 1782 h 342"/>
                  <a:gd name="T16" fmla="*/ 2003 w 383"/>
                  <a:gd name="T17" fmla="*/ 0 h 3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3" h="342">
                    <a:moveTo>
                      <a:pt x="338" y="0"/>
                    </a:moveTo>
                    <a:cubicBezTo>
                      <a:pt x="370" y="26"/>
                      <a:pt x="383" y="77"/>
                      <a:pt x="376" y="159"/>
                    </a:cubicBezTo>
                    <a:cubicBezTo>
                      <a:pt x="368" y="240"/>
                      <a:pt x="315" y="300"/>
                      <a:pt x="239" y="321"/>
                    </a:cubicBezTo>
                    <a:cubicBezTo>
                      <a:pt x="164" y="342"/>
                      <a:pt x="147" y="325"/>
                      <a:pt x="120" y="310"/>
                    </a:cubicBezTo>
                    <a:cubicBezTo>
                      <a:pt x="94" y="295"/>
                      <a:pt x="66" y="278"/>
                      <a:pt x="51" y="272"/>
                    </a:cubicBezTo>
                    <a:cubicBezTo>
                      <a:pt x="35" y="266"/>
                      <a:pt x="7" y="234"/>
                      <a:pt x="0" y="221"/>
                    </a:cubicBezTo>
                    <a:cubicBezTo>
                      <a:pt x="24" y="246"/>
                      <a:pt x="54" y="255"/>
                      <a:pt x="117" y="272"/>
                    </a:cubicBezTo>
                    <a:cubicBezTo>
                      <a:pt x="179" y="289"/>
                      <a:pt x="239" y="300"/>
                      <a:pt x="296" y="247"/>
                    </a:cubicBezTo>
                    <a:cubicBezTo>
                      <a:pt x="353" y="194"/>
                      <a:pt x="383" y="91"/>
                      <a:pt x="338" y="0"/>
                    </a:cubicBezTo>
                  </a:path>
                </a:pathLst>
              </a:custGeom>
              <a:solidFill>
                <a:srgbClr val="96D0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55" name="Freeform 99"/>
              <p:cNvSpPr>
                <a:spLocks/>
              </p:cNvSpPr>
              <p:nvPr/>
            </p:nvSpPr>
            <p:spPr bwMode="auto">
              <a:xfrm>
                <a:off x="788" y="1918"/>
                <a:ext cx="273" cy="427"/>
              </a:xfrm>
              <a:custGeom>
                <a:avLst/>
                <a:gdLst>
                  <a:gd name="T0" fmla="*/ 893 w 151"/>
                  <a:gd name="T1" fmla="*/ 0 h 221"/>
                  <a:gd name="T2" fmla="*/ 166 w 151"/>
                  <a:gd name="T3" fmla="*/ 597 h 221"/>
                  <a:gd name="T4" fmla="*/ 29 w 151"/>
                  <a:gd name="T5" fmla="*/ 1594 h 221"/>
                  <a:gd name="T6" fmla="*/ 320 w 151"/>
                  <a:gd name="T7" fmla="*/ 520 h 221"/>
                  <a:gd name="T8" fmla="*/ 893 w 151"/>
                  <a:gd name="T9" fmla="*/ 0 h 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" h="221">
                    <a:moveTo>
                      <a:pt x="151" y="0"/>
                    </a:moveTo>
                    <a:cubicBezTo>
                      <a:pt x="109" y="9"/>
                      <a:pt x="56" y="26"/>
                      <a:pt x="28" y="83"/>
                    </a:cubicBezTo>
                    <a:cubicBezTo>
                      <a:pt x="0" y="140"/>
                      <a:pt x="0" y="200"/>
                      <a:pt x="5" y="221"/>
                    </a:cubicBezTo>
                    <a:cubicBezTo>
                      <a:pt x="5" y="183"/>
                      <a:pt x="28" y="107"/>
                      <a:pt x="54" y="72"/>
                    </a:cubicBezTo>
                    <a:cubicBezTo>
                      <a:pt x="81" y="36"/>
                      <a:pt x="122" y="9"/>
                      <a:pt x="15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56" name="Freeform 100"/>
              <p:cNvSpPr>
                <a:spLocks/>
              </p:cNvSpPr>
              <p:nvPr/>
            </p:nvSpPr>
            <p:spPr bwMode="auto">
              <a:xfrm>
                <a:off x="748" y="1843"/>
                <a:ext cx="817" cy="877"/>
              </a:xfrm>
              <a:custGeom>
                <a:avLst/>
                <a:gdLst>
                  <a:gd name="T0" fmla="*/ 1141 w 451"/>
                  <a:gd name="T1" fmla="*/ 156 h 454"/>
                  <a:gd name="T2" fmla="*/ 226 w 451"/>
                  <a:gd name="T3" fmla="*/ 858 h 454"/>
                  <a:gd name="T4" fmla="*/ 279 w 451"/>
                  <a:gd name="T5" fmla="*/ 2391 h 454"/>
                  <a:gd name="T6" fmla="*/ 643 w 451"/>
                  <a:gd name="T7" fmla="*/ 2784 h 454"/>
                  <a:gd name="T8" fmla="*/ 1181 w 451"/>
                  <a:gd name="T9" fmla="*/ 3143 h 454"/>
                  <a:gd name="T10" fmla="*/ 2183 w 451"/>
                  <a:gd name="T11" fmla="*/ 2948 h 454"/>
                  <a:gd name="T12" fmla="*/ 2665 w 451"/>
                  <a:gd name="T13" fmla="*/ 1710 h 454"/>
                  <a:gd name="T14" fmla="*/ 2241 w 451"/>
                  <a:gd name="T15" fmla="*/ 525 h 454"/>
                  <a:gd name="T16" fmla="*/ 1141 w 451"/>
                  <a:gd name="T17" fmla="*/ 156 h 4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1" h="454">
                    <a:moveTo>
                      <a:pt x="192" y="22"/>
                    </a:moveTo>
                    <a:cubicBezTo>
                      <a:pt x="130" y="37"/>
                      <a:pt x="67" y="52"/>
                      <a:pt x="38" y="119"/>
                    </a:cubicBezTo>
                    <a:cubicBezTo>
                      <a:pt x="7" y="192"/>
                      <a:pt x="0" y="266"/>
                      <a:pt x="47" y="332"/>
                    </a:cubicBezTo>
                    <a:cubicBezTo>
                      <a:pt x="64" y="355"/>
                      <a:pt x="83" y="374"/>
                      <a:pt x="108" y="386"/>
                    </a:cubicBezTo>
                    <a:cubicBezTo>
                      <a:pt x="138" y="401"/>
                      <a:pt x="168" y="425"/>
                      <a:pt x="199" y="436"/>
                    </a:cubicBezTo>
                    <a:cubicBezTo>
                      <a:pt x="250" y="454"/>
                      <a:pt x="323" y="437"/>
                      <a:pt x="367" y="409"/>
                    </a:cubicBezTo>
                    <a:cubicBezTo>
                      <a:pt x="428" y="370"/>
                      <a:pt x="446" y="307"/>
                      <a:pt x="448" y="237"/>
                    </a:cubicBezTo>
                    <a:cubicBezTo>
                      <a:pt x="451" y="165"/>
                      <a:pt x="436" y="116"/>
                      <a:pt x="377" y="73"/>
                    </a:cubicBezTo>
                    <a:cubicBezTo>
                      <a:pt x="328" y="38"/>
                      <a:pt x="256" y="0"/>
                      <a:pt x="192" y="22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57" name="Freeform 101"/>
              <p:cNvSpPr>
                <a:spLocks/>
              </p:cNvSpPr>
              <p:nvPr/>
            </p:nvSpPr>
            <p:spPr bwMode="auto">
              <a:xfrm>
                <a:off x="918" y="2029"/>
                <a:ext cx="482" cy="556"/>
              </a:xfrm>
              <a:custGeom>
                <a:avLst/>
                <a:gdLst>
                  <a:gd name="T0" fmla="*/ 578 w 266"/>
                  <a:gd name="T1" fmla="*/ 44 h 288"/>
                  <a:gd name="T2" fmla="*/ 53 w 266"/>
                  <a:gd name="T3" fmla="*/ 564 h 288"/>
                  <a:gd name="T4" fmla="*/ 141 w 266"/>
                  <a:gd name="T5" fmla="*/ 1539 h 288"/>
                  <a:gd name="T6" fmla="*/ 651 w 266"/>
                  <a:gd name="T7" fmla="*/ 1886 h 288"/>
                  <a:gd name="T8" fmla="*/ 1254 w 266"/>
                  <a:gd name="T9" fmla="*/ 1919 h 288"/>
                  <a:gd name="T10" fmla="*/ 1493 w 266"/>
                  <a:gd name="T11" fmla="*/ 1330 h 288"/>
                  <a:gd name="T12" fmla="*/ 1238 w 266"/>
                  <a:gd name="T13" fmla="*/ 797 h 288"/>
                  <a:gd name="T14" fmla="*/ 1091 w 266"/>
                  <a:gd name="T15" fmla="*/ 216 h 288"/>
                  <a:gd name="T16" fmla="*/ 578 w 266"/>
                  <a:gd name="T17" fmla="*/ 44 h 2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6" h="288">
                    <a:moveTo>
                      <a:pt x="97" y="6"/>
                    </a:moveTo>
                    <a:cubicBezTo>
                      <a:pt x="55" y="10"/>
                      <a:pt x="20" y="36"/>
                      <a:pt x="9" y="78"/>
                    </a:cubicBezTo>
                    <a:cubicBezTo>
                      <a:pt x="0" y="112"/>
                      <a:pt x="7" y="182"/>
                      <a:pt x="24" y="214"/>
                    </a:cubicBezTo>
                    <a:cubicBezTo>
                      <a:pt x="43" y="248"/>
                      <a:pt x="78" y="247"/>
                      <a:pt x="109" y="262"/>
                    </a:cubicBezTo>
                    <a:cubicBezTo>
                      <a:pt x="147" y="280"/>
                      <a:pt x="170" y="288"/>
                      <a:pt x="211" y="267"/>
                    </a:cubicBezTo>
                    <a:cubicBezTo>
                      <a:pt x="240" y="252"/>
                      <a:pt x="266" y="219"/>
                      <a:pt x="251" y="185"/>
                    </a:cubicBezTo>
                    <a:cubicBezTo>
                      <a:pt x="238" y="156"/>
                      <a:pt x="209" y="147"/>
                      <a:pt x="208" y="111"/>
                    </a:cubicBezTo>
                    <a:cubicBezTo>
                      <a:pt x="207" y="73"/>
                      <a:pt x="224" y="54"/>
                      <a:pt x="183" y="30"/>
                    </a:cubicBezTo>
                    <a:cubicBezTo>
                      <a:pt x="162" y="18"/>
                      <a:pt x="121" y="0"/>
                      <a:pt x="97" y="6"/>
                    </a:cubicBezTo>
                    <a:close/>
                  </a:path>
                </a:pathLst>
              </a:custGeom>
              <a:noFill/>
              <a:ln w="3175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58" name="Oval 102"/>
              <p:cNvSpPr>
                <a:spLocks noChangeArrowheads="1"/>
              </p:cNvSpPr>
              <p:nvPr/>
            </p:nvSpPr>
            <p:spPr bwMode="auto">
              <a:xfrm>
                <a:off x="1127" y="2013"/>
                <a:ext cx="74" cy="7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359" name="Oval 103"/>
              <p:cNvSpPr>
                <a:spLocks noChangeArrowheads="1"/>
              </p:cNvSpPr>
              <p:nvPr/>
            </p:nvSpPr>
            <p:spPr bwMode="auto">
              <a:xfrm>
                <a:off x="1219" y="2058"/>
                <a:ext cx="40" cy="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360" name="Oval 104"/>
              <p:cNvSpPr>
                <a:spLocks noChangeArrowheads="1"/>
              </p:cNvSpPr>
              <p:nvPr/>
            </p:nvSpPr>
            <p:spPr bwMode="auto">
              <a:xfrm>
                <a:off x="1079" y="2023"/>
                <a:ext cx="31" cy="3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</p:grpSp>
        <p:grpSp>
          <p:nvGrpSpPr>
            <p:cNvPr id="1361" name="Group 93"/>
            <p:cNvGrpSpPr>
              <a:grpSpLocks/>
            </p:cNvGrpSpPr>
            <p:nvPr/>
          </p:nvGrpSpPr>
          <p:grpSpPr bwMode="auto">
            <a:xfrm>
              <a:off x="2258884" y="3349526"/>
              <a:ext cx="108000" cy="108000"/>
              <a:chOff x="748" y="1843"/>
              <a:chExt cx="817" cy="877"/>
            </a:xfrm>
          </p:grpSpPr>
          <p:sp>
            <p:nvSpPr>
              <p:cNvPr id="1362" name="Freeform 94"/>
              <p:cNvSpPr>
                <a:spLocks/>
              </p:cNvSpPr>
              <p:nvPr/>
            </p:nvSpPr>
            <p:spPr bwMode="auto">
              <a:xfrm>
                <a:off x="748" y="1843"/>
                <a:ext cx="817" cy="875"/>
              </a:xfrm>
              <a:custGeom>
                <a:avLst/>
                <a:gdLst>
                  <a:gd name="T0" fmla="*/ 1149 w 451"/>
                  <a:gd name="T1" fmla="*/ 156 h 453"/>
                  <a:gd name="T2" fmla="*/ 234 w 451"/>
                  <a:gd name="T3" fmla="*/ 850 h 453"/>
                  <a:gd name="T4" fmla="*/ 286 w 451"/>
                  <a:gd name="T5" fmla="*/ 2391 h 453"/>
                  <a:gd name="T6" fmla="*/ 643 w 451"/>
                  <a:gd name="T7" fmla="*/ 2783 h 453"/>
                  <a:gd name="T8" fmla="*/ 1181 w 451"/>
                  <a:gd name="T9" fmla="*/ 3141 h 453"/>
                  <a:gd name="T10" fmla="*/ 2183 w 451"/>
                  <a:gd name="T11" fmla="*/ 2948 h 453"/>
                  <a:gd name="T12" fmla="*/ 2665 w 451"/>
                  <a:gd name="T13" fmla="*/ 1709 h 453"/>
                  <a:gd name="T14" fmla="*/ 2248 w 451"/>
                  <a:gd name="T15" fmla="*/ 525 h 453"/>
                  <a:gd name="T16" fmla="*/ 1149 w 451"/>
                  <a:gd name="T17" fmla="*/ 156 h 45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1" h="453">
                    <a:moveTo>
                      <a:pt x="193" y="22"/>
                    </a:moveTo>
                    <a:cubicBezTo>
                      <a:pt x="130" y="37"/>
                      <a:pt x="68" y="52"/>
                      <a:pt x="39" y="118"/>
                    </a:cubicBezTo>
                    <a:cubicBezTo>
                      <a:pt x="7" y="192"/>
                      <a:pt x="0" y="266"/>
                      <a:pt x="48" y="332"/>
                    </a:cubicBezTo>
                    <a:cubicBezTo>
                      <a:pt x="64" y="355"/>
                      <a:pt x="83" y="374"/>
                      <a:pt x="108" y="386"/>
                    </a:cubicBezTo>
                    <a:cubicBezTo>
                      <a:pt x="138" y="401"/>
                      <a:pt x="169" y="425"/>
                      <a:pt x="199" y="436"/>
                    </a:cubicBezTo>
                    <a:cubicBezTo>
                      <a:pt x="250" y="453"/>
                      <a:pt x="324" y="437"/>
                      <a:pt x="367" y="409"/>
                    </a:cubicBezTo>
                    <a:cubicBezTo>
                      <a:pt x="428" y="370"/>
                      <a:pt x="446" y="307"/>
                      <a:pt x="448" y="237"/>
                    </a:cubicBezTo>
                    <a:cubicBezTo>
                      <a:pt x="451" y="165"/>
                      <a:pt x="436" y="116"/>
                      <a:pt x="378" y="73"/>
                    </a:cubicBezTo>
                    <a:cubicBezTo>
                      <a:pt x="328" y="37"/>
                      <a:pt x="256" y="0"/>
                      <a:pt x="193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63" name="Freeform 95"/>
              <p:cNvSpPr>
                <a:spLocks/>
              </p:cNvSpPr>
              <p:nvPr/>
            </p:nvSpPr>
            <p:spPr bwMode="auto">
              <a:xfrm>
                <a:off x="918" y="2029"/>
                <a:ext cx="484" cy="556"/>
              </a:xfrm>
              <a:custGeom>
                <a:avLst/>
                <a:gdLst>
                  <a:gd name="T0" fmla="*/ 578 w 267"/>
                  <a:gd name="T1" fmla="*/ 44 h 288"/>
                  <a:gd name="T2" fmla="*/ 53 w 267"/>
                  <a:gd name="T3" fmla="*/ 556 h 288"/>
                  <a:gd name="T4" fmla="*/ 149 w 267"/>
                  <a:gd name="T5" fmla="*/ 1531 h 288"/>
                  <a:gd name="T6" fmla="*/ 651 w 267"/>
                  <a:gd name="T7" fmla="*/ 1886 h 288"/>
                  <a:gd name="T8" fmla="*/ 1254 w 267"/>
                  <a:gd name="T9" fmla="*/ 1919 h 288"/>
                  <a:gd name="T10" fmla="*/ 1496 w 267"/>
                  <a:gd name="T11" fmla="*/ 1322 h 288"/>
                  <a:gd name="T12" fmla="*/ 1238 w 267"/>
                  <a:gd name="T13" fmla="*/ 790 h 288"/>
                  <a:gd name="T14" fmla="*/ 1091 w 267"/>
                  <a:gd name="T15" fmla="*/ 216 h 288"/>
                  <a:gd name="T16" fmla="*/ 578 w 267"/>
                  <a:gd name="T17" fmla="*/ 44 h 2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7" h="288">
                    <a:moveTo>
                      <a:pt x="97" y="6"/>
                    </a:moveTo>
                    <a:cubicBezTo>
                      <a:pt x="55" y="9"/>
                      <a:pt x="20" y="35"/>
                      <a:pt x="9" y="77"/>
                    </a:cubicBezTo>
                    <a:cubicBezTo>
                      <a:pt x="0" y="111"/>
                      <a:pt x="7" y="181"/>
                      <a:pt x="25" y="213"/>
                    </a:cubicBezTo>
                    <a:cubicBezTo>
                      <a:pt x="43" y="247"/>
                      <a:pt x="78" y="247"/>
                      <a:pt x="109" y="262"/>
                    </a:cubicBezTo>
                    <a:cubicBezTo>
                      <a:pt x="147" y="279"/>
                      <a:pt x="170" y="288"/>
                      <a:pt x="211" y="267"/>
                    </a:cubicBezTo>
                    <a:cubicBezTo>
                      <a:pt x="241" y="251"/>
                      <a:pt x="267" y="218"/>
                      <a:pt x="251" y="184"/>
                    </a:cubicBezTo>
                    <a:cubicBezTo>
                      <a:pt x="238" y="155"/>
                      <a:pt x="210" y="146"/>
                      <a:pt x="208" y="110"/>
                    </a:cubicBezTo>
                    <a:cubicBezTo>
                      <a:pt x="207" y="72"/>
                      <a:pt x="224" y="53"/>
                      <a:pt x="183" y="30"/>
                    </a:cubicBezTo>
                    <a:cubicBezTo>
                      <a:pt x="162" y="18"/>
                      <a:pt x="121" y="0"/>
                      <a:pt x="97" y="6"/>
                    </a:cubicBezTo>
                    <a:close/>
                  </a:path>
                </a:pathLst>
              </a:custGeom>
              <a:solidFill>
                <a:srgbClr val="C3B1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64" name="Freeform 96"/>
              <p:cNvSpPr>
                <a:spLocks/>
              </p:cNvSpPr>
              <p:nvPr/>
            </p:nvSpPr>
            <p:spPr bwMode="auto">
              <a:xfrm>
                <a:off x="973" y="2367"/>
                <a:ext cx="425" cy="193"/>
              </a:xfrm>
              <a:custGeom>
                <a:avLst/>
                <a:gdLst>
                  <a:gd name="T0" fmla="*/ 0 w 235"/>
                  <a:gd name="T1" fmla="*/ 164 h 100"/>
                  <a:gd name="T2" fmla="*/ 130 w 235"/>
                  <a:gd name="T3" fmla="*/ 380 h 100"/>
                  <a:gd name="T4" fmla="*/ 320 w 235"/>
                  <a:gd name="T5" fmla="*/ 504 h 100"/>
                  <a:gd name="T6" fmla="*/ 792 w 235"/>
                  <a:gd name="T7" fmla="*/ 697 h 100"/>
                  <a:gd name="T8" fmla="*/ 1170 w 235"/>
                  <a:gd name="T9" fmla="*/ 465 h 100"/>
                  <a:gd name="T10" fmla="*/ 1185 w 235"/>
                  <a:gd name="T11" fmla="*/ 0 h 100"/>
                  <a:gd name="T12" fmla="*/ 1060 w 235"/>
                  <a:gd name="T13" fmla="*/ 380 h 100"/>
                  <a:gd name="T14" fmla="*/ 725 w 235"/>
                  <a:gd name="T15" fmla="*/ 596 h 100"/>
                  <a:gd name="T16" fmla="*/ 367 w 235"/>
                  <a:gd name="T17" fmla="*/ 417 h 100"/>
                  <a:gd name="T18" fmla="*/ 29 w 235"/>
                  <a:gd name="T19" fmla="*/ 201 h 1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5" h="100">
                    <a:moveTo>
                      <a:pt x="0" y="23"/>
                    </a:moveTo>
                    <a:cubicBezTo>
                      <a:pt x="10" y="33"/>
                      <a:pt x="11" y="44"/>
                      <a:pt x="22" y="53"/>
                    </a:cubicBezTo>
                    <a:cubicBezTo>
                      <a:pt x="31" y="61"/>
                      <a:pt x="42" y="65"/>
                      <a:pt x="54" y="70"/>
                    </a:cubicBezTo>
                    <a:cubicBezTo>
                      <a:pt x="78" y="81"/>
                      <a:pt x="107" y="94"/>
                      <a:pt x="134" y="97"/>
                    </a:cubicBezTo>
                    <a:cubicBezTo>
                      <a:pt x="162" y="100"/>
                      <a:pt x="180" y="83"/>
                      <a:pt x="198" y="65"/>
                    </a:cubicBezTo>
                    <a:cubicBezTo>
                      <a:pt x="213" y="51"/>
                      <a:pt x="235" y="8"/>
                      <a:pt x="200" y="0"/>
                    </a:cubicBezTo>
                    <a:cubicBezTo>
                      <a:pt x="210" y="28"/>
                      <a:pt x="199" y="37"/>
                      <a:pt x="179" y="53"/>
                    </a:cubicBezTo>
                    <a:cubicBezTo>
                      <a:pt x="161" y="68"/>
                      <a:pt x="150" y="86"/>
                      <a:pt x="123" y="83"/>
                    </a:cubicBezTo>
                    <a:cubicBezTo>
                      <a:pt x="101" y="80"/>
                      <a:pt x="82" y="65"/>
                      <a:pt x="62" y="58"/>
                    </a:cubicBezTo>
                    <a:cubicBezTo>
                      <a:pt x="42" y="51"/>
                      <a:pt x="14" y="51"/>
                      <a:pt x="5" y="28"/>
                    </a:cubicBezTo>
                  </a:path>
                </a:pathLst>
              </a:custGeom>
              <a:solidFill>
                <a:srgbClr val="AD9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65" name="Freeform 97"/>
              <p:cNvSpPr>
                <a:spLocks/>
              </p:cNvSpPr>
              <p:nvPr/>
            </p:nvSpPr>
            <p:spPr bwMode="auto">
              <a:xfrm>
                <a:off x="935" y="2052"/>
                <a:ext cx="201" cy="264"/>
              </a:xfrm>
              <a:custGeom>
                <a:avLst/>
                <a:gdLst>
                  <a:gd name="T0" fmla="*/ 616 w 111"/>
                  <a:gd name="T1" fmla="*/ 29 h 137"/>
                  <a:gd name="T2" fmla="*/ 138 w 111"/>
                  <a:gd name="T3" fmla="*/ 285 h 137"/>
                  <a:gd name="T4" fmla="*/ 43 w 111"/>
                  <a:gd name="T5" fmla="*/ 981 h 137"/>
                  <a:gd name="T6" fmla="*/ 214 w 111"/>
                  <a:gd name="T7" fmla="*/ 308 h 137"/>
                  <a:gd name="T8" fmla="*/ 659 w 111"/>
                  <a:gd name="T9" fmla="*/ 56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1" h="137">
                    <a:moveTo>
                      <a:pt x="104" y="4"/>
                    </a:moveTo>
                    <a:cubicBezTo>
                      <a:pt x="72" y="3"/>
                      <a:pt x="42" y="15"/>
                      <a:pt x="23" y="40"/>
                    </a:cubicBezTo>
                    <a:cubicBezTo>
                      <a:pt x="0" y="70"/>
                      <a:pt x="7" y="102"/>
                      <a:pt x="7" y="137"/>
                    </a:cubicBezTo>
                    <a:cubicBezTo>
                      <a:pt x="8" y="105"/>
                      <a:pt x="16" y="69"/>
                      <a:pt x="36" y="43"/>
                    </a:cubicBezTo>
                    <a:cubicBezTo>
                      <a:pt x="48" y="26"/>
                      <a:pt x="92" y="0"/>
                      <a:pt x="111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66" name="Freeform 98"/>
              <p:cNvSpPr>
                <a:spLocks/>
              </p:cNvSpPr>
              <p:nvPr/>
            </p:nvSpPr>
            <p:spPr bwMode="auto">
              <a:xfrm>
                <a:off x="853" y="2046"/>
                <a:ext cx="693" cy="661"/>
              </a:xfrm>
              <a:custGeom>
                <a:avLst/>
                <a:gdLst>
                  <a:gd name="T0" fmla="*/ 2003 w 383"/>
                  <a:gd name="T1" fmla="*/ 0 h 342"/>
                  <a:gd name="T2" fmla="*/ 2226 w 383"/>
                  <a:gd name="T3" fmla="*/ 1146 h 342"/>
                  <a:gd name="T4" fmla="*/ 1415 w 383"/>
                  <a:gd name="T5" fmla="*/ 2315 h 342"/>
                  <a:gd name="T6" fmla="*/ 711 w 383"/>
                  <a:gd name="T7" fmla="*/ 2238 h 342"/>
                  <a:gd name="T8" fmla="*/ 300 w 383"/>
                  <a:gd name="T9" fmla="*/ 1966 h 342"/>
                  <a:gd name="T10" fmla="*/ 0 w 383"/>
                  <a:gd name="T11" fmla="*/ 1595 h 342"/>
                  <a:gd name="T12" fmla="*/ 695 w 383"/>
                  <a:gd name="T13" fmla="*/ 1966 h 342"/>
                  <a:gd name="T14" fmla="*/ 1755 w 383"/>
                  <a:gd name="T15" fmla="*/ 1782 h 342"/>
                  <a:gd name="T16" fmla="*/ 2003 w 383"/>
                  <a:gd name="T17" fmla="*/ 0 h 3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3" h="342">
                    <a:moveTo>
                      <a:pt x="338" y="0"/>
                    </a:moveTo>
                    <a:cubicBezTo>
                      <a:pt x="370" y="26"/>
                      <a:pt x="383" y="77"/>
                      <a:pt x="376" y="159"/>
                    </a:cubicBezTo>
                    <a:cubicBezTo>
                      <a:pt x="368" y="240"/>
                      <a:pt x="315" y="300"/>
                      <a:pt x="239" y="321"/>
                    </a:cubicBezTo>
                    <a:cubicBezTo>
                      <a:pt x="164" y="342"/>
                      <a:pt x="147" y="325"/>
                      <a:pt x="120" y="310"/>
                    </a:cubicBezTo>
                    <a:cubicBezTo>
                      <a:pt x="94" y="295"/>
                      <a:pt x="66" y="278"/>
                      <a:pt x="51" y="272"/>
                    </a:cubicBezTo>
                    <a:cubicBezTo>
                      <a:pt x="35" y="266"/>
                      <a:pt x="7" y="234"/>
                      <a:pt x="0" y="221"/>
                    </a:cubicBezTo>
                    <a:cubicBezTo>
                      <a:pt x="24" y="246"/>
                      <a:pt x="54" y="255"/>
                      <a:pt x="117" y="272"/>
                    </a:cubicBezTo>
                    <a:cubicBezTo>
                      <a:pt x="179" y="289"/>
                      <a:pt x="239" y="300"/>
                      <a:pt x="296" y="247"/>
                    </a:cubicBezTo>
                    <a:cubicBezTo>
                      <a:pt x="353" y="194"/>
                      <a:pt x="383" y="91"/>
                      <a:pt x="338" y="0"/>
                    </a:cubicBezTo>
                  </a:path>
                </a:pathLst>
              </a:custGeom>
              <a:solidFill>
                <a:srgbClr val="96D0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67" name="Freeform 99"/>
              <p:cNvSpPr>
                <a:spLocks/>
              </p:cNvSpPr>
              <p:nvPr/>
            </p:nvSpPr>
            <p:spPr bwMode="auto">
              <a:xfrm>
                <a:off x="788" y="1918"/>
                <a:ext cx="273" cy="427"/>
              </a:xfrm>
              <a:custGeom>
                <a:avLst/>
                <a:gdLst>
                  <a:gd name="T0" fmla="*/ 893 w 151"/>
                  <a:gd name="T1" fmla="*/ 0 h 221"/>
                  <a:gd name="T2" fmla="*/ 166 w 151"/>
                  <a:gd name="T3" fmla="*/ 597 h 221"/>
                  <a:gd name="T4" fmla="*/ 29 w 151"/>
                  <a:gd name="T5" fmla="*/ 1594 h 221"/>
                  <a:gd name="T6" fmla="*/ 320 w 151"/>
                  <a:gd name="T7" fmla="*/ 520 h 221"/>
                  <a:gd name="T8" fmla="*/ 893 w 151"/>
                  <a:gd name="T9" fmla="*/ 0 h 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" h="221">
                    <a:moveTo>
                      <a:pt x="151" y="0"/>
                    </a:moveTo>
                    <a:cubicBezTo>
                      <a:pt x="109" y="9"/>
                      <a:pt x="56" y="26"/>
                      <a:pt x="28" y="83"/>
                    </a:cubicBezTo>
                    <a:cubicBezTo>
                      <a:pt x="0" y="140"/>
                      <a:pt x="0" y="200"/>
                      <a:pt x="5" y="221"/>
                    </a:cubicBezTo>
                    <a:cubicBezTo>
                      <a:pt x="5" y="183"/>
                      <a:pt x="28" y="107"/>
                      <a:pt x="54" y="72"/>
                    </a:cubicBezTo>
                    <a:cubicBezTo>
                      <a:pt x="81" y="36"/>
                      <a:pt x="122" y="9"/>
                      <a:pt x="15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68" name="Freeform 100"/>
              <p:cNvSpPr>
                <a:spLocks/>
              </p:cNvSpPr>
              <p:nvPr/>
            </p:nvSpPr>
            <p:spPr bwMode="auto">
              <a:xfrm>
                <a:off x="748" y="1843"/>
                <a:ext cx="817" cy="877"/>
              </a:xfrm>
              <a:custGeom>
                <a:avLst/>
                <a:gdLst>
                  <a:gd name="T0" fmla="*/ 1141 w 451"/>
                  <a:gd name="T1" fmla="*/ 156 h 454"/>
                  <a:gd name="T2" fmla="*/ 226 w 451"/>
                  <a:gd name="T3" fmla="*/ 858 h 454"/>
                  <a:gd name="T4" fmla="*/ 279 w 451"/>
                  <a:gd name="T5" fmla="*/ 2391 h 454"/>
                  <a:gd name="T6" fmla="*/ 643 w 451"/>
                  <a:gd name="T7" fmla="*/ 2784 h 454"/>
                  <a:gd name="T8" fmla="*/ 1181 w 451"/>
                  <a:gd name="T9" fmla="*/ 3143 h 454"/>
                  <a:gd name="T10" fmla="*/ 2183 w 451"/>
                  <a:gd name="T11" fmla="*/ 2948 h 454"/>
                  <a:gd name="T12" fmla="*/ 2665 w 451"/>
                  <a:gd name="T13" fmla="*/ 1710 h 454"/>
                  <a:gd name="T14" fmla="*/ 2241 w 451"/>
                  <a:gd name="T15" fmla="*/ 525 h 454"/>
                  <a:gd name="T16" fmla="*/ 1141 w 451"/>
                  <a:gd name="T17" fmla="*/ 156 h 4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1" h="454">
                    <a:moveTo>
                      <a:pt x="192" y="22"/>
                    </a:moveTo>
                    <a:cubicBezTo>
                      <a:pt x="130" y="37"/>
                      <a:pt x="67" y="52"/>
                      <a:pt x="38" y="119"/>
                    </a:cubicBezTo>
                    <a:cubicBezTo>
                      <a:pt x="7" y="192"/>
                      <a:pt x="0" y="266"/>
                      <a:pt x="47" y="332"/>
                    </a:cubicBezTo>
                    <a:cubicBezTo>
                      <a:pt x="64" y="355"/>
                      <a:pt x="83" y="374"/>
                      <a:pt x="108" y="386"/>
                    </a:cubicBezTo>
                    <a:cubicBezTo>
                      <a:pt x="138" y="401"/>
                      <a:pt x="168" y="425"/>
                      <a:pt x="199" y="436"/>
                    </a:cubicBezTo>
                    <a:cubicBezTo>
                      <a:pt x="250" y="454"/>
                      <a:pt x="323" y="437"/>
                      <a:pt x="367" y="409"/>
                    </a:cubicBezTo>
                    <a:cubicBezTo>
                      <a:pt x="428" y="370"/>
                      <a:pt x="446" y="307"/>
                      <a:pt x="448" y="237"/>
                    </a:cubicBezTo>
                    <a:cubicBezTo>
                      <a:pt x="451" y="165"/>
                      <a:pt x="436" y="116"/>
                      <a:pt x="377" y="73"/>
                    </a:cubicBezTo>
                    <a:cubicBezTo>
                      <a:pt x="328" y="38"/>
                      <a:pt x="256" y="0"/>
                      <a:pt x="192" y="22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69" name="Freeform 101"/>
              <p:cNvSpPr>
                <a:spLocks/>
              </p:cNvSpPr>
              <p:nvPr/>
            </p:nvSpPr>
            <p:spPr bwMode="auto">
              <a:xfrm>
                <a:off x="918" y="2029"/>
                <a:ext cx="482" cy="556"/>
              </a:xfrm>
              <a:custGeom>
                <a:avLst/>
                <a:gdLst>
                  <a:gd name="T0" fmla="*/ 578 w 266"/>
                  <a:gd name="T1" fmla="*/ 44 h 288"/>
                  <a:gd name="T2" fmla="*/ 53 w 266"/>
                  <a:gd name="T3" fmla="*/ 564 h 288"/>
                  <a:gd name="T4" fmla="*/ 141 w 266"/>
                  <a:gd name="T5" fmla="*/ 1539 h 288"/>
                  <a:gd name="T6" fmla="*/ 651 w 266"/>
                  <a:gd name="T7" fmla="*/ 1886 h 288"/>
                  <a:gd name="T8" fmla="*/ 1254 w 266"/>
                  <a:gd name="T9" fmla="*/ 1919 h 288"/>
                  <a:gd name="T10" fmla="*/ 1493 w 266"/>
                  <a:gd name="T11" fmla="*/ 1330 h 288"/>
                  <a:gd name="T12" fmla="*/ 1238 w 266"/>
                  <a:gd name="T13" fmla="*/ 797 h 288"/>
                  <a:gd name="T14" fmla="*/ 1091 w 266"/>
                  <a:gd name="T15" fmla="*/ 216 h 288"/>
                  <a:gd name="T16" fmla="*/ 578 w 266"/>
                  <a:gd name="T17" fmla="*/ 44 h 2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6" h="288">
                    <a:moveTo>
                      <a:pt x="97" y="6"/>
                    </a:moveTo>
                    <a:cubicBezTo>
                      <a:pt x="55" y="10"/>
                      <a:pt x="20" y="36"/>
                      <a:pt x="9" y="78"/>
                    </a:cubicBezTo>
                    <a:cubicBezTo>
                      <a:pt x="0" y="112"/>
                      <a:pt x="7" y="182"/>
                      <a:pt x="24" y="214"/>
                    </a:cubicBezTo>
                    <a:cubicBezTo>
                      <a:pt x="43" y="248"/>
                      <a:pt x="78" y="247"/>
                      <a:pt x="109" y="262"/>
                    </a:cubicBezTo>
                    <a:cubicBezTo>
                      <a:pt x="147" y="280"/>
                      <a:pt x="170" y="288"/>
                      <a:pt x="211" y="267"/>
                    </a:cubicBezTo>
                    <a:cubicBezTo>
                      <a:pt x="240" y="252"/>
                      <a:pt x="266" y="219"/>
                      <a:pt x="251" y="185"/>
                    </a:cubicBezTo>
                    <a:cubicBezTo>
                      <a:pt x="238" y="156"/>
                      <a:pt x="209" y="147"/>
                      <a:pt x="208" y="111"/>
                    </a:cubicBezTo>
                    <a:cubicBezTo>
                      <a:pt x="207" y="73"/>
                      <a:pt x="224" y="54"/>
                      <a:pt x="183" y="30"/>
                    </a:cubicBezTo>
                    <a:cubicBezTo>
                      <a:pt x="162" y="18"/>
                      <a:pt x="121" y="0"/>
                      <a:pt x="97" y="6"/>
                    </a:cubicBezTo>
                    <a:close/>
                  </a:path>
                </a:pathLst>
              </a:custGeom>
              <a:noFill/>
              <a:ln w="3175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70" name="Oval 102"/>
              <p:cNvSpPr>
                <a:spLocks noChangeArrowheads="1"/>
              </p:cNvSpPr>
              <p:nvPr/>
            </p:nvSpPr>
            <p:spPr bwMode="auto">
              <a:xfrm>
                <a:off x="1127" y="2013"/>
                <a:ext cx="74" cy="7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371" name="Oval 103"/>
              <p:cNvSpPr>
                <a:spLocks noChangeArrowheads="1"/>
              </p:cNvSpPr>
              <p:nvPr/>
            </p:nvSpPr>
            <p:spPr bwMode="auto">
              <a:xfrm>
                <a:off x="1219" y="2058"/>
                <a:ext cx="40" cy="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372" name="Oval 104"/>
              <p:cNvSpPr>
                <a:spLocks noChangeArrowheads="1"/>
              </p:cNvSpPr>
              <p:nvPr/>
            </p:nvSpPr>
            <p:spPr bwMode="auto">
              <a:xfrm>
                <a:off x="1079" y="2023"/>
                <a:ext cx="31" cy="3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</p:grpSp>
        <p:grpSp>
          <p:nvGrpSpPr>
            <p:cNvPr id="1373" name="Group 93"/>
            <p:cNvGrpSpPr>
              <a:grpSpLocks/>
            </p:cNvGrpSpPr>
            <p:nvPr/>
          </p:nvGrpSpPr>
          <p:grpSpPr bwMode="auto">
            <a:xfrm>
              <a:off x="2645005" y="3875544"/>
              <a:ext cx="108000" cy="108000"/>
              <a:chOff x="748" y="1843"/>
              <a:chExt cx="817" cy="877"/>
            </a:xfrm>
          </p:grpSpPr>
          <p:sp>
            <p:nvSpPr>
              <p:cNvPr id="1374" name="Freeform 94"/>
              <p:cNvSpPr>
                <a:spLocks/>
              </p:cNvSpPr>
              <p:nvPr/>
            </p:nvSpPr>
            <p:spPr bwMode="auto">
              <a:xfrm>
                <a:off x="748" y="1843"/>
                <a:ext cx="817" cy="875"/>
              </a:xfrm>
              <a:custGeom>
                <a:avLst/>
                <a:gdLst>
                  <a:gd name="T0" fmla="*/ 1149 w 451"/>
                  <a:gd name="T1" fmla="*/ 156 h 453"/>
                  <a:gd name="T2" fmla="*/ 234 w 451"/>
                  <a:gd name="T3" fmla="*/ 850 h 453"/>
                  <a:gd name="T4" fmla="*/ 286 w 451"/>
                  <a:gd name="T5" fmla="*/ 2391 h 453"/>
                  <a:gd name="T6" fmla="*/ 643 w 451"/>
                  <a:gd name="T7" fmla="*/ 2783 h 453"/>
                  <a:gd name="T8" fmla="*/ 1181 w 451"/>
                  <a:gd name="T9" fmla="*/ 3141 h 453"/>
                  <a:gd name="T10" fmla="*/ 2183 w 451"/>
                  <a:gd name="T11" fmla="*/ 2948 h 453"/>
                  <a:gd name="T12" fmla="*/ 2665 w 451"/>
                  <a:gd name="T13" fmla="*/ 1709 h 453"/>
                  <a:gd name="T14" fmla="*/ 2248 w 451"/>
                  <a:gd name="T15" fmla="*/ 525 h 453"/>
                  <a:gd name="T16" fmla="*/ 1149 w 451"/>
                  <a:gd name="T17" fmla="*/ 156 h 45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1" h="453">
                    <a:moveTo>
                      <a:pt x="193" y="22"/>
                    </a:moveTo>
                    <a:cubicBezTo>
                      <a:pt x="130" y="37"/>
                      <a:pt x="68" y="52"/>
                      <a:pt x="39" y="118"/>
                    </a:cubicBezTo>
                    <a:cubicBezTo>
                      <a:pt x="7" y="192"/>
                      <a:pt x="0" y="266"/>
                      <a:pt x="48" y="332"/>
                    </a:cubicBezTo>
                    <a:cubicBezTo>
                      <a:pt x="64" y="355"/>
                      <a:pt x="83" y="374"/>
                      <a:pt x="108" y="386"/>
                    </a:cubicBezTo>
                    <a:cubicBezTo>
                      <a:pt x="138" y="401"/>
                      <a:pt x="169" y="425"/>
                      <a:pt x="199" y="436"/>
                    </a:cubicBezTo>
                    <a:cubicBezTo>
                      <a:pt x="250" y="453"/>
                      <a:pt x="324" y="437"/>
                      <a:pt x="367" y="409"/>
                    </a:cubicBezTo>
                    <a:cubicBezTo>
                      <a:pt x="428" y="370"/>
                      <a:pt x="446" y="307"/>
                      <a:pt x="448" y="237"/>
                    </a:cubicBezTo>
                    <a:cubicBezTo>
                      <a:pt x="451" y="165"/>
                      <a:pt x="436" y="116"/>
                      <a:pt x="378" y="73"/>
                    </a:cubicBezTo>
                    <a:cubicBezTo>
                      <a:pt x="328" y="37"/>
                      <a:pt x="256" y="0"/>
                      <a:pt x="193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75" name="Freeform 95"/>
              <p:cNvSpPr>
                <a:spLocks/>
              </p:cNvSpPr>
              <p:nvPr/>
            </p:nvSpPr>
            <p:spPr bwMode="auto">
              <a:xfrm>
                <a:off x="918" y="2029"/>
                <a:ext cx="484" cy="556"/>
              </a:xfrm>
              <a:custGeom>
                <a:avLst/>
                <a:gdLst>
                  <a:gd name="T0" fmla="*/ 578 w 267"/>
                  <a:gd name="T1" fmla="*/ 44 h 288"/>
                  <a:gd name="T2" fmla="*/ 53 w 267"/>
                  <a:gd name="T3" fmla="*/ 556 h 288"/>
                  <a:gd name="T4" fmla="*/ 149 w 267"/>
                  <a:gd name="T5" fmla="*/ 1531 h 288"/>
                  <a:gd name="T6" fmla="*/ 651 w 267"/>
                  <a:gd name="T7" fmla="*/ 1886 h 288"/>
                  <a:gd name="T8" fmla="*/ 1254 w 267"/>
                  <a:gd name="T9" fmla="*/ 1919 h 288"/>
                  <a:gd name="T10" fmla="*/ 1496 w 267"/>
                  <a:gd name="T11" fmla="*/ 1322 h 288"/>
                  <a:gd name="T12" fmla="*/ 1238 w 267"/>
                  <a:gd name="T13" fmla="*/ 790 h 288"/>
                  <a:gd name="T14" fmla="*/ 1091 w 267"/>
                  <a:gd name="T15" fmla="*/ 216 h 288"/>
                  <a:gd name="T16" fmla="*/ 578 w 267"/>
                  <a:gd name="T17" fmla="*/ 44 h 2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7" h="288">
                    <a:moveTo>
                      <a:pt x="97" y="6"/>
                    </a:moveTo>
                    <a:cubicBezTo>
                      <a:pt x="55" y="9"/>
                      <a:pt x="20" y="35"/>
                      <a:pt x="9" y="77"/>
                    </a:cubicBezTo>
                    <a:cubicBezTo>
                      <a:pt x="0" y="111"/>
                      <a:pt x="7" y="181"/>
                      <a:pt x="25" y="213"/>
                    </a:cubicBezTo>
                    <a:cubicBezTo>
                      <a:pt x="43" y="247"/>
                      <a:pt x="78" y="247"/>
                      <a:pt x="109" y="262"/>
                    </a:cubicBezTo>
                    <a:cubicBezTo>
                      <a:pt x="147" y="279"/>
                      <a:pt x="170" y="288"/>
                      <a:pt x="211" y="267"/>
                    </a:cubicBezTo>
                    <a:cubicBezTo>
                      <a:pt x="241" y="251"/>
                      <a:pt x="267" y="218"/>
                      <a:pt x="251" y="184"/>
                    </a:cubicBezTo>
                    <a:cubicBezTo>
                      <a:pt x="238" y="155"/>
                      <a:pt x="210" y="146"/>
                      <a:pt x="208" y="110"/>
                    </a:cubicBezTo>
                    <a:cubicBezTo>
                      <a:pt x="207" y="72"/>
                      <a:pt x="224" y="53"/>
                      <a:pt x="183" y="30"/>
                    </a:cubicBezTo>
                    <a:cubicBezTo>
                      <a:pt x="162" y="18"/>
                      <a:pt x="121" y="0"/>
                      <a:pt x="97" y="6"/>
                    </a:cubicBezTo>
                    <a:close/>
                  </a:path>
                </a:pathLst>
              </a:custGeom>
              <a:solidFill>
                <a:srgbClr val="C3B1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76" name="Freeform 96"/>
              <p:cNvSpPr>
                <a:spLocks/>
              </p:cNvSpPr>
              <p:nvPr/>
            </p:nvSpPr>
            <p:spPr bwMode="auto">
              <a:xfrm>
                <a:off x="973" y="2367"/>
                <a:ext cx="425" cy="193"/>
              </a:xfrm>
              <a:custGeom>
                <a:avLst/>
                <a:gdLst>
                  <a:gd name="T0" fmla="*/ 0 w 235"/>
                  <a:gd name="T1" fmla="*/ 164 h 100"/>
                  <a:gd name="T2" fmla="*/ 130 w 235"/>
                  <a:gd name="T3" fmla="*/ 380 h 100"/>
                  <a:gd name="T4" fmla="*/ 320 w 235"/>
                  <a:gd name="T5" fmla="*/ 504 h 100"/>
                  <a:gd name="T6" fmla="*/ 792 w 235"/>
                  <a:gd name="T7" fmla="*/ 697 h 100"/>
                  <a:gd name="T8" fmla="*/ 1170 w 235"/>
                  <a:gd name="T9" fmla="*/ 465 h 100"/>
                  <a:gd name="T10" fmla="*/ 1185 w 235"/>
                  <a:gd name="T11" fmla="*/ 0 h 100"/>
                  <a:gd name="T12" fmla="*/ 1060 w 235"/>
                  <a:gd name="T13" fmla="*/ 380 h 100"/>
                  <a:gd name="T14" fmla="*/ 725 w 235"/>
                  <a:gd name="T15" fmla="*/ 596 h 100"/>
                  <a:gd name="T16" fmla="*/ 367 w 235"/>
                  <a:gd name="T17" fmla="*/ 417 h 100"/>
                  <a:gd name="T18" fmla="*/ 29 w 235"/>
                  <a:gd name="T19" fmla="*/ 201 h 1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5" h="100">
                    <a:moveTo>
                      <a:pt x="0" y="23"/>
                    </a:moveTo>
                    <a:cubicBezTo>
                      <a:pt x="10" y="33"/>
                      <a:pt x="11" y="44"/>
                      <a:pt x="22" y="53"/>
                    </a:cubicBezTo>
                    <a:cubicBezTo>
                      <a:pt x="31" y="61"/>
                      <a:pt x="42" y="65"/>
                      <a:pt x="54" y="70"/>
                    </a:cubicBezTo>
                    <a:cubicBezTo>
                      <a:pt x="78" y="81"/>
                      <a:pt x="107" y="94"/>
                      <a:pt x="134" y="97"/>
                    </a:cubicBezTo>
                    <a:cubicBezTo>
                      <a:pt x="162" y="100"/>
                      <a:pt x="180" y="83"/>
                      <a:pt x="198" y="65"/>
                    </a:cubicBezTo>
                    <a:cubicBezTo>
                      <a:pt x="213" y="51"/>
                      <a:pt x="235" y="8"/>
                      <a:pt x="200" y="0"/>
                    </a:cubicBezTo>
                    <a:cubicBezTo>
                      <a:pt x="210" y="28"/>
                      <a:pt x="199" y="37"/>
                      <a:pt x="179" y="53"/>
                    </a:cubicBezTo>
                    <a:cubicBezTo>
                      <a:pt x="161" y="68"/>
                      <a:pt x="150" y="86"/>
                      <a:pt x="123" y="83"/>
                    </a:cubicBezTo>
                    <a:cubicBezTo>
                      <a:pt x="101" y="80"/>
                      <a:pt x="82" y="65"/>
                      <a:pt x="62" y="58"/>
                    </a:cubicBezTo>
                    <a:cubicBezTo>
                      <a:pt x="42" y="51"/>
                      <a:pt x="14" y="51"/>
                      <a:pt x="5" y="28"/>
                    </a:cubicBezTo>
                  </a:path>
                </a:pathLst>
              </a:custGeom>
              <a:solidFill>
                <a:srgbClr val="AD9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77" name="Freeform 97"/>
              <p:cNvSpPr>
                <a:spLocks/>
              </p:cNvSpPr>
              <p:nvPr/>
            </p:nvSpPr>
            <p:spPr bwMode="auto">
              <a:xfrm>
                <a:off x="935" y="2052"/>
                <a:ext cx="201" cy="264"/>
              </a:xfrm>
              <a:custGeom>
                <a:avLst/>
                <a:gdLst>
                  <a:gd name="T0" fmla="*/ 616 w 111"/>
                  <a:gd name="T1" fmla="*/ 29 h 137"/>
                  <a:gd name="T2" fmla="*/ 138 w 111"/>
                  <a:gd name="T3" fmla="*/ 285 h 137"/>
                  <a:gd name="T4" fmla="*/ 43 w 111"/>
                  <a:gd name="T5" fmla="*/ 981 h 137"/>
                  <a:gd name="T6" fmla="*/ 214 w 111"/>
                  <a:gd name="T7" fmla="*/ 308 h 137"/>
                  <a:gd name="T8" fmla="*/ 659 w 111"/>
                  <a:gd name="T9" fmla="*/ 56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1" h="137">
                    <a:moveTo>
                      <a:pt x="104" y="4"/>
                    </a:moveTo>
                    <a:cubicBezTo>
                      <a:pt x="72" y="3"/>
                      <a:pt x="42" y="15"/>
                      <a:pt x="23" y="40"/>
                    </a:cubicBezTo>
                    <a:cubicBezTo>
                      <a:pt x="0" y="70"/>
                      <a:pt x="7" y="102"/>
                      <a:pt x="7" y="137"/>
                    </a:cubicBezTo>
                    <a:cubicBezTo>
                      <a:pt x="8" y="105"/>
                      <a:pt x="16" y="69"/>
                      <a:pt x="36" y="43"/>
                    </a:cubicBezTo>
                    <a:cubicBezTo>
                      <a:pt x="48" y="26"/>
                      <a:pt x="92" y="0"/>
                      <a:pt x="111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78" name="Freeform 98"/>
              <p:cNvSpPr>
                <a:spLocks/>
              </p:cNvSpPr>
              <p:nvPr/>
            </p:nvSpPr>
            <p:spPr bwMode="auto">
              <a:xfrm>
                <a:off x="853" y="2046"/>
                <a:ext cx="693" cy="661"/>
              </a:xfrm>
              <a:custGeom>
                <a:avLst/>
                <a:gdLst>
                  <a:gd name="T0" fmla="*/ 2003 w 383"/>
                  <a:gd name="T1" fmla="*/ 0 h 342"/>
                  <a:gd name="T2" fmla="*/ 2226 w 383"/>
                  <a:gd name="T3" fmla="*/ 1146 h 342"/>
                  <a:gd name="T4" fmla="*/ 1415 w 383"/>
                  <a:gd name="T5" fmla="*/ 2315 h 342"/>
                  <a:gd name="T6" fmla="*/ 711 w 383"/>
                  <a:gd name="T7" fmla="*/ 2238 h 342"/>
                  <a:gd name="T8" fmla="*/ 300 w 383"/>
                  <a:gd name="T9" fmla="*/ 1966 h 342"/>
                  <a:gd name="T10" fmla="*/ 0 w 383"/>
                  <a:gd name="T11" fmla="*/ 1595 h 342"/>
                  <a:gd name="T12" fmla="*/ 695 w 383"/>
                  <a:gd name="T13" fmla="*/ 1966 h 342"/>
                  <a:gd name="T14" fmla="*/ 1755 w 383"/>
                  <a:gd name="T15" fmla="*/ 1782 h 342"/>
                  <a:gd name="T16" fmla="*/ 2003 w 383"/>
                  <a:gd name="T17" fmla="*/ 0 h 3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3" h="342">
                    <a:moveTo>
                      <a:pt x="338" y="0"/>
                    </a:moveTo>
                    <a:cubicBezTo>
                      <a:pt x="370" y="26"/>
                      <a:pt x="383" y="77"/>
                      <a:pt x="376" y="159"/>
                    </a:cubicBezTo>
                    <a:cubicBezTo>
                      <a:pt x="368" y="240"/>
                      <a:pt x="315" y="300"/>
                      <a:pt x="239" y="321"/>
                    </a:cubicBezTo>
                    <a:cubicBezTo>
                      <a:pt x="164" y="342"/>
                      <a:pt x="147" y="325"/>
                      <a:pt x="120" y="310"/>
                    </a:cubicBezTo>
                    <a:cubicBezTo>
                      <a:pt x="94" y="295"/>
                      <a:pt x="66" y="278"/>
                      <a:pt x="51" y="272"/>
                    </a:cubicBezTo>
                    <a:cubicBezTo>
                      <a:pt x="35" y="266"/>
                      <a:pt x="7" y="234"/>
                      <a:pt x="0" y="221"/>
                    </a:cubicBezTo>
                    <a:cubicBezTo>
                      <a:pt x="24" y="246"/>
                      <a:pt x="54" y="255"/>
                      <a:pt x="117" y="272"/>
                    </a:cubicBezTo>
                    <a:cubicBezTo>
                      <a:pt x="179" y="289"/>
                      <a:pt x="239" y="300"/>
                      <a:pt x="296" y="247"/>
                    </a:cubicBezTo>
                    <a:cubicBezTo>
                      <a:pt x="353" y="194"/>
                      <a:pt x="383" y="91"/>
                      <a:pt x="338" y="0"/>
                    </a:cubicBezTo>
                  </a:path>
                </a:pathLst>
              </a:custGeom>
              <a:solidFill>
                <a:srgbClr val="96D0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79" name="Freeform 99"/>
              <p:cNvSpPr>
                <a:spLocks/>
              </p:cNvSpPr>
              <p:nvPr/>
            </p:nvSpPr>
            <p:spPr bwMode="auto">
              <a:xfrm>
                <a:off x="788" y="1918"/>
                <a:ext cx="273" cy="427"/>
              </a:xfrm>
              <a:custGeom>
                <a:avLst/>
                <a:gdLst>
                  <a:gd name="T0" fmla="*/ 893 w 151"/>
                  <a:gd name="T1" fmla="*/ 0 h 221"/>
                  <a:gd name="T2" fmla="*/ 166 w 151"/>
                  <a:gd name="T3" fmla="*/ 597 h 221"/>
                  <a:gd name="T4" fmla="*/ 29 w 151"/>
                  <a:gd name="T5" fmla="*/ 1594 h 221"/>
                  <a:gd name="T6" fmla="*/ 320 w 151"/>
                  <a:gd name="T7" fmla="*/ 520 h 221"/>
                  <a:gd name="T8" fmla="*/ 893 w 151"/>
                  <a:gd name="T9" fmla="*/ 0 h 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" h="221">
                    <a:moveTo>
                      <a:pt x="151" y="0"/>
                    </a:moveTo>
                    <a:cubicBezTo>
                      <a:pt x="109" y="9"/>
                      <a:pt x="56" y="26"/>
                      <a:pt x="28" y="83"/>
                    </a:cubicBezTo>
                    <a:cubicBezTo>
                      <a:pt x="0" y="140"/>
                      <a:pt x="0" y="200"/>
                      <a:pt x="5" y="221"/>
                    </a:cubicBezTo>
                    <a:cubicBezTo>
                      <a:pt x="5" y="183"/>
                      <a:pt x="28" y="107"/>
                      <a:pt x="54" y="72"/>
                    </a:cubicBezTo>
                    <a:cubicBezTo>
                      <a:pt x="81" y="36"/>
                      <a:pt x="122" y="9"/>
                      <a:pt x="15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80" name="Freeform 100"/>
              <p:cNvSpPr>
                <a:spLocks/>
              </p:cNvSpPr>
              <p:nvPr/>
            </p:nvSpPr>
            <p:spPr bwMode="auto">
              <a:xfrm>
                <a:off x="748" y="1843"/>
                <a:ext cx="817" cy="877"/>
              </a:xfrm>
              <a:custGeom>
                <a:avLst/>
                <a:gdLst>
                  <a:gd name="T0" fmla="*/ 1141 w 451"/>
                  <a:gd name="T1" fmla="*/ 156 h 454"/>
                  <a:gd name="T2" fmla="*/ 226 w 451"/>
                  <a:gd name="T3" fmla="*/ 858 h 454"/>
                  <a:gd name="T4" fmla="*/ 279 w 451"/>
                  <a:gd name="T5" fmla="*/ 2391 h 454"/>
                  <a:gd name="T6" fmla="*/ 643 w 451"/>
                  <a:gd name="T7" fmla="*/ 2784 h 454"/>
                  <a:gd name="T8" fmla="*/ 1181 w 451"/>
                  <a:gd name="T9" fmla="*/ 3143 h 454"/>
                  <a:gd name="T10" fmla="*/ 2183 w 451"/>
                  <a:gd name="T11" fmla="*/ 2948 h 454"/>
                  <a:gd name="T12" fmla="*/ 2665 w 451"/>
                  <a:gd name="T13" fmla="*/ 1710 h 454"/>
                  <a:gd name="T14" fmla="*/ 2241 w 451"/>
                  <a:gd name="T15" fmla="*/ 525 h 454"/>
                  <a:gd name="T16" fmla="*/ 1141 w 451"/>
                  <a:gd name="T17" fmla="*/ 156 h 4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1" h="454">
                    <a:moveTo>
                      <a:pt x="192" y="22"/>
                    </a:moveTo>
                    <a:cubicBezTo>
                      <a:pt x="130" y="37"/>
                      <a:pt x="67" y="52"/>
                      <a:pt x="38" y="119"/>
                    </a:cubicBezTo>
                    <a:cubicBezTo>
                      <a:pt x="7" y="192"/>
                      <a:pt x="0" y="266"/>
                      <a:pt x="47" y="332"/>
                    </a:cubicBezTo>
                    <a:cubicBezTo>
                      <a:pt x="64" y="355"/>
                      <a:pt x="83" y="374"/>
                      <a:pt x="108" y="386"/>
                    </a:cubicBezTo>
                    <a:cubicBezTo>
                      <a:pt x="138" y="401"/>
                      <a:pt x="168" y="425"/>
                      <a:pt x="199" y="436"/>
                    </a:cubicBezTo>
                    <a:cubicBezTo>
                      <a:pt x="250" y="454"/>
                      <a:pt x="323" y="437"/>
                      <a:pt x="367" y="409"/>
                    </a:cubicBezTo>
                    <a:cubicBezTo>
                      <a:pt x="428" y="370"/>
                      <a:pt x="446" y="307"/>
                      <a:pt x="448" y="237"/>
                    </a:cubicBezTo>
                    <a:cubicBezTo>
                      <a:pt x="451" y="165"/>
                      <a:pt x="436" y="116"/>
                      <a:pt x="377" y="73"/>
                    </a:cubicBezTo>
                    <a:cubicBezTo>
                      <a:pt x="328" y="38"/>
                      <a:pt x="256" y="0"/>
                      <a:pt x="192" y="22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81" name="Freeform 101"/>
              <p:cNvSpPr>
                <a:spLocks/>
              </p:cNvSpPr>
              <p:nvPr/>
            </p:nvSpPr>
            <p:spPr bwMode="auto">
              <a:xfrm>
                <a:off x="918" y="2029"/>
                <a:ext cx="482" cy="556"/>
              </a:xfrm>
              <a:custGeom>
                <a:avLst/>
                <a:gdLst>
                  <a:gd name="T0" fmla="*/ 578 w 266"/>
                  <a:gd name="T1" fmla="*/ 44 h 288"/>
                  <a:gd name="T2" fmla="*/ 53 w 266"/>
                  <a:gd name="T3" fmla="*/ 564 h 288"/>
                  <a:gd name="T4" fmla="*/ 141 w 266"/>
                  <a:gd name="T5" fmla="*/ 1539 h 288"/>
                  <a:gd name="T6" fmla="*/ 651 w 266"/>
                  <a:gd name="T7" fmla="*/ 1886 h 288"/>
                  <a:gd name="T8" fmla="*/ 1254 w 266"/>
                  <a:gd name="T9" fmla="*/ 1919 h 288"/>
                  <a:gd name="T10" fmla="*/ 1493 w 266"/>
                  <a:gd name="T11" fmla="*/ 1330 h 288"/>
                  <a:gd name="T12" fmla="*/ 1238 w 266"/>
                  <a:gd name="T13" fmla="*/ 797 h 288"/>
                  <a:gd name="T14" fmla="*/ 1091 w 266"/>
                  <a:gd name="T15" fmla="*/ 216 h 288"/>
                  <a:gd name="T16" fmla="*/ 578 w 266"/>
                  <a:gd name="T17" fmla="*/ 44 h 2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6" h="288">
                    <a:moveTo>
                      <a:pt x="97" y="6"/>
                    </a:moveTo>
                    <a:cubicBezTo>
                      <a:pt x="55" y="10"/>
                      <a:pt x="20" y="36"/>
                      <a:pt x="9" y="78"/>
                    </a:cubicBezTo>
                    <a:cubicBezTo>
                      <a:pt x="0" y="112"/>
                      <a:pt x="7" y="182"/>
                      <a:pt x="24" y="214"/>
                    </a:cubicBezTo>
                    <a:cubicBezTo>
                      <a:pt x="43" y="248"/>
                      <a:pt x="78" y="247"/>
                      <a:pt x="109" y="262"/>
                    </a:cubicBezTo>
                    <a:cubicBezTo>
                      <a:pt x="147" y="280"/>
                      <a:pt x="170" y="288"/>
                      <a:pt x="211" y="267"/>
                    </a:cubicBezTo>
                    <a:cubicBezTo>
                      <a:pt x="240" y="252"/>
                      <a:pt x="266" y="219"/>
                      <a:pt x="251" y="185"/>
                    </a:cubicBezTo>
                    <a:cubicBezTo>
                      <a:pt x="238" y="156"/>
                      <a:pt x="209" y="147"/>
                      <a:pt x="208" y="111"/>
                    </a:cubicBezTo>
                    <a:cubicBezTo>
                      <a:pt x="207" y="73"/>
                      <a:pt x="224" y="54"/>
                      <a:pt x="183" y="30"/>
                    </a:cubicBezTo>
                    <a:cubicBezTo>
                      <a:pt x="162" y="18"/>
                      <a:pt x="121" y="0"/>
                      <a:pt x="97" y="6"/>
                    </a:cubicBezTo>
                    <a:close/>
                  </a:path>
                </a:pathLst>
              </a:custGeom>
              <a:noFill/>
              <a:ln w="3175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82" name="Oval 102"/>
              <p:cNvSpPr>
                <a:spLocks noChangeArrowheads="1"/>
              </p:cNvSpPr>
              <p:nvPr/>
            </p:nvSpPr>
            <p:spPr bwMode="auto">
              <a:xfrm>
                <a:off x="1127" y="2013"/>
                <a:ext cx="74" cy="7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383" name="Oval 103"/>
              <p:cNvSpPr>
                <a:spLocks noChangeArrowheads="1"/>
              </p:cNvSpPr>
              <p:nvPr/>
            </p:nvSpPr>
            <p:spPr bwMode="auto">
              <a:xfrm>
                <a:off x="1219" y="2058"/>
                <a:ext cx="40" cy="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384" name="Oval 104"/>
              <p:cNvSpPr>
                <a:spLocks noChangeArrowheads="1"/>
              </p:cNvSpPr>
              <p:nvPr/>
            </p:nvSpPr>
            <p:spPr bwMode="auto">
              <a:xfrm>
                <a:off x="1079" y="2023"/>
                <a:ext cx="31" cy="3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</p:grpSp>
        <p:grpSp>
          <p:nvGrpSpPr>
            <p:cNvPr id="1385" name="Group 93"/>
            <p:cNvGrpSpPr>
              <a:grpSpLocks/>
            </p:cNvGrpSpPr>
            <p:nvPr/>
          </p:nvGrpSpPr>
          <p:grpSpPr bwMode="auto">
            <a:xfrm>
              <a:off x="5305445" y="3356992"/>
              <a:ext cx="108000" cy="108000"/>
              <a:chOff x="748" y="1843"/>
              <a:chExt cx="817" cy="877"/>
            </a:xfrm>
          </p:grpSpPr>
          <p:sp>
            <p:nvSpPr>
              <p:cNvPr id="1386" name="Freeform 94"/>
              <p:cNvSpPr>
                <a:spLocks/>
              </p:cNvSpPr>
              <p:nvPr/>
            </p:nvSpPr>
            <p:spPr bwMode="auto">
              <a:xfrm>
                <a:off x="748" y="1843"/>
                <a:ext cx="817" cy="875"/>
              </a:xfrm>
              <a:custGeom>
                <a:avLst/>
                <a:gdLst>
                  <a:gd name="T0" fmla="*/ 1149 w 451"/>
                  <a:gd name="T1" fmla="*/ 156 h 453"/>
                  <a:gd name="T2" fmla="*/ 234 w 451"/>
                  <a:gd name="T3" fmla="*/ 850 h 453"/>
                  <a:gd name="T4" fmla="*/ 286 w 451"/>
                  <a:gd name="T5" fmla="*/ 2391 h 453"/>
                  <a:gd name="T6" fmla="*/ 643 w 451"/>
                  <a:gd name="T7" fmla="*/ 2783 h 453"/>
                  <a:gd name="T8" fmla="*/ 1181 w 451"/>
                  <a:gd name="T9" fmla="*/ 3141 h 453"/>
                  <a:gd name="T10" fmla="*/ 2183 w 451"/>
                  <a:gd name="T11" fmla="*/ 2948 h 453"/>
                  <a:gd name="T12" fmla="*/ 2665 w 451"/>
                  <a:gd name="T13" fmla="*/ 1709 h 453"/>
                  <a:gd name="T14" fmla="*/ 2248 w 451"/>
                  <a:gd name="T15" fmla="*/ 525 h 453"/>
                  <a:gd name="T16" fmla="*/ 1149 w 451"/>
                  <a:gd name="T17" fmla="*/ 156 h 45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1" h="453">
                    <a:moveTo>
                      <a:pt x="193" y="22"/>
                    </a:moveTo>
                    <a:cubicBezTo>
                      <a:pt x="130" y="37"/>
                      <a:pt x="68" y="52"/>
                      <a:pt x="39" y="118"/>
                    </a:cubicBezTo>
                    <a:cubicBezTo>
                      <a:pt x="7" y="192"/>
                      <a:pt x="0" y="266"/>
                      <a:pt x="48" y="332"/>
                    </a:cubicBezTo>
                    <a:cubicBezTo>
                      <a:pt x="64" y="355"/>
                      <a:pt x="83" y="374"/>
                      <a:pt x="108" y="386"/>
                    </a:cubicBezTo>
                    <a:cubicBezTo>
                      <a:pt x="138" y="401"/>
                      <a:pt x="169" y="425"/>
                      <a:pt x="199" y="436"/>
                    </a:cubicBezTo>
                    <a:cubicBezTo>
                      <a:pt x="250" y="453"/>
                      <a:pt x="324" y="437"/>
                      <a:pt x="367" y="409"/>
                    </a:cubicBezTo>
                    <a:cubicBezTo>
                      <a:pt x="428" y="370"/>
                      <a:pt x="446" y="307"/>
                      <a:pt x="448" y="237"/>
                    </a:cubicBezTo>
                    <a:cubicBezTo>
                      <a:pt x="451" y="165"/>
                      <a:pt x="436" y="116"/>
                      <a:pt x="378" y="73"/>
                    </a:cubicBezTo>
                    <a:cubicBezTo>
                      <a:pt x="328" y="37"/>
                      <a:pt x="256" y="0"/>
                      <a:pt x="193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87" name="Freeform 95"/>
              <p:cNvSpPr>
                <a:spLocks/>
              </p:cNvSpPr>
              <p:nvPr/>
            </p:nvSpPr>
            <p:spPr bwMode="auto">
              <a:xfrm>
                <a:off x="918" y="2029"/>
                <a:ext cx="484" cy="556"/>
              </a:xfrm>
              <a:custGeom>
                <a:avLst/>
                <a:gdLst>
                  <a:gd name="T0" fmla="*/ 578 w 267"/>
                  <a:gd name="T1" fmla="*/ 44 h 288"/>
                  <a:gd name="T2" fmla="*/ 53 w 267"/>
                  <a:gd name="T3" fmla="*/ 556 h 288"/>
                  <a:gd name="T4" fmla="*/ 149 w 267"/>
                  <a:gd name="T5" fmla="*/ 1531 h 288"/>
                  <a:gd name="T6" fmla="*/ 651 w 267"/>
                  <a:gd name="T7" fmla="*/ 1886 h 288"/>
                  <a:gd name="T8" fmla="*/ 1254 w 267"/>
                  <a:gd name="T9" fmla="*/ 1919 h 288"/>
                  <a:gd name="T10" fmla="*/ 1496 w 267"/>
                  <a:gd name="T11" fmla="*/ 1322 h 288"/>
                  <a:gd name="T12" fmla="*/ 1238 w 267"/>
                  <a:gd name="T13" fmla="*/ 790 h 288"/>
                  <a:gd name="T14" fmla="*/ 1091 w 267"/>
                  <a:gd name="T15" fmla="*/ 216 h 288"/>
                  <a:gd name="T16" fmla="*/ 578 w 267"/>
                  <a:gd name="T17" fmla="*/ 44 h 2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7" h="288">
                    <a:moveTo>
                      <a:pt x="97" y="6"/>
                    </a:moveTo>
                    <a:cubicBezTo>
                      <a:pt x="55" y="9"/>
                      <a:pt x="20" y="35"/>
                      <a:pt x="9" y="77"/>
                    </a:cubicBezTo>
                    <a:cubicBezTo>
                      <a:pt x="0" y="111"/>
                      <a:pt x="7" y="181"/>
                      <a:pt x="25" y="213"/>
                    </a:cubicBezTo>
                    <a:cubicBezTo>
                      <a:pt x="43" y="247"/>
                      <a:pt x="78" y="247"/>
                      <a:pt x="109" y="262"/>
                    </a:cubicBezTo>
                    <a:cubicBezTo>
                      <a:pt x="147" y="279"/>
                      <a:pt x="170" y="288"/>
                      <a:pt x="211" y="267"/>
                    </a:cubicBezTo>
                    <a:cubicBezTo>
                      <a:pt x="241" y="251"/>
                      <a:pt x="267" y="218"/>
                      <a:pt x="251" y="184"/>
                    </a:cubicBezTo>
                    <a:cubicBezTo>
                      <a:pt x="238" y="155"/>
                      <a:pt x="210" y="146"/>
                      <a:pt x="208" y="110"/>
                    </a:cubicBezTo>
                    <a:cubicBezTo>
                      <a:pt x="207" y="72"/>
                      <a:pt x="224" y="53"/>
                      <a:pt x="183" y="30"/>
                    </a:cubicBezTo>
                    <a:cubicBezTo>
                      <a:pt x="162" y="18"/>
                      <a:pt x="121" y="0"/>
                      <a:pt x="97" y="6"/>
                    </a:cubicBezTo>
                    <a:close/>
                  </a:path>
                </a:pathLst>
              </a:custGeom>
              <a:solidFill>
                <a:srgbClr val="C3B1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88" name="Freeform 96"/>
              <p:cNvSpPr>
                <a:spLocks/>
              </p:cNvSpPr>
              <p:nvPr/>
            </p:nvSpPr>
            <p:spPr bwMode="auto">
              <a:xfrm>
                <a:off x="973" y="2367"/>
                <a:ext cx="425" cy="193"/>
              </a:xfrm>
              <a:custGeom>
                <a:avLst/>
                <a:gdLst>
                  <a:gd name="T0" fmla="*/ 0 w 235"/>
                  <a:gd name="T1" fmla="*/ 164 h 100"/>
                  <a:gd name="T2" fmla="*/ 130 w 235"/>
                  <a:gd name="T3" fmla="*/ 380 h 100"/>
                  <a:gd name="T4" fmla="*/ 320 w 235"/>
                  <a:gd name="T5" fmla="*/ 504 h 100"/>
                  <a:gd name="T6" fmla="*/ 792 w 235"/>
                  <a:gd name="T7" fmla="*/ 697 h 100"/>
                  <a:gd name="T8" fmla="*/ 1170 w 235"/>
                  <a:gd name="T9" fmla="*/ 465 h 100"/>
                  <a:gd name="T10" fmla="*/ 1185 w 235"/>
                  <a:gd name="T11" fmla="*/ 0 h 100"/>
                  <a:gd name="T12" fmla="*/ 1060 w 235"/>
                  <a:gd name="T13" fmla="*/ 380 h 100"/>
                  <a:gd name="T14" fmla="*/ 725 w 235"/>
                  <a:gd name="T15" fmla="*/ 596 h 100"/>
                  <a:gd name="T16" fmla="*/ 367 w 235"/>
                  <a:gd name="T17" fmla="*/ 417 h 100"/>
                  <a:gd name="T18" fmla="*/ 29 w 235"/>
                  <a:gd name="T19" fmla="*/ 201 h 1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5" h="100">
                    <a:moveTo>
                      <a:pt x="0" y="23"/>
                    </a:moveTo>
                    <a:cubicBezTo>
                      <a:pt x="10" y="33"/>
                      <a:pt x="11" y="44"/>
                      <a:pt x="22" y="53"/>
                    </a:cubicBezTo>
                    <a:cubicBezTo>
                      <a:pt x="31" y="61"/>
                      <a:pt x="42" y="65"/>
                      <a:pt x="54" y="70"/>
                    </a:cubicBezTo>
                    <a:cubicBezTo>
                      <a:pt x="78" y="81"/>
                      <a:pt x="107" y="94"/>
                      <a:pt x="134" y="97"/>
                    </a:cubicBezTo>
                    <a:cubicBezTo>
                      <a:pt x="162" y="100"/>
                      <a:pt x="180" y="83"/>
                      <a:pt x="198" y="65"/>
                    </a:cubicBezTo>
                    <a:cubicBezTo>
                      <a:pt x="213" y="51"/>
                      <a:pt x="235" y="8"/>
                      <a:pt x="200" y="0"/>
                    </a:cubicBezTo>
                    <a:cubicBezTo>
                      <a:pt x="210" y="28"/>
                      <a:pt x="199" y="37"/>
                      <a:pt x="179" y="53"/>
                    </a:cubicBezTo>
                    <a:cubicBezTo>
                      <a:pt x="161" y="68"/>
                      <a:pt x="150" y="86"/>
                      <a:pt x="123" y="83"/>
                    </a:cubicBezTo>
                    <a:cubicBezTo>
                      <a:pt x="101" y="80"/>
                      <a:pt x="82" y="65"/>
                      <a:pt x="62" y="58"/>
                    </a:cubicBezTo>
                    <a:cubicBezTo>
                      <a:pt x="42" y="51"/>
                      <a:pt x="14" y="51"/>
                      <a:pt x="5" y="28"/>
                    </a:cubicBezTo>
                  </a:path>
                </a:pathLst>
              </a:custGeom>
              <a:solidFill>
                <a:srgbClr val="AD9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89" name="Freeform 97"/>
              <p:cNvSpPr>
                <a:spLocks/>
              </p:cNvSpPr>
              <p:nvPr/>
            </p:nvSpPr>
            <p:spPr bwMode="auto">
              <a:xfrm>
                <a:off x="935" y="2052"/>
                <a:ext cx="201" cy="264"/>
              </a:xfrm>
              <a:custGeom>
                <a:avLst/>
                <a:gdLst>
                  <a:gd name="T0" fmla="*/ 616 w 111"/>
                  <a:gd name="T1" fmla="*/ 29 h 137"/>
                  <a:gd name="T2" fmla="*/ 138 w 111"/>
                  <a:gd name="T3" fmla="*/ 285 h 137"/>
                  <a:gd name="T4" fmla="*/ 43 w 111"/>
                  <a:gd name="T5" fmla="*/ 981 h 137"/>
                  <a:gd name="T6" fmla="*/ 214 w 111"/>
                  <a:gd name="T7" fmla="*/ 308 h 137"/>
                  <a:gd name="T8" fmla="*/ 659 w 111"/>
                  <a:gd name="T9" fmla="*/ 56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1" h="137">
                    <a:moveTo>
                      <a:pt x="104" y="4"/>
                    </a:moveTo>
                    <a:cubicBezTo>
                      <a:pt x="72" y="3"/>
                      <a:pt x="42" y="15"/>
                      <a:pt x="23" y="40"/>
                    </a:cubicBezTo>
                    <a:cubicBezTo>
                      <a:pt x="0" y="70"/>
                      <a:pt x="7" y="102"/>
                      <a:pt x="7" y="137"/>
                    </a:cubicBezTo>
                    <a:cubicBezTo>
                      <a:pt x="8" y="105"/>
                      <a:pt x="16" y="69"/>
                      <a:pt x="36" y="43"/>
                    </a:cubicBezTo>
                    <a:cubicBezTo>
                      <a:pt x="48" y="26"/>
                      <a:pt x="92" y="0"/>
                      <a:pt x="111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90" name="Freeform 98"/>
              <p:cNvSpPr>
                <a:spLocks/>
              </p:cNvSpPr>
              <p:nvPr/>
            </p:nvSpPr>
            <p:spPr bwMode="auto">
              <a:xfrm>
                <a:off x="853" y="2046"/>
                <a:ext cx="693" cy="661"/>
              </a:xfrm>
              <a:custGeom>
                <a:avLst/>
                <a:gdLst>
                  <a:gd name="T0" fmla="*/ 2003 w 383"/>
                  <a:gd name="T1" fmla="*/ 0 h 342"/>
                  <a:gd name="T2" fmla="*/ 2226 w 383"/>
                  <a:gd name="T3" fmla="*/ 1146 h 342"/>
                  <a:gd name="T4" fmla="*/ 1415 w 383"/>
                  <a:gd name="T5" fmla="*/ 2315 h 342"/>
                  <a:gd name="T6" fmla="*/ 711 w 383"/>
                  <a:gd name="T7" fmla="*/ 2238 h 342"/>
                  <a:gd name="T8" fmla="*/ 300 w 383"/>
                  <a:gd name="T9" fmla="*/ 1966 h 342"/>
                  <a:gd name="T10" fmla="*/ 0 w 383"/>
                  <a:gd name="T11" fmla="*/ 1595 h 342"/>
                  <a:gd name="T12" fmla="*/ 695 w 383"/>
                  <a:gd name="T13" fmla="*/ 1966 h 342"/>
                  <a:gd name="T14" fmla="*/ 1755 w 383"/>
                  <a:gd name="T15" fmla="*/ 1782 h 342"/>
                  <a:gd name="T16" fmla="*/ 2003 w 383"/>
                  <a:gd name="T17" fmla="*/ 0 h 3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3" h="342">
                    <a:moveTo>
                      <a:pt x="338" y="0"/>
                    </a:moveTo>
                    <a:cubicBezTo>
                      <a:pt x="370" y="26"/>
                      <a:pt x="383" y="77"/>
                      <a:pt x="376" y="159"/>
                    </a:cubicBezTo>
                    <a:cubicBezTo>
                      <a:pt x="368" y="240"/>
                      <a:pt x="315" y="300"/>
                      <a:pt x="239" y="321"/>
                    </a:cubicBezTo>
                    <a:cubicBezTo>
                      <a:pt x="164" y="342"/>
                      <a:pt x="147" y="325"/>
                      <a:pt x="120" y="310"/>
                    </a:cubicBezTo>
                    <a:cubicBezTo>
                      <a:pt x="94" y="295"/>
                      <a:pt x="66" y="278"/>
                      <a:pt x="51" y="272"/>
                    </a:cubicBezTo>
                    <a:cubicBezTo>
                      <a:pt x="35" y="266"/>
                      <a:pt x="7" y="234"/>
                      <a:pt x="0" y="221"/>
                    </a:cubicBezTo>
                    <a:cubicBezTo>
                      <a:pt x="24" y="246"/>
                      <a:pt x="54" y="255"/>
                      <a:pt x="117" y="272"/>
                    </a:cubicBezTo>
                    <a:cubicBezTo>
                      <a:pt x="179" y="289"/>
                      <a:pt x="239" y="300"/>
                      <a:pt x="296" y="247"/>
                    </a:cubicBezTo>
                    <a:cubicBezTo>
                      <a:pt x="353" y="194"/>
                      <a:pt x="383" y="91"/>
                      <a:pt x="338" y="0"/>
                    </a:cubicBezTo>
                  </a:path>
                </a:pathLst>
              </a:custGeom>
              <a:solidFill>
                <a:srgbClr val="96D0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91" name="Freeform 99"/>
              <p:cNvSpPr>
                <a:spLocks/>
              </p:cNvSpPr>
              <p:nvPr/>
            </p:nvSpPr>
            <p:spPr bwMode="auto">
              <a:xfrm>
                <a:off x="788" y="1918"/>
                <a:ext cx="273" cy="427"/>
              </a:xfrm>
              <a:custGeom>
                <a:avLst/>
                <a:gdLst>
                  <a:gd name="T0" fmla="*/ 893 w 151"/>
                  <a:gd name="T1" fmla="*/ 0 h 221"/>
                  <a:gd name="T2" fmla="*/ 166 w 151"/>
                  <a:gd name="T3" fmla="*/ 597 h 221"/>
                  <a:gd name="T4" fmla="*/ 29 w 151"/>
                  <a:gd name="T5" fmla="*/ 1594 h 221"/>
                  <a:gd name="T6" fmla="*/ 320 w 151"/>
                  <a:gd name="T7" fmla="*/ 520 h 221"/>
                  <a:gd name="T8" fmla="*/ 893 w 151"/>
                  <a:gd name="T9" fmla="*/ 0 h 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" h="221">
                    <a:moveTo>
                      <a:pt x="151" y="0"/>
                    </a:moveTo>
                    <a:cubicBezTo>
                      <a:pt x="109" y="9"/>
                      <a:pt x="56" y="26"/>
                      <a:pt x="28" y="83"/>
                    </a:cubicBezTo>
                    <a:cubicBezTo>
                      <a:pt x="0" y="140"/>
                      <a:pt x="0" y="200"/>
                      <a:pt x="5" y="221"/>
                    </a:cubicBezTo>
                    <a:cubicBezTo>
                      <a:pt x="5" y="183"/>
                      <a:pt x="28" y="107"/>
                      <a:pt x="54" y="72"/>
                    </a:cubicBezTo>
                    <a:cubicBezTo>
                      <a:pt x="81" y="36"/>
                      <a:pt x="122" y="9"/>
                      <a:pt x="15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92" name="Freeform 100"/>
              <p:cNvSpPr>
                <a:spLocks/>
              </p:cNvSpPr>
              <p:nvPr/>
            </p:nvSpPr>
            <p:spPr bwMode="auto">
              <a:xfrm>
                <a:off x="748" y="1843"/>
                <a:ext cx="817" cy="877"/>
              </a:xfrm>
              <a:custGeom>
                <a:avLst/>
                <a:gdLst>
                  <a:gd name="T0" fmla="*/ 1141 w 451"/>
                  <a:gd name="T1" fmla="*/ 156 h 454"/>
                  <a:gd name="T2" fmla="*/ 226 w 451"/>
                  <a:gd name="T3" fmla="*/ 858 h 454"/>
                  <a:gd name="T4" fmla="*/ 279 w 451"/>
                  <a:gd name="T5" fmla="*/ 2391 h 454"/>
                  <a:gd name="T6" fmla="*/ 643 w 451"/>
                  <a:gd name="T7" fmla="*/ 2784 h 454"/>
                  <a:gd name="T8" fmla="*/ 1181 w 451"/>
                  <a:gd name="T9" fmla="*/ 3143 h 454"/>
                  <a:gd name="T10" fmla="*/ 2183 w 451"/>
                  <a:gd name="T11" fmla="*/ 2948 h 454"/>
                  <a:gd name="T12" fmla="*/ 2665 w 451"/>
                  <a:gd name="T13" fmla="*/ 1710 h 454"/>
                  <a:gd name="T14" fmla="*/ 2241 w 451"/>
                  <a:gd name="T15" fmla="*/ 525 h 454"/>
                  <a:gd name="T16" fmla="*/ 1141 w 451"/>
                  <a:gd name="T17" fmla="*/ 156 h 4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1" h="454">
                    <a:moveTo>
                      <a:pt x="192" y="22"/>
                    </a:moveTo>
                    <a:cubicBezTo>
                      <a:pt x="130" y="37"/>
                      <a:pt x="67" y="52"/>
                      <a:pt x="38" y="119"/>
                    </a:cubicBezTo>
                    <a:cubicBezTo>
                      <a:pt x="7" y="192"/>
                      <a:pt x="0" y="266"/>
                      <a:pt x="47" y="332"/>
                    </a:cubicBezTo>
                    <a:cubicBezTo>
                      <a:pt x="64" y="355"/>
                      <a:pt x="83" y="374"/>
                      <a:pt x="108" y="386"/>
                    </a:cubicBezTo>
                    <a:cubicBezTo>
                      <a:pt x="138" y="401"/>
                      <a:pt x="168" y="425"/>
                      <a:pt x="199" y="436"/>
                    </a:cubicBezTo>
                    <a:cubicBezTo>
                      <a:pt x="250" y="454"/>
                      <a:pt x="323" y="437"/>
                      <a:pt x="367" y="409"/>
                    </a:cubicBezTo>
                    <a:cubicBezTo>
                      <a:pt x="428" y="370"/>
                      <a:pt x="446" y="307"/>
                      <a:pt x="448" y="237"/>
                    </a:cubicBezTo>
                    <a:cubicBezTo>
                      <a:pt x="451" y="165"/>
                      <a:pt x="436" y="116"/>
                      <a:pt x="377" y="73"/>
                    </a:cubicBezTo>
                    <a:cubicBezTo>
                      <a:pt x="328" y="38"/>
                      <a:pt x="256" y="0"/>
                      <a:pt x="192" y="22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93" name="Freeform 101"/>
              <p:cNvSpPr>
                <a:spLocks/>
              </p:cNvSpPr>
              <p:nvPr/>
            </p:nvSpPr>
            <p:spPr bwMode="auto">
              <a:xfrm>
                <a:off x="918" y="2029"/>
                <a:ext cx="482" cy="556"/>
              </a:xfrm>
              <a:custGeom>
                <a:avLst/>
                <a:gdLst>
                  <a:gd name="T0" fmla="*/ 578 w 266"/>
                  <a:gd name="T1" fmla="*/ 44 h 288"/>
                  <a:gd name="T2" fmla="*/ 53 w 266"/>
                  <a:gd name="T3" fmla="*/ 564 h 288"/>
                  <a:gd name="T4" fmla="*/ 141 w 266"/>
                  <a:gd name="T5" fmla="*/ 1539 h 288"/>
                  <a:gd name="T6" fmla="*/ 651 w 266"/>
                  <a:gd name="T7" fmla="*/ 1886 h 288"/>
                  <a:gd name="T8" fmla="*/ 1254 w 266"/>
                  <a:gd name="T9" fmla="*/ 1919 h 288"/>
                  <a:gd name="T10" fmla="*/ 1493 w 266"/>
                  <a:gd name="T11" fmla="*/ 1330 h 288"/>
                  <a:gd name="T12" fmla="*/ 1238 w 266"/>
                  <a:gd name="T13" fmla="*/ 797 h 288"/>
                  <a:gd name="T14" fmla="*/ 1091 w 266"/>
                  <a:gd name="T15" fmla="*/ 216 h 288"/>
                  <a:gd name="T16" fmla="*/ 578 w 266"/>
                  <a:gd name="T17" fmla="*/ 44 h 2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6" h="288">
                    <a:moveTo>
                      <a:pt x="97" y="6"/>
                    </a:moveTo>
                    <a:cubicBezTo>
                      <a:pt x="55" y="10"/>
                      <a:pt x="20" y="36"/>
                      <a:pt x="9" y="78"/>
                    </a:cubicBezTo>
                    <a:cubicBezTo>
                      <a:pt x="0" y="112"/>
                      <a:pt x="7" y="182"/>
                      <a:pt x="24" y="214"/>
                    </a:cubicBezTo>
                    <a:cubicBezTo>
                      <a:pt x="43" y="248"/>
                      <a:pt x="78" y="247"/>
                      <a:pt x="109" y="262"/>
                    </a:cubicBezTo>
                    <a:cubicBezTo>
                      <a:pt x="147" y="280"/>
                      <a:pt x="170" y="288"/>
                      <a:pt x="211" y="267"/>
                    </a:cubicBezTo>
                    <a:cubicBezTo>
                      <a:pt x="240" y="252"/>
                      <a:pt x="266" y="219"/>
                      <a:pt x="251" y="185"/>
                    </a:cubicBezTo>
                    <a:cubicBezTo>
                      <a:pt x="238" y="156"/>
                      <a:pt x="209" y="147"/>
                      <a:pt x="208" y="111"/>
                    </a:cubicBezTo>
                    <a:cubicBezTo>
                      <a:pt x="207" y="73"/>
                      <a:pt x="224" y="54"/>
                      <a:pt x="183" y="30"/>
                    </a:cubicBezTo>
                    <a:cubicBezTo>
                      <a:pt x="162" y="18"/>
                      <a:pt x="121" y="0"/>
                      <a:pt x="97" y="6"/>
                    </a:cubicBezTo>
                    <a:close/>
                  </a:path>
                </a:pathLst>
              </a:custGeom>
              <a:noFill/>
              <a:ln w="3175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94" name="Oval 102"/>
              <p:cNvSpPr>
                <a:spLocks noChangeArrowheads="1"/>
              </p:cNvSpPr>
              <p:nvPr/>
            </p:nvSpPr>
            <p:spPr bwMode="auto">
              <a:xfrm>
                <a:off x="1127" y="2013"/>
                <a:ext cx="74" cy="7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395" name="Oval 103"/>
              <p:cNvSpPr>
                <a:spLocks noChangeArrowheads="1"/>
              </p:cNvSpPr>
              <p:nvPr/>
            </p:nvSpPr>
            <p:spPr bwMode="auto">
              <a:xfrm>
                <a:off x="1219" y="2058"/>
                <a:ext cx="40" cy="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396" name="Oval 104"/>
              <p:cNvSpPr>
                <a:spLocks noChangeArrowheads="1"/>
              </p:cNvSpPr>
              <p:nvPr/>
            </p:nvSpPr>
            <p:spPr bwMode="auto">
              <a:xfrm>
                <a:off x="1079" y="2023"/>
                <a:ext cx="31" cy="3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</p:grpSp>
        <p:grpSp>
          <p:nvGrpSpPr>
            <p:cNvPr id="1397" name="Group 40"/>
            <p:cNvGrpSpPr>
              <a:grpSpLocks/>
            </p:cNvGrpSpPr>
            <p:nvPr/>
          </p:nvGrpSpPr>
          <p:grpSpPr bwMode="auto">
            <a:xfrm>
              <a:off x="2806402" y="2970586"/>
              <a:ext cx="144000" cy="144000"/>
              <a:chOff x="930" y="1787"/>
              <a:chExt cx="979" cy="934"/>
            </a:xfrm>
          </p:grpSpPr>
          <p:sp>
            <p:nvSpPr>
              <p:cNvPr id="1398" name="Freeform 41"/>
              <p:cNvSpPr>
                <a:spLocks/>
              </p:cNvSpPr>
              <p:nvPr/>
            </p:nvSpPr>
            <p:spPr bwMode="auto">
              <a:xfrm>
                <a:off x="957" y="1804"/>
                <a:ext cx="952" cy="914"/>
              </a:xfrm>
              <a:custGeom>
                <a:avLst/>
                <a:gdLst>
                  <a:gd name="T0" fmla="*/ 271 w 569"/>
                  <a:gd name="T1" fmla="*/ 333 h 546"/>
                  <a:gd name="T2" fmla="*/ 465 w 569"/>
                  <a:gd name="T3" fmla="*/ 732 h 546"/>
                  <a:gd name="T4" fmla="*/ 294 w 569"/>
                  <a:gd name="T5" fmla="*/ 710 h 546"/>
                  <a:gd name="T6" fmla="*/ 179 w 569"/>
                  <a:gd name="T7" fmla="*/ 666 h 546"/>
                  <a:gd name="T8" fmla="*/ 333 w 569"/>
                  <a:gd name="T9" fmla="*/ 906 h 546"/>
                  <a:gd name="T10" fmla="*/ 279 w 569"/>
                  <a:gd name="T11" fmla="*/ 1113 h 546"/>
                  <a:gd name="T12" fmla="*/ 151 w 569"/>
                  <a:gd name="T13" fmla="*/ 1225 h 546"/>
                  <a:gd name="T14" fmla="*/ 253 w 569"/>
                  <a:gd name="T15" fmla="*/ 1317 h 546"/>
                  <a:gd name="T16" fmla="*/ 167 w 569"/>
                  <a:gd name="T17" fmla="*/ 1393 h 546"/>
                  <a:gd name="T18" fmla="*/ 244 w 569"/>
                  <a:gd name="T19" fmla="*/ 1455 h 546"/>
                  <a:gd name="T20" fmla="*/ 249 w 569"/>
                  <a:gd name="T21" fmla="*/ 1622 h 546"/>
                  <a:gd name="T22" fmla="*/ 22 w 569"/>
                  <a:gd name="T23" fmla="*/ 1858 h 546"/>
                  <a:gd name="T24" fmla="*/ 132 w 569"/>
                  <a:gd name="T25" fmla="*/ 1838 h 546"/>
                  <a:gd name="T26" fmla="*/ 271 w 569"/>
                  <a:gd name="T27" fmla="*/ 1838 h 546"/>
                  <a:gd name="T28" fmla="*/ 473 w 569"/>
                  <a:gd name="T29" fmla="*/ 2205 h 546"/>
                  <a:gd name="T30" fmla="*/ 557 w 569"/>
                  <a:gd name="T31" fmla="*/ 2324 h 546"/>
                  <a:gd name="T32" fmla="*/ 566 w 569"/>
                  <a:gd name="T33" fmla="*/ 2506 h 546"/>
                  <a:gd name="T34" fmla="*/ 632 w 569"/>
                  <a:gd name="T35" fmla="*/ 2449 h 546"/>
                  <a:gd name="T36" fmla="*/ 716 w 569"/>
                  <a:gd name="T37" fmla="*/ 2387 h 546"/>
                  <a:gd name="T38" fmla="*/ 740 w 569"/>
                  <a:gd name="T39" fmla="*/ 2457 h 546"/>
                  <a:gd name="T40" fmla="*/ 778 w 569"/>
                  <a:gd name="T41" fmla="*/ 2449 h 546"/>
                  <a:gd name="T42" fmla="*/ 828 w 569"/>
                  <a:gd name="T43" fmla="*/ 2437 h 546"/>
                  <a:gd name="T44" fmla="*/ 1119 w 569"/>
                  <a:gd name="T45" fmla="*/ 2506 h 546"/>
                  <a:gd name="T46" fmla="*/ 1231 w 569"/>
                  <a:gd name="T47" fmla="*/ 2561 h 546"/>
                  <a:gd name="T48" fmla="*/ 1280 w 569"/>
                  <a:gd name="T49" fmla="*/ 2514 h 546"/>
                  <a:gd name="T50" fmla="*/ 1683 w 569"/>
                  <a:gd name="T51" fmla="*/ 2483 h 546"/>
                  <a:gd name="T52" fmla="*/ 1755 w 569"/>
                  <a:gd name="T53" fmla="*/ 2514 h 546"/>
                  <a:gd name="T54" fmla="*/ 1822 w 569"/>
                  <a:gd name="T55" fmla="*/ 2548 h 546"/>
                  <a:gd name="T56" fmla="*/ 1897 w 569"/>
                  <a:gd name="T57" fmla="*/ 2437 h 546"/>
                  <a:gd name="T58" fmla="*/ 1971 w 569"/>
                  <a:gd name="T59" fmla="*/ 2449 h 546"/>
                  <a:gd name="T60" fmla="*/ 2024 w 569"/>
                  <a:gd name="T61" fmla="*/ 2462 h 546"/>
                  <a:gd name="T62" fmla="*/ 2100 w 569"/>
                  <a:gd name="T63" fmla="*/ 2332 h 546"/>
                  <a:gd name="T64" fmla="*/ 2254 w 569"/>
                  <a:gd name="T65" fmla="*/ 2282 h 546"/>
                  <a:gd name="T66" fmla="*/ 2454 w 569"/>
                  <a:gd name="T67" fmla="*/ 2337 h 546"/>
                  <a:gd name="T68" fmla="*/ 2399 w 569"/>
                  <a:gd name="T69" fmla="*/ 2054 h 546"/>
                  <a:gd name="T70" fmla="*/ 2558 w 569"/>
                  <a:gd name="T71" fmla="*/ 1560 h 546"/>
                  <a:gd name="T72" fmla="*/ 2657 w 569"/>
                  <a:gd name="T73" fmla="*/ 1421 h 546"/>
                  <a:gd name="T74" fmla="*/ 2533 w 569"/>
                  <a:gd name="T75" fmla="*/ 1364 h 546"/>
                  <a:gd name="T76" fmla="*/ 2520 w 569"/>
                  <a:gd name="T77" fmla="*/ 1197 h 546"/>
                  <a:gd name="T78" fmla="*/ 2608 w 569"/>
                  <a:gd name="T79" fmla="*/ 1098 h 546"/>
                  <a:gd name="T80" fmla="*/ 2540 w 569"/>
                  <a:gd name="T81" fmla="*/ 1085 h 546"/>
                  <a:gd name="T82" fmla="*/ 2429 w 569"/>
                  <a:gd name="T83" fmla="*/ 1056 h 546"/>
                  <a:gd name="T84" fmla="*/ 2429 w 569"/>
                  <a:gd name="T85" fmla="*/ 840 h 546"/>
                  <a:gd name="T86" fmla="*/ 2533 w 569"/>
                  <a:gd name="T87" fmla="*/ 633 h 546"/>
                  <a:gd name="T88" fmla="*/ 2416 w 569"/>
                  <a:gd name="T89" fmla="*/ 675 h 546"/>
                  <a:gd name="T90" fmla="*/ 2262 w 569"/>
                  <a:gd name="T91" fmla="*/ 711 h 546"/>
                  <a:gd name="T92" fmla="*/ 2004 w 569"/>
                  <a:gd name="T93" fmla="*/ 541 h 546"/>
                  <a:gd name="T94" fmla="*/ 1926 w 569"/>
                  <a:gd name="T95" fmla="*/ 454 h 546"/>
                  <a:gd name="T96" fmla="*/ 1887 w 569"/>
                  <a:gd name="T97" fmla="*/ 454 h 546"/>
                  <a:gd name="T98" fmla="*/ 1864 w 569"/>
                  <a:gd name="T99" fmla="*/ 445 h 546"/>
                  <a:gd name="T100" fmla="*/ 1830 w 569"/>
                  <a:gd name="T101" fmla="*/ 341 h 546"/>
                  <a:gd name="T102" fmla="*/ 1768 w 569"/>
                  <a:gd name="T103" fmla="*/ 357 h 546"/>
                  <a:gd name="T104" fmla="*/ 1725 w 569"/>
                  <a:gd name="T105" fmla="*/ 370 h 546"/>
                  <a:gd name="T106" fmla="*/ 1526 w 569"/>
                  <a:gd name="T107" fmla="*/ 249 h 546"/>
                  <a:gd name="T108" fmla="*/ 1434 w 569"/>
                  <a:gd name="T109" fmla="*/ 104 h 546"/>
                  <a:gd name="T110" fmla="*/ 1315 w 569"/>
                  <a:gd name="T111" fmla="*/ 328 h 546"/>
                  <a:gd name="T112" fmla="*/ 1114 w 569"/>
                  <a:gd name="T113" fmla="*/ 367 h 546"/>
                  <a:gd name="T114" fmla="*/ 932 w 569"/>
                  <a:gd name="T115" fmla="*/ 370 h 546"/>
                  <a:gd name="T116" fmla="*/ 823 w 569"/>
                  <a:gd name="T117" fmla="*/ 333 h 546"/>
                  <a:gd name="T118" fmla="*/ 766 w 569"/>
                  <a:gd name="T119" fmla="*/ 465 h 546"/>
                  <a:gd name="T120" fmla="*/ 566 w 569"/>
                  <a:gd name="T121" fmla="*/ 536 h 546"/>
                  <a:gd name="T122" fmla="*/ 271 w 569"/>
                  <a:gd name="T123" fmla="*/ 333 h 54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569" h="546">
                    <a:moveTo>
                      <a:pt x="58" y="71"/>
                    </a:moveTo>
                    <a:cubicBezTo>
                      <a:pt x="50" y="78"/>
                      <a:pt x="114" y="135"/>
                      <a:pt x="99" y="156"/>
                    </a:cubicBezTo>
                    <a:cubicBezTo>
                      <a:pt x="90" y="167"/>
                      <a:pt x="76" y="159"/>
                      <a:pt x="63" y="151"/>
                    </a:cubicBezTo>
                    <a:cubicBezTo>
                      <a:pt x="52" y="144"/>
                      <a:pt x="43" y="138"/>
                      <a:pt x="38" y="142"/>
                    </a:cubicBezTo>
                    <a:cubicBezTo>
                      <a:pt x="28" y="152"/>
                      <a:pt x="79" y="169"/>
                      <a:pt x="71" y="193"/>
                    </a:cubicBezTo>
                    <a:cubicBezTo>
                      <a:pt x="64" y="216"/>
                      <a:pt x="62" y="225"/>
                      <a:pt x="60" y="237"/>
                    </a:cubicBezTo>
                    <a:cubicBezTo>
                      <a:pt x="55" y="260"/>
                      <a:pt x="34" y="248"/>
                      <a:pt x="32" y="261"/>
                    </a:cubicBezTo>
                    <a:cubicBezTo>
                      <a:pt x="30" y="269"/>
                      <a:pt x="55" y="267"/>
                      <a:pt x="54" y="281"/>
                    </a:cubicBezTo>
                    <a:cubicBezTo>
                      <a:pt x="53" y="288"/>
                      <a:pt x="40" y="286"/>
                      <a:pt x="36" y="297"/>
                    </a:cubicBezTo>
                    <a:cubicBezTo>
                      <a:pt x="35" y="301"/>
                      <a:pt x="50" y="295"/>
                      <a:pt x="52" y="310"/>
                    </a:cubicBezTo>
                    <a:cubicBezTo>
                      <a:pt x="55" y="325"/>
                      <a:pt x="62" y="341"/>
                      <a:pt x="53" y="346"/>
                    </a:cubicBezTo>
                    <a:cubicBezTo>
                      <a:pt x="45" y="351"/>
                      <a:pt x="0" y="383"/>
                      <a:pt x="5" y="396"/>
                    </a:cubicBezTo>
                    <a:cubicBezTo>
                      <a:pt x="7" y="402"/>
                      <a:pt x="17" y="397"/>
                      <a:pt x="28" y="392"/>
                    </a:cubicBezTo>
                    <a:cubicBezTo>
                      <a:pt x="41" y="387"/>
                      <a:pt x="55" y="381"/>
                      <a:pt x="58" y="392"/>
                    </a:cubicBezTo>
                    <a:cubicBezTo>
                      <a:pt x="64" y="412"/>
                      <a:pt x="82" y="451"/>
                      <a:pt x="101" y="470"/>
                    </a:cubicBezTo>
                    <a:cubicBezTo>
                      <a:pt x="120" y="488"/>
                      <a:pt x="112" y="490"/>
                      <a:pt x="119" y="495"/>
                    </a:cubicBezTo>
                    <a:cubicBezTo>
                      <a:pt x="126" y="501"/>
                      <a:pt x="114" y="529"/>
                      <a:pt x="121" y="534"/>
                    </a:cubicBezTo>
                    <a:cubicBezTo>
                      <a:pt x="124" y="537"/>
                      <a:pt x="129" y="529"/>
                      <a:pt x="135" y="522"/>
                    </a:cubicBezTo>
                    <a:cubicBezTo>
                      <a:pt x="141" y="514"/>
                      <a:pt x="147" y="507"/>
                      <a:pt x="153" y="509"/>
                    </a:cubicBezTo>
                    <a:cubicBezTo>
                      <a:pt x="164" y="515"/>
                      <a:pt x="151" y="522"/>
                      <a:pt x="158" y="524"/>
                    </a:cubicBezTo>
                    <a:cubicBezTo>
                      <a:pt x="161" y="525"/>
                      <a:pt x="163" y="524"/>
                      <a:pt x="166" y="522"/>
                    </a:cubicBezTo>
                    <a:cubicBezTo>
                      <a:pt x="169" y="520"/>
                      <a:pt x="172" y="518"/>
                      <a:pt x="177" y="520"/>
                    </a:cubicBezTo>
                    <a:cubicBezTo>
                      <a:pt x="187" y="522"/>
                      <a:pt x="216" y="536"/>
                      <a:pt x="239" y="534"/>
                    </a:cubicBezTo>
                    <a:cubicBezTo>
                      <a:pt x="262" y="531"/>
                      <a:pt x="253" y="546"/>
                      <a:pt x="263" y="546"/>
                    </a:cubicBezTo>
                    <a:cubicBezTo>
                      <a:pt x="272" y="546"/>
                      <a:pt x="264" y="537"/>
                      <a:pt x="273" y="536"/>
                    </a:cubicBezTo>
                    <a:cubicBezTo>
                      <a:pt x="282" y="534"/>
                      <a:pt x="343" y="533"/>
                      <a:pt x="359" y="529"/>
                    </a:cubicBezTo>
                    <a:cubicBezTo>
                      <a:pt x="367" y="527"/>
                      <a:pt x="371" y="531"/>
                      <a:pt x="375" y="536"/>
                    </a:cubicBezTo>
                    <a:cubicBezTo>
                      <a:pt x="379" y="540"/>
                      <a:pt x="383" y="544"/>
                      <a:pt x="389" y="543"/>
                    </a:cubicBezTo>
                    <a:cubicBezTo>
                      <a:pt x="401" y="542"/>
                      <a:pt x="396" y="525"/>
                      <a:pt x="405" y="520"/>
                    </a:cubicBezTo>
                    <a:cubicBezTo>
                      <a:pt x="410" y="517"/>
                      <a:pt x="416" y="519"/>
                      <a:pt x="421" y="522"/>
                    </a:cubicBezTo>
                    <a:cubicBezTo>
                      <a:pt x="425" y="524"/>
                      <a:pt x="429" y="527"/>
                      <a:pt x="432" y="525"/>
                    </a:cubicBezTo>
                    <a:cubicBezTo>
                      <a:pt x="438" y="523"/>
                      <a:pt x="434" y="504"/>
                      <a:pt x="448" y="497"/>
                    </a:cubicBezTo>
                    <a:cubicBezTo>
                      <a:pt x="461" y="490"/>
                      <a:pt x="469" y="479"/>
                      <a:pt x="481" y="486"/>
                    </a:cubicBezTo>
                    <a:cubicBezTo>
                      <a:pt x="494" y="492"/>
                      <a:pt x="518" y="504"/>
                      <a:pt x="524" y="498"/>
                    </a:cubicBezTo>
                    <a:cubicBezTo>
                      <a:pt x="531" y="492"/>
                      <a:pt x="503" y="460"/>
                      <a:pt x="512" y="438"/>
                    </a:cubicBezTo>
                    <a:cubicBezTo>
                      <a:pt x="521" y="417"/>
                      <a:pt x="544" y="357"/>
                      <a:pt x="546" y="333"/>
                    </a:cubicBezTo>
                    <a:cubicBezTo>
                      <a:pt x="549" y="309"/>
                      <a:pt x="569" y="315"/>
                      <a:pt x="567" y="303"/>
                    </a:cubicBezTo>
                    <a:cubicBezTo>
                      <a:pt x="565" y="292"/>
                      <a:pt x="544" y="303"/>
                      <a:pt x="541" y="291"/>
                    </a:cubicBezTo>
                    <a:cubicBezTo>
                      <a:pt x="538" y="278"/>
                      <a:pt x="529" y="264"/>
                      <a:pt x="538" y="255"/>
                    </a:cubicBezTo>
                    <a:cubicBezTo>
                      <a:pt x="546" y="247"/>
                      <a:pt x="558" y="242"/>
                      <a:pt x="557" y="234"/>
                    </a:cubicBezTo>
                    <a:cubicBezTo>
                      <a:pt x="556" y="231"/>
                      <a:pt x="550" y="231"/>
                      <a:pt x="542" y="231"/>
                    </a:cubicBezTo>
                    <a:cubicBezTo>
                      <a:pt x="532" y="232"/>
                      <a:pt x="521" y="232"/>
                      <a:pt x="519" y="225"/>
                    </a:cubicBezTo>
                    <a:cubicBezTo>
                      <a:pt x="517" y="212"/>
                      <a:pt x="513" y="192"/>
                      <a:pt x="519" y="179"/>
                    </a:cubicBezTo>
                    <a:cubicBezTo>
                      <a:pt x="524" y="166"/>
                      <a:pt x="549" y="141"/>
                      <a:pt x="541" y="135"/>
                    </a:cubicBezTo>
                    <a:cubicBezTo>
                      <a:pt x="537" y="132"/>
                      <a:pt x="527" y="138"/>
                      <a:pt x="516" y="144"/>
                    </a:cubicBezTo>
                    <a:cubicBezTo>
                      <a:pt x="504" y="151"/>
                      <a:pt x="491" y="157"/>
                      <a:pt x="483" y="152"/>
                    </a:cubicBezTo>
                    <a:cubicBezTo>
                      <a:pt x="469" y="143"/>
                      <a:pt x="438" y="120"/>
                      <a:pt x="428" y="115"/>
                    </a:cubicBezTo>
                    <a:cubicBezTo>
                      <a:pt x="417" y="109"/>
                      <a:pt x="419" y="102"/>
                      <a:pt x="411" y="97"/>
                    </a:cubicBezTo>
                    <a:cubicBezTo>
                      <a:pt x="407" y="95"/>
                      <a:pt x="405" y="96"/>
                      <a:pt x="403" y="97"/>
                    </a:cubicBezTo>
                    <a:cubicBezTo>
                      <a:pt x="402" y="97"/>
                      <a:pt x="400" y="98"/>
                      <a:pt x="398" y="95"/>
                    </a:cubicBezTo>
                    <a:cubicBezTo>
                      <a:pt x="393" y="90"/>
                      <a:pt x="401" y="76"/>
                      <a:pt x="391" y="73"/>
                    </a:cubicBezTo>
                    <a:cubicBezTo>
                      <a:pt x="385" y="71"/>
                      <a:pt x="382" y="74"/>
                      <a:pt x="378" y="76"/>
                    </a:cubicBezTo>
                    <a:cubicBezTo>
                      <a:pt x="376" y="78"/>
                      <a:pt x="373" y="80"/>
                      <a:pt x="368" y="79"/>
                    </a:cubicBezTo>
                    <a:cubicBezTo>
                      <a:pt x="358" y="79"/>
                      <a:pt x="330" y="77"/>
                      <a:pt x="326" y="53"/>
                    </a:cubicBezTo>
                    <a:cubicBezTo>
                      <a:pt x="322" y="29"/>
                      <a:pt x="312" y="0"/>
                      <a:pt x="306" y="22"/>
                    </a:cubicBezTo>
                    <a:cubicBezTo>
                      <a:pt x="300" y="44"/>
                      <a:pt x="293" y="68"/>
                      <a:pt x="281" y="70"/>
                    </a:cubicBezTo>
                    <a:cubicBezTo>
                      <a:pt x="269" y="72"/>
                      <a:pt x="254" y="72"/>
                      <a:pt x="238" y="78"/>
                    </a:cubicBezTo>
                    <a:cubicBezTo>
                      <a:pt x="222" y="85"/>
                      <a:pt x="212" y="88"/>
                      <a:pt x="199" y="79"/>
                    </a:cubicBezTo>
                    <a:cubicBezTo>
                      <a:pt x="186" y="71"/>
                      <a:pt x="183" y="69"/>
                      <a:pt x="176" y="71"/>
                    </a:cubicBezTo>
                    <a:cubicBezTo>
                      <a:pt x="169" y="74"/>
                      <a:pt x="172" y="91"/>
                      <a:pt x="164" y="99"/>
                    </a:cubicBezTo>
                    <a:cubicBezTo>
                      <a:pt x="156" y="106"/>
                      <a:pt x="134" y="122"/>
                      <a:pt x="121" y="114"/>
                    </a:cubicBezTo>
                    <a:cubicBezTo>
                      <a:pt x="107" y="106"/>
                      <a:pt x="67" y="64"/>
                      <a:pt x="58" y="71"/>
                    </a:cubicBezTo>
                  </a:path>
                </a:pathLst>
              </a:custGeom>
              <a:solidFill>
                <a:srgbClr val="8DD3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399" name="Freeform 42"/>
              <p:cNvSpPr>
                <a:spLocks/>
              </p:cNvSpPr>
              <p:nvPr/>
            </p:nvSpPr>
            <p:spPr bwMode="auto">
              <a:xfrm>
                <a:off x="960" y="1824"/>
                <a:ext cx="949" cy="897"/>
              </a:xfrm>
              <a:custGeom>
                <a:avLst/>
                <a:gdLst>
                  <a:gd name="T0" fmla="*/ 445 w 567"/>
                  <a:gd name="T1" fmla="*/ 666 h 536"/>
                  <a:gd name="T2" fmla="*/ 166 w 567"/>
                  <a:gd name="T3" fmla="*/ 648 h 536"/>
                  <a:gd name="T4" fmla="*/ 179 w 567"/>
                  <a:gd name="T5" fmla="*/ 1120 h 536"/>
                  <a:gd name="T6" fmla="*/ 236 w 567"/>
                  <a:gd name="T7" fmla="*/ 1257 h 536"/>
                  <a:gd name="T8" fmla="*/ 166 w 567"/>
                  <a:gd name="T9" fmla="*/ 1351 h 536"/>
                  <a:gd name="T10" fmla="*/ 107 w 567"/>
                  <a:gd name="T11" fmla="*/ 1655 h 536"/>
                  <a:gd name="T12" fmla="*/ 154 w 567"/>
                  <a:gd name="T13" fmla="*/ 1781 h 536"/>
                  <a:gd name="T14" fmla="*/ 537 w 567"/>
                  <a:gd name="T15" fmla="*/ 2274 h 536"/>
                  <a:gd name="T16" fmla="*/ 549 w 567"/>
                  <a:gd name="T17" fmla="*/ 2457 h 536"/>
                  <a:gd name="T18" fmla="*/ 716 w 567"/>
                  <a:gd name="T19" fmla="*/ 2346 h 536"/>
                  <a:gd name="T20" fmla="*/ 778 w 567"/>
                  <a:gd name="T21" fmla="*/ 2395 h 536"/>
                  <a:gd name="T22" fmla="*/ 1182 w 567"/>
                  <a:gd name="T23" fmla="*/ 2475 h 536"/>
                  <a:gd name="T24" fmla="*/ 1260 w 567"/>
                  <a:gd name="T25" fmla="*/ 2465 h 536"/>
                  <a:gd name="T26" fmla="*/ 1776 w 567"/>
                  <a:gd name="T27" fmla="*/ 2492 h 536"/>
                  <a:gd name="T28" fmla="*/ 1913 w 567"/>
                  <a:gd name="T29" fmla="*/ 2380 h 536"/>
                  <a:gd name="T30" fmla="*/ 2095 w 567"/>
                  <a:gd name="T31" fmla="*/ 2283 h 536"/>
                  <a:gd name="T32" fmla="*/ 2452 w 567"/>
                  <a:gd name="T33" fmla="*/ 2221 h 536"/>
                  <a:gd name="T34" fmla="*/ 2644 w 567"/>
                  <a:gd name="T35" fmla="*/ 1397 h 536"/>
                  <a:gd name="T36" fmla="*/ 2519 w 567"/>
                  <a:gd name="T37" fmla="*/ 1238 h 536"/>
                  <a:gd name="T38" fmla="*/ 2583 w 567"/>
                  <a:gd name="T39" fmla="*/ 1023 h 536"/>
                  <a:gd name="T40" fmla="*/ 2494 w 567"/>
                  <a:gd name="T41" fmla="*/ 695 h 536"/>
                  <a:gd name="T42" fmla="*/ 2263 w 567"/>
                  <a:gd name="T43" fmla="*/ 653 h 536"/>
                  <a:gd name="T44" fmla="*/ 1866 w 567"/>
                  <a:gd name="T45" fmla="*/ 390 h 536"/>
                  <a:gd name="T46" fmla="*/ 1776 w 567"/>
                  <a:gd name="T47" fmla="*/ 279 h 536"/>
                  <a:gd name="T48" fmla="*/ 1496 w 567"/>
                  <a:gd name="T49" fmla="*/ 64 h 536"/>
                  <a:gd name="T50" fmla="*/ 1342 w 567"/>
                  <a:gd name="T51" fmla="*/ 238 h 536"/>
                  <a:gd name="T52" fmla="*/ 798 w 567"/>
                  <a:gd name="T53" fmla="*/ 278 h 536"/>
                  <a:gd name="T54" fmla="*/ 382 w 567"/>
                  <a:gd name="T55" fmla="*/ 321 h 536"/>
                  <a:gd name="T56" fmla="*/ 278 w 567"/>
                  <a:gd name="T57" fmla="*/ 279 h 536"/>
                  <a:gd name="T58" fmla="*/ 787 w 567"/>
                  <a:gd name="T59" fmla="*/ 375 h 536"/>
                  <a:gd name="T60" fmla="*/ 1106 w 567"/>
                  <a:gd name="T61" fmla="*/ 320 h 536"/>
                  <a:gd name="T62" fmla="*/ 1454 w 567"/>
                  <a:gd name="T63" fmla="*/ 22 h 536"/>
                  <a:gd name="T64" fmla="*/ 1721 w 567"/>
                  <a:gd name="T65" fmla="*/ 321 h 536"/>
                  <a:gd name="T66" fmla="*/ 1838 w 567"/>
                  <a:gd name="T67" fmla="*/ 382 h 536"/>
                  <a:gd name="T68" fmla="*/ 1992 w 567"/>
                  <a:gd name="T69" fmla="*/ 487 h 536"/>
                  <a:gd name="T70" fmla="*/ 2521 w 567"/>
                  <a:gd name="T71" fmla="*/ 586 h 536"/>
                  <a:gd name="T72" fmla="*/ 2462 w 567"/>
                  <a:gd name="T73" fmla="*/ 1036 h 536"/>
                  <a:gd name="T74" fmla="*/ 2552 w 567"/>
                  <a:gd name="T75" fmla="*/ 1098 h 536"/>
                  <a:gd name="T76" fmla="*/ 2631 w 567"/>
                  <a:gd name="T77" fmla="*/ 1356 h 536"/>
                  <a:gd name="T78" fmla="*/ 2382 w 567"/>
                  <a:gd name="T79" fmla="*/ 1996 h 536"/>
                  <a:gd name="T80" fmla="*/ 2249 w 567"/>
                  <a:gd name="T81" fmla="*/ 2212 h 536"/>
                  <a:gd name="T82" fmla="*/ 2005 w 567"/>
                  <a:gd name="T83" fmla="*/ 2400 h 536"/>
                  <a:gd name="T84" fmla="*/ 1809 w 567"/>
                  <a:gd name="T85" fmla="*/ 2478 h 536"/>
                  <a:gd name="T86" fmla="*/ 1398 w 567"/>
                  <a:gd name="T87" fmla="*/ 2437 h 536"/>
                  <a:gd name="T88" fmla="*/ 1223 w 567"/>
                  <a:gd name="T89" fmla="*/ 2492 h 536"/>
                  <a:gd name="T90" fmla="*/ 932 w 567"/>
                  <a:gd name="T91" fmla="*/ 2408 h 536"/>
                  <a:gd name="T92" fmla="*/ 731 w 567"/>
                  <a:gd name="T93" fmla="*/ 2390 h 536"/>
                  <a:gd name="T94" fmla="*/ 731 w 567"/>
                  <a:gd name="T95" fmla="*/ 2338 h 536"/>
                  <a:gd name="T96" fmla="*/ 562 w 567"/>
                  <a:gd name="T97" fmla="*/ 2442 h 536"/>
                  <a:gd name="T98" fmla="*/ 537 w 567"/>
                  <a:gd name="T99" fmla="*/ 2246 h 536"/>
                  <a:gd name="T100" fmla="*/ 33 w 567"/>
                  <a:gd name="T101" fmla="*/ 1801 h 536"/>
                  <a:gd name="T102" fmla="*/ 266 w 567"/>
                  <a:gd name="T103" fmla="*/ 1523 h 536"/>
                  <a:gd name="T104" fmla="*/ 166 w 567"/>
                  <a:gd name="T105" fmla="*/ 1335 h 536"/>
                  <a:gd name="T106" fmla="*/ 166 w 567"/>
                  <a:gd name="T107" fmla="*/ 1335 h 536"/>
                  <a:gd name="T108" fmla="*/ 224 w 567"/>
                  <a:gd name="T109" fmla="*/ 1294 h 536"/>
                  <a:gd name="T110" fmla="*/ 146 w 567"/>
                  <a:gd name="T111" fmla="*/ 1168 h 536"/>
                  <a:gd name="T112" fmla="*/ 308 w 567"/>
                  <a:gd name="T113" fmla="*/ 753 h 536"/>
                  <a:gd name="T114" fmla="*/ 308 w 567"/>
                  <a:gd name="T115" fmla="*/ 674 h 536"/>
                  <a:gd name="T116" fmla="*/ 271 w 567"/>
                  <a:gd name="T117" fmla="*/ 286 h 536"/>
                  <a:gd name="T118" fmla="*/ 271 w 567"/>
                  <a:gd name="T119" fmla="*/ 286 h 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67" h="536">
                    <a:moveTo>
                      <a:pt x="56" y="59"/>
                    </a:moveTo>
                    <a:cubicBezTo>
                      <a:pt x="55" y="58"/>
                      <a:pt x="55" y="58"/>
                      <a:pt x="55" y="58"/>
                    </a:cubicBezTo>
                    <a:cubicBezTo>
                      <a:pt x="54" y="58"/>
                      <a:pt x="54" y="60"/>
                      <a:pt x="54" y="61"/>
                    </a:cubicBezTo>
                    <a:cubicBezTo>
                      <a:pt x="54" y="63"/>
                      <a:pt x="55" y="65"/>
                      <a:pt x="56" y="67"/>
                    </a:cubicBezTo>
                    <a:cubicBezTo>
                      <a:pt x="58" y="71"/>
                      <a:pt x="62" y="76"/>
                      <a:pt x="66" y="82"/>
                    </a:cubicBezTo>
                    <a:cubicBezTo>
                      <a:pt x="72" y="91"/>
                      <a:pt x="80" y="101"/>
                      <a:pt x="87" y="110"/>
                    </a:cubicBezTo>
                    <a:cubicBezTo>
                      <a:pt x="93" y="120"/>
                      <a:pt x="97" y="129"/>
                      <a:pt x="97" y="136"/>
                    </a:cubicBezTo>
                    <a:cubicBezTo>
                      <a:pt x="97" y="138"/>
                      <a:pt x="97" y="141"/>
                      <a:pt x="95" y="142"/>
                    </a:cubicBezTo>
                    <a:cubicBezTo>
                      <a:pt x="93" y="146"/>
                      <a:pt x="90" y="147"/>
                      <a:pt x="86" y="147"/>
                    </a:cubicBezTo>
                    <a:cubicBezTo>
                      <a:pt x="83" y="147"/>
                      <a:pt x="79" y="146"/>
                      <a:pt x="75" y="144"/>
                    </a:cubicBezTo>
                    <a:cubicBezTo>
                      <a:pt x="69" y="141"/>
                      <a:pt x="62" y="137"/>
                      <a:pt x="56" y="133"/>
                    </a:cubicBezTo>
                    <a:cubicBezTo>
                      <a:pt x="53" y="132"/>
                      <a:pt x="50" y="130"/>
                      <a:pt x="48" y="129"/>
                    </a:cubicBezTo>
                    <a:cubicBezTo>
                      <a:pt x="45" y="128"/>
                      <a:pt x="42" y="127"/>
                      <a:pt x="40" y="127"/>
                    </a:cubicBezTo>
                    <a:cubicBezTo>
                      <a:pt x="38" y="127"/>
                      <a:pt x="36" y="127"/>
                      <a:pt x="35" y="129"/>
                    </a:cubicBezTo>
                    <a:cubicBezTo>
                      <a:pt x="33" y="130"/>
                      <a:pt x="33" y="131"/>
                      <a:pt x="33" y="133"/>
                    </a:cubicBezTo>
                    <a:cubicBezTo>
                      <a:pt x="33" y="135"/>
                      <a:pt x="33" y="136"/>
                      <a:pt x="35" y="138"/>
                    </a:cubicBezTo>
                    <a:cubicBezTo>
                      <a:pt x="36" y="140"/>
                      <a:pt x="40" y="143"/>
                      <a:pt x="43" y="146"/>
                    </a:cubicBezTo>
                    <a:cubicBezTo>
                      <a:pt x="48" y="150"/>
                      <a:pt x="55" y="155"/>
                      <a:pt x="60" y="160"/>
                    </a:cubicBezTo>
                    <a:cubicBezTo>
                      <a:pt x="62" y="162"/>
                      <a:pt x="64" y="165"/>
                      <a:pt x="66" y="168"/>
                    </a:cubicBezTo>
                    <a:cubicBezTo>
                      <a:pt x="67" y="170"/>
                      <a:pt x="68" y="173"/>
                      <a:pt x="68" y="176"/>
                    </a:cubicBezTo>
                    <a:cubicBezTo>
                      <a:pt x="68" y="177"/>
                      <a:pt x="68" y="179"/>
                      <a:pt x="67" y="180"/>
                    </a:cubicBezTo>
                    <a:cubicBezTo>
                      <a:pt x="60" y="204"/>
                      <a:pt x="58" y="212"/>
                      <a:pt x="56" y="224"/>
                    </a:cubicBezTo>
                    <a:cubicBezTo>
                      <a:pt x="55" y="230"/>
                      <a:pt x="53" y="233"/>
                      <a:pt x="50" y="235"/>
                    </a:cubicBezTo>
                    <a:cubicBezTo>
                      <a:pt x="47" y="238"/>
                      <a:pt x="42" y="239"/>
                      <a:pt x="38" y="239"/>
                    </a:cubicBezTo>
                    <a:cubicBezTo>
                      <a:pt x="36" y="240"/>
                      <a:pt x="34" y="241"/>
                      <a:pt x="32" y="242"/>
                    </a:cubicBezTo>
                    <a:cubicBezTo>
                      <a:pt x="30" y="243"/>
                      <a:pt x="28" y="245"/>
                      <a:pt x="28" y="248"/>
                    </a:cubicBezTo>
                    <a:cubicBezTo>
                      <a:pt x="28" y="249"/>
                      <a:pt x="27" y="249"/>
                      <a:pt x="27" y="249"/>
                    </a:cubicBezTo>
                    <a:cubicBezTo>
                      <a:pt x="27" y="251"/>
                      <a:pt x="28" y="252"/>
                      <a:pt x="29" y="253"/>
                    </a:cubicBezTo>
                    <a:cubicBezTo>
                      <a:pt x="30" y="255"/>
                      <a:pt x="33" y="256"/>
                      <a:pt x="35" y="257"/>
                    </a:cubicBezTo>
                    <a:cubicBezTo>
                      <a:pt x="38" y="258"/>
                      <a:pt x="42" y="259"/>
                      <a:pt x="45" y="261"/>
                    </a:cubicBezTo>
                    <a:cubicBezTo>
                      <a:pt x="47" y="262"/>
                      <a:pt x="48" y="263"/>
                      <a:pt x="49" y="264"/>
                    </a:cubicBezTo>
                    <a:cubicBezTo>
                      <a:pt x="50" y="265"/>
                      <a:pt x="50" y="266"/>
                      <a:pt x="50" y="268"/>
                    </a:cubicBezTo>
                    <a:cubicBezTo>
                      <a:pt x="50" y="269"/>
                      <a:pt x="50" y="269"/>
                      <a:pt x="50" y="269"/>
                    </a:cubicBezTo>
                    <a:cubicBezTo>
                      <a:pt x="50" y="269"/>
                      <a:pt x="50" y="270"/>
                      <a:pt x="50" y="270"/>
                    </a:cubicBezTo>
                    <a:cubicBezTo>
                      <a:pt x="49" y="271"/>
                      <a:pt x="48" y="271"/>
                      <a:pt x="47" y="272"/>
                    </a:cubicBezTo>
                    <a:cubicBezTo>
                      <a:pt x="45" y="273"/>
                      <a:pt x="42" y="274"/>
                      <a:pt x="39" y="276"/>
                    </a:cubicBezTo>
                    <a:cubicBezTo>
                      <a:pt x="36" y="278"/>
                      <a:pt x="34" y="280"/>
                      <a:pt x="32" y="284"/>
                    </a:cubicBezTo>
                    <a:cubicBezTo>
                      <a:pt x="32" y="285"/>
                      <a:pt x="32" y="285"/>
                      <a:pt x="32" y="285"/>
                    </a:cubicBezTo>
                    <a:cubicBezTo>
                      <a:pt x="32" y="286"/>
                      <a:pt x="32" y="287"/>
                      <a:pt x="33" y="287"/>
                    </a:cubicBezTo>
                    <a:cubicBezTo>
                      <a:pt x="33" y="288"/>
                      <a:pt x="34" y="288"/>
                      <a:pt x="35" y="288"/>
                    </a:cubicBezTo>
                    <a:cubicBezTo>
                      <a:pt x="36" y="289"/>
                      <a:pt x="37" y="289"/>
                      <a:pt x="38" y="289"/>
                    </a:cubicBezTo>
                    <a:cubicBezTo>
                      <a:pt x="40" y="289"/>
                      <a:pt x="42" y="290"/>
                      <a:pt x="44" y="291"/>
                    </a:cubicBezTo>
                    <a:cubicBezTo>
                      <a:pt x="46" y="292"/>
                      <a:pt x="47" y="294"/>
                      <a:pt x="48" y="298"/>
                    </a:cubicBezTo>
                    <a:cubicBezTo>
                      <a:pt x="49" y="303"/>
                      <a:pt x="50" y="308"/>
                      <a:pt x="51" y="313"/>
                    </a:cubicBezTo>
                    <a:cubicBezTo>
                      <a:pt x="52" y="317"/>
                      <a:pt x="53" y="321"/>
                      <a:pt x="53" y="325"/>
                    </a:cubicBezTo>
                    <a:cubicBezTo>
                      <a:pt x="53" y="327"/>
                      <a:pt x="53" y="328"/>
                      <a:pt x="53" y="329"/>
                    </a:cubicBezTo>
                    <a:cubicBezTo>
                      <a:pt x="52" y="330"/>
                      <a:pt x="51" y="331"/>
                      <a:pt x="50" y="332"/>
                    </a:cubicBezTo>
                    <a:cubicBezTo>
                      <a:pt x="46" y="334"/>
                      <a:pt x="34" y="343"/>
                      <a:pt x="23" y="353"/>
                    </a:cubicBezTo>
                    <a:cubicBezTo>
                      <a:pt x="17" y="358"/>
                      <a:pt x="11" y="363"/>
                      <a:pt x="7" y="368"/>
                    </a:cubicBezTo>
                    <a:cubicBezTo>
                      <a:pt x="5" y="370"/>
                      <a:pt x="4" y="373"/>
                      <a:pt x="2" y="375"/>
                    </a:cubicBezTo>
                    <a:cubicBezTo>
                      <a:pt x="1" y="377"/>
                      <a:pt x="0" y="379"/>
                      <a:pt x="0" y="382"/>
                    </a:cubicBezTo>
                    <a:cubicBezTo>
                      <a:pt x="0" y="382"/>
                      <a:pt x="1" y="383"/>
                      <a:pt x="1" y="384"/>
                    </a:cubicBezTo>
                    <a:cubicBezTo>
                      <a:pt x="1" y="386"/>
                      <a:pt x="2" y="387"/>
                      <a:pt x="3" y="387"/>
                    </a:cubicBezTo>
                    <a:cubicBezTo>
                      <a:pt x="5" y="388"/>
                      <a:pt x="6" y="388"/>
                      <a:pt x="7" y="388"/>
                    </a:cubicBezTo>
                    <a:cubicBezTo>
                      <a:pt x="10" y="388"/>
                      <a:pt x="13" y="387"/>
                      <a:pt x="16" y="386"/>
                    </a:cubicBezTo>
                    <a:cubicBezTo>
                      <a:pt x="22" y="384"/>
                      <a:pt x="27" y="382"/>
                      <a:pt x="33" y="380"/>
                    </a:cubicBezTo>
                    <a:cubicBezTo>
                      <a:pt x="38" y="377"/>
                      <a:pt x="44" y="376"/>
                      <a:pt x="47" y="376"/>
                    </a:cubicBezTo>
                    <a:cubicBezTo>
                      <a:pt x="49" y="376"/>
                      <a:pt x="51" y="376"/>
                      <a:pt x="52" y="377"/>
                    </a:cubicBezTo>
                    <a:cubicBezTo>
                      <a:pt x="53" y="377"/>
                      <a:pt x="53" y="378"/>
                      <a:pt x="54" y="380"/>
                    </a:cubicBezTo>
                    <a:cubicBezTo>
                      <a:pt x="60" y="400"/>
                      <a:pt x="78" y="440"/>
                      <a:pt x="97" y="459"/>
                    </a:cubicBezTo>
                    <a:cubicBezTo>
                      <a:pt x="102" y="464"/>
                      <a:pt x="105" y="467"/>
                      <a:pt x="107" y="470"/>
                    </a:cubicBezTo>
                    <a:cubicBezTo>
                      <a:pt x="110" y="474"/>
                      <a:pt x="110" y="476"/>
                      <a:pt x="111" y="478"/>
                    </a:cubicBezTo>
                    <a:cubicBezTo>
                      <a:pt x="111" y="479"/>
                      <a:pt x="112" y="480"/>
                      <a:pt x="112" y="481"/>
                    </a:cubicBezTo>
                    <a:cubicBezTo>
                      <a:pt x="113" y="483"/>
                      <a:pt x="114" y="484"/>
                      <a:pt x="115" y="485"/>
                    </a:cubicBezTo>
                    <a:cubicBezTo>
                      <a:pt x="116" y="485"/>
                      <a:pt x="116" y="486"/>
                      <a:pt x="116" y="487"/>
                    </a:cubicBezTo>
                    <a:cubicBezTo>
                      <a:pt x="117" y="488"/>
                      <a:pt x="117" y="489"/>
                      <a:pt x="117" y="491"/>
                    </a:cubicBezTo>
                    <a:cubicBezTo>
                      <a:pt x="117" y="494"/>
                      <a:pt x="116" y="499"/>
                      <a:pt x="116" y="503"/>
                    </a:cubicBezTo>
                    <a:cubicBezTo>
                      <a:pt x="115" y="507"/>
                      <a:pt x="114" y="512"/>
                      <a:pt x="114" y="515"/>
                    </a:cubicBezTo>
                    <a:cubicBezTo>
                      <a:pt x="114" y="517"/>
                      <a:pt x="114" y="519"/>
                      <a:pt x="115" y="520"/>
                    </a:cubicBezTo>
                    <a:cubicBezTo>
                      <a:pt x="115" y="522"/>
                      <a:pt x="116" y="523"/>
                      <a:pt x="117" y="524"/>
                    </a:cubicBezTo>
                    <a:cubicBezTo>
                      <a:pt x="117" y="524"/>
                      <a:pt x="117" y="524"/>
                      <a:pt x="117" y="524"/>
                    </a:cubicBezTo>
                    <a:cubicBezTo>
                      <a:pt x="117" y="524"/>
                      <a:pt x="117" y="524"/>
                      <a:pt x="117" y="524"/>
                    </a:cubicBezTo>
                    <a:cubicBezTo>
                      <a:pt x="118" y="525"/>
                      <a:pt x="119" y="525"/>
                      <a:pt x="120" y="525"/>
                    </a:cubicBezTo>
                    <a:cubicBezTo>
                      <a:pt x="122" y="525"/>
                      <a:pt x="123" y="524"/>
                      <a:pt x="124" y="523"/>
                    </a:cubicBezTo>
                    <a:cubicBezTo>
                      <a:pt x="126" y="522"/>
                      <a:pt x="128" y="520"/>
                      <a:pt x="130" y="517"/>
                    </a:cubicBezTo>
                    <a:cubicBezTo>
                      <a:pt x="133" y="513"/>
                      <a:pt x="136" y="508"/>
                      <a:pt x="140" y="505"/>
                    </a:cubicBezTo>
                    <a:cubicBezTo>
                      <a:pt x="141" y="503"/>
                      <a:pt x="143" y="501"/>
                      <a:pt x="144" y="500"/>
                    </a:cubicBezTo>
                    <a:cubicBezTo>
                      <a:pt x="146" y="499"/>
                      <a:pt x="147" y="499"/>
                      <a:pt x="148" y="499"/>
                    </a:cubicBezTo>
                    <a:cubicBezTo>
                      <a:pt x="149" y="499"/>
                      <a:pt x="149" y="499"/>
                      <a:pt x="150" y="499"/>
                    </a:cubicBezTo>
                    <a:cubicBezTo>
                      <a:pt x="152" y="500"/>
                      <a:pt x="152" y="501"/>
                      <a:pt x="153" y="501"/>
                    </a:cubicBezTo>
                    <a:cubicBezTo>
                      <a:pt x="153" y="502"/>
                      <a:pt x="154" y="503"/>
                      <a:pt x="154" y="503"/>
                    </a:cubicBezTo>
                    <a:cubicBezTo>
                      <a:pt x="154" y="504"/>
                      <a:pt x="153" y="505"/>
                      <a:pt x="153" y="506"/>
                    </a:cubicBezTo>
                    <a:cubicBezTo>
                      <a:pt x="152" y="507"/>
                      <a:pt x="152" y="508"/>
                      <a:pt x="152" y="510"/>
                    </a:cubicBezTo>
                    <a:cubicBezTo>
                      <a:pt x="152" y="511"/>
                      <a:pt x="152" y="512"/>
                      <a:pt x="153" y="512"/>
                    </a:cubicBezTo>
                    <a:cubicBezTo>
                      <a:pt x="153" y="513"/>
                      <a:pt x="154" y="514"/>
                      <a:pt x="155" y="514"/>
                    </a:cubicBezTo>
                    <a:cubicBezTo>
                      <a:pt x="156" y="514"/>
                      <a:pt x="157" y="515"/>
                      <a:pt x="158" y="515"/>
                    </a:cubicBezTo>
                    <a:cubicBezTo>
                      <a:pt x="159" y="515"/>
                      <a:pt x="161" y="514"/>
                      <a:pt x="162" y="514"/>
                    </a:cubicBezTo>
                    <a:cubicBezTo>
                      <a:pt x="163" y="513"/>
                      <a:pt x="165" y="512"/>
                      <a:pt x="166" y="511"/>
                    </a:cubicBezTo>
                    <a:cubicBezTo>
                      <a:pt x="168" y="510"/>
                      <a:pt x="169" y="509"/>
                      <a:pt x="172" y="509"/>
                    </a:cubicBezTo>
                    <a:cubicBezTo>
                      <a:pt x="172" y="509"/>
                      <a:pt x="173" y="509"/>
                      <a:pt x="174" y="510"/>
                    </a:cubicBezTo>
                    <a:cubicBezTo>
                      <a:pt x="179" y="511"/>
                      <a:pt x="187" y="514"/>
                      <a:pt x="198" y="518"/>
                    </a:cubicBezTo>
                    <a:cubicBezTo>
                      <a:pt x="208" y="521"/>
                      <a:pt x="220" y="524"/>
                      <a:pt x="231" y="524"/>
                    </a:cubicBezTo>
                    <a:cubicBezTo>
                      <a:pt x="233" y="524"/>
                      <a:pt x="235" y="524"/>
                      <a:pt x="237" y="524"/>
                    </a:cubicBezTo>
                    <a:cubicBezTo>
                      <a:pt x="239" y="524"/>
                      <a:pt x="241" y="523"/>
                      <a:pt x="242" y="523"/>
                    </a:cubicBezTo>
                    <a:cubicBezTo>
                      <a:pt x="246" y="523"/>
                      <a:pt x="248" y="524"/>
                      <a:pt x="250" y="525"/>
                    </a:cubicBezTo>
                    <a:cubicBezTo>
                      <a:pt x="251" y="526"/>
                      <a:pt x="251" y="527"/>
                      <a:pt x="252" y="528"/>
                    </a:cubicBezTo>
                    <a:cubicBezTo>
                      <a:pt x="253" y="529"/>
                      <a:pt x="253" y="531"/>
                      <a:pt x="254" y="533"/>
                    </a:cubicBezTo>
                    <a:cubicBezTo>
                      <a:pt x="255" y="533"/>
                      <a:pt x="256" y="534"/>
                      <a:pt x="257" y="535"/>
                    </a:cubicBezTo>
                    <a:cubicBezTo>
                      <a:pt x="258" y="536"/>
                      <a:pt x="259" y="536"/>
                      <a:pt x="261" y="536"/>
                    </a:cubicBezTo>
                    <a:cubicBezTo>
                      <a:pt x="262" y="536"/>
                      <a:pt x="263" y="536"/>
                      <a:pt x="264" y="535"/>
                    </a:cubicBezTo>
                    <a:cubicBezTo>
                      <a:pt x="265" y="535"/>
                      <a:pt x="266" y="535"/>
                      <a:pt x="266" y="534"/>
                    </a:cubicBezTo>
                    <a:cubicBezTo>
                      <a:pt x="267" y="533"/>
                      <a:pt x="268" y="532"/>
                      <a:pt x="268" y="531"/>
                    </a:cubicBezTo>
                    <a:cubicBezTo>
                      <a:pt x="268" y="529"/>
                      <a:pt x="268" y="528"/>
                      <a:pt x="268" y="527"/>
                    </a:cubicBezTo>
                    <a:cubicBezTo>
                      <a:pt x="269" y="526"/>
                      <a:pt x="269" y="526"/>
                      <a:pt x="269" y="526"/>
                    </a:cubicBezTo>
                    <a:cubicBezTo>
                      <a:pt x="269" y="526"/>
                      <a:pt x="270" y="526"/>
                      <a:pt x="271" y="526"/>
                    </a:cubicBezTo>
                    <a:cubicBezTo>
                      <a:pt x="273" y="525"/>
                      <a:pt x="279" y="525"/>
                      <a:pt x="286" y="525"/>
                    </a:cubicBezTo>
                    <a:cubicBezTo>
                      <a:pt x="297" y="524"/>
                      <a:pt x="312" y="523"/>
                      <a:pt x="325" y="522"/>
                    </a:cubicBezTo>
                    <a:cubicBezTo>
                      <a:pt x="339" y="521"/>
                      <a:pt x="351" y="520"/>
                      <a:pt x="357" y="519"/>
                    </a:cubicBezTo>
                    <a:cubicBezTo>
                      <a:pt x="358" y="518"/>
                      <a:pt x="359" y="518"/>
                      <a:pt x="360" y="518"/>
                    </a:cubicBezTo>
                    <a:cubicBezTo>
                      <a:pt x="363" y="518"/>
                      <a:pt x="365" y="519"/>
                      <a:pt x="367" y="520"/>
                    </a:cubicBezTo>
                    <a:cubicBezTo>
                      <a:pt x="369" y="522"/>
                      <a:pt x="372" y="525"/>
                      <a:pt x="375" y="528"/>
                    </a:cubicBezTo>
                    <a:cubicBezTo>
                      <a:pt x="376" y="529"/>
                      <a:pt x="377" y="531"/>
                      <a:pt x="379" y="532"/>
                    </a:cubicBezTo>
                    <a:cubicBezTo>
                      <a:pt x="381" y="533"/>
                      <a:pt x="383" y="533"/>
                      <a:pt x="386" y="533"/>
                    </a:cubicBezTo>
                    <a:cubicBezTo>
                      <a:pt x="386" y="533"/>
                      <a:pt x="386" y="533"/>
                      <a:pt x="387" y="533"/>
                    </a:cubicBezTo>
                    <a:cubicBezTo>
                      <a:pt x="387" y="533"/>
                      <a:pt x="387" y="533"/>
                      <a:pt x="387" y="533"/>
                    </a:cubicBezTo>
                    <a:cubicBezTo>
                      <a:pt x="391" y="533"/>
                      <a:pt x="393" y="531"/>
                      <a:pt x="395" y="529"/>
                    </a:cubicBezTo>
                    <a:cubicBezTo>
                      <a:pt x="398" y="526"/>
                      <a:pt x="398" y="522"/>
                      <a:pt x="399" y="518"/>
                    </a:cubicBezTo>
                    <a:cubicBezTo>
                      <a:pt x="400" y="516"/>
                      <a:pt x="401" y="514"/>
                      <a:pt x="401" y="513"/>
                    </a:cubicBezTo>
                    <a:cubicBezTo>
                      <a:pt x="402" y="511"/>
                      <a:pt x="403" y="510"/>
                      <a:pt x="404" y="509"/>
                    </a:cubicBezTo>
                    <a:cubicBezTo>
                      <a:pt x="406" y="509"/>
                      <a:pt x="407" y="508"/>
                      <a:pt x="408" y="508"/>
                    </a:cubicBezTo>
                    <a:cubicBezTo>
                      <a:pt x="411" y="508"/>
                      <a:pt x="414" y="510"/>
                      <a:pt x="418" y="512"/>
                    </a:cubicBezTo>
                    <a:cubicBezTo>
                      <a:pt x="419" y="513"/>
                      <a:pt x="421" y="514"/>
                      <a:pt x="423" y="514"/>
                    </a:cubicBezTo>
                    <a:cubicBezTo>
                      <a:pt x="424" y="515"/>
                      <a:pt x="426" y="516"/>
                      <a:pt x="428" y="516"/>
                    </a:cubicBezTo>
                    <a:cubicBezTo>
                      <a:pt x="429" y="516"/>
                      <a:pt x="430" y="516"/>
                      <a:pt x="430" y="515"/>
                    </a:cubicBezTo>
                    <a:cubicBezTo>
                      <a:pt x="432" y="515"/>
                      <a:pt x="433" y="514"/>
                      <a:pt x="433" y="513"/>
                    </a:cubicBezTo>
                    <a:cubicBezTo>
                      <a:pt x="434" y="511"/>
                      <a:pt x="435" y="509"/>
                      <a:pt x="436" y="507"/>
                    </a:cubicBezTo>
                    <a:cubicBezTo>
                      <a:pt x="436" y="503"/>
                      <a:pt x="437" y="499"/>
                      <a:pt x="439" y="496"/>
                    </a:cubicBezTo>
                    <a:cubicBezTo>
                      <a:pt x="440" y="492"/>
                      <a:pt x="443" y="489"/>
                      <a:pt x="447" y="487"/>
                    </a:cubicBezTo>
                    <a:cubicBezTo>
                      <a:pt x="452" y="484"/>
                      <a:pt x="457" y="481"/>
                      <a:pt x="461" y="478"/>
                    </a:cubicBezTo>
                    <a:cubicBezTo>
                      <a:pt x="465" y="476"/>
                      <a:pt x="469" y="474"/>
                      <a:pt x="472" y="474"/>
                    </a:cubicBezTo>
                    <a:cubicBezTo>
                      <a:pt x="474" y="474"/>
                      <a:pt x="476" y="474"/>
                      <a:pt x="479" y="476"/>
                    </a:cubicBezTo>
                    <a:cubicBezTo>
                      <a:pt x="483" y="478"/>
                      <a:pt x="490" y="482"/>
                      <a:pt x="497" y="485"/>
                    </a:cubicBezTo>
                    <a:cubicBezTo>
                      <a:pt x="504" y="487"/>
                      <a:pt x="511" y="490"/>
                      <a:pt x="517" y="490"/>
                    </a:cubicBezTo>
                    <a:cubicBezTo>
                      <a:pt x="519" y="490"/>
                      <a:pt x="522" y="489"/>
                      <a:pt x="524" y="487"/>
                    </a:cubicBezTo>
                    <a:cubicBezTo>
                      <a:pt x="525" y="486"/>
                      <a:pt x="525" y="485"/>
                      <a:pt x="525" y="483"/>
                    </a:cubicBezTo>
                    <a:cubicBezTo>
                      <a:pt x="525" y="480"/>
                      <a:pt x="524" y="477"/>
                      <a:pt x="523" y="474"/>
                    </a:cubicBezTo>
                    <a:cubicBezTo>
                      <a:pt x="521" y="469"/>
                      <a:pt x="517" y="462"/>
                      <a:pt x="515" y="456"/>
                    </a:cubicBezTo>
                    <a:cubicBezTo>
                      <a:pt x="512" y="449"/>
                      <a:pt x="510" y="442"/>
                      <a:pt x="510" y="436"/>
                    </a:cubicBezTo>
                    <a:cubicBezTo>
                      <a:pt x="510" y="433"/>
                      <a:pt x="510" y="430"/>
                      <a:pt x="511" y="427"/>
                    </a:cubicBezTo>
                    <a:cubicBezTo>
                      <a:pt x="516" y="416"/>
                      <a:pt x="524" y="396"/>
                      <a:pt x="531" y="375"/>
                    </a:cubicBezTo>
                    <a:cubicBezTo>
                      <a:pt x="538" y="355"/>
                      <a:pt x="545" y="334"/>
                      <a:pt x="546" y="321"/>
                    </a:cubicBezTo>
                    <a:cubicBezTo>
                      <a:pt x="547" y="316"/>
                      <a:pt x="548" y="312"/>
                      <a:pt x="550" y="309"/>
                    </a:cubicBezTo>
                    <a:cubicBezTo>
                      <a:pt x="553" y="305"/>
                      <a:pt x="556" y="303"/>
                      <a:pt x="560" y="302"/>
                    </a:cubicBezTo>
                    <a:cubicBezTo>
                      <a:pt x="561" y="301"/>
                      <a:pt x="563" y="300"/>
                      <a:pt x="564" y="298"/>
                    </a:cubicBezTo>
                    <a:cubicBezTo>
                      <a:pt x="566" y="297"/>
                      <a:pt x="567" y="295"/>
                      <a:pt x="567" y="293"/>
                    </a:cubicBezTo>
                    <a:cubicBezTo>
                      <a:pt x="567" y="292"/>
                      <a:pt x="567" y="292"/>
                      <a:pt x="567" y="291"/>
                    </a:cubicBezTo>
                    <a:cubicBezTo>
                      <a:pt x="566" y="289"/>
                      <a:pt x="566" y="288"/>
                      <a:pt x="565" y="287"/>
                    </a:cubicBezTo>
                    <a:cubicBezTo>
                      <a:pt x="563" y="285"/>
                      <a:pt x="560" y="284"/>
                      <a:pt x="558" y="284"/>
                    </a:cubicBezTo>
                    <a:cubicBezTo>
                      <a:pt x="554" y="283"/>
                      <a:pt x="550" y="284"/>
                      <a:pt x="547" y="283"/>
                    </a:cubicBezTo>
                    <a:cubicBezTo>
                      <a:pt x="545" y="283"/>
                      <a:pt x="544" y="282"/>
                      <a:pt x="543" y="282"/>
                    </a:cubicBezTo>
                    <a:cubicBezTo>
                      <a:pt x="542" y="281"/>
                      <a:pt x="541" y="280"/>
                      <a:pt x="541" y="278"/>
                    </a:cubicBezTo>
                    <a:cubicBezTo>
                      <a:pt x="540" y="274"/>
                      <a:pt x="538" y="269"/>
                      <a:pt x="537" y="264"/>
                    </a:cubicBezTo>
                    <a:cubicBezTo>
                      <a:pt x="535" y="260"/>
                      <a:pt x="534" y="256"/>
                      <a:pt x="534" y="252"/>
                    </a:cubicBezTo>
                    <a:cubicBezTo>
                      <a:pt x="534" y="249"/>
                      <a:pt x="535" y="247"/>
                      <a:pt x="537" y="245"/>
                    </a:cubicBezTo>
                    <a:cubicBezTo>
                      <a:pt x="541" y="241"/>
                      <a:pt x="546" y="238"/>
                      <a:pt x="550" y="235"/>
                    </a:cubicBezTo>
                    <a:cubicBezTo>
                      <a:pt x="552" y="233"/>
                      <a:pt x="553" y="231"/>
                      <a:pt x="555" y="230"/>
                    </a:cubicBezTo>
                    <a:cubicBezTo>
                      <a:pt x="556" y="228"/>
                      <a:pt x="557" y="226"/>
                      <a:pt x="557" y="223"/>
                    </a:cubicBezTo>
                    <a:cubicBezTo>
                      <a:pt x="557" y="223"/>
                      <a:pt x="557" y="222"/>
                      <a:pt x="557" y="222"/>
                    </a:cubicBezTo>
                    <a:cubicBezTo>
                      <a:pt x="557" y="221"/>
                      <a:pt x="556" y="220"/>
                      <a:pt x="555" y="219"/>
                    </a:cubicBezTo>
                    <a:cubicBezTo>
                      <a:pt x="554" y="218"/>
                      <a:pt x="553" y="218"/>
                      <a:pt x="551" y="218"/>
                    </a:cubicBezTo>
                    <a:cubicBezTo>
                      <a:pt x="549" y="217"/>
                      <a:pt x="547" y="217"/>
                      <a:pt x="545" y="217"/>
                    </a:cubicBezTo>
                    <a:cubicBezTo>
                      <a:pt x="542" y="217"/>
                      <a:pt x="538" y="217"/>
                      <a:pt x="534" y="217"/>
                    </a:cubicBezTo>
                    <a:cubicBezTo>
                      <a:pt x="530" y="217"/>
                      <a:pt x="526" y="217"/>
                      <a:pt x="524" y="216"/>
                    </a:cubicBezTo>
                    <a:cubicBezTo>
                      <a:pt x="522" y="216"/>
                      <a:pt x="521" y="215"/>
                      <a:pt x="521" y="215"/>
                    </a:cubicBezTo>
                    <a:cubicBezTo>
                      <a:pt x="520" y="214"/>
                      <a:pt x="519" y="213"/>
                      <a:pt x="519" y="212"/>
                    </a:cubicBezTo>
                    <a:cubicBezTo>
                      <a:pt x="518" y="204"/>
                      <a:pt x="516" y="194"/>
                      <a:pt x="516" y="184"/>
                    </a:cubicBezTo>
                    <a:cubicBezTo>
                      <a:pt x="516" y="178"/>
                      <a:pt x="516" y="173"/>
                      <a:pt x="518" y="168"/>
                    </a:cubicBezTo>
                    <a:cubicBezTo>
                      <a:pt x="521" y="163"/>
                      <a:pt x="527" y="155"/>
                      <a:pt x="532" y="148"/>
                    </a:cubicBezTo>
                    <a:cubicBezTo>
                      <a:pt x="535" y="144"/>
                      <a:pt x="537" y="140"/>
                      <a:pt x="539" y="137"/>
                    </a:cubicBezTo>
                    <a:cubicBezTo>
                      <a:pt x="541" y="133"/>
                      <a:pt x="543" y="130"/>
                      <a:pt x="543" y="127"/>
                    </a:cubicBezTo>
                    <a:cubicBezTo>
                      <a:pt x="543" y="125"/>
                      <a:pt x="542" y="123"/>
                      <a:pt x="540" y="121"/>
                    </a:cubicBezTo>
                    <a:cubicBezTo>
                      <a:pt x="539" y="121"/>
                      <a:pt x="538" y="120"/>
                      <a:pt x="536" y="120"/>
                    </a:cubicBezTo>
                    <a:cubicBezTo>
                      <a:pt x="533" y="120"/>
                      <a:pt x="530" y="122"/>
                      <a:pt x="526" y="124"/>
                    </a:cubicBezTo>
                    <a:cubicBezTo>
                      <a:pt x="520" y="126"/>
                      <a:pt x="513" y="131"/>
                      <a:pt x="506" y="134"/>
                    </a:cubicBezTo>
                    <a:cubicBezTo>
                      <a:pt x="500" y="138"/>
                      <a:pt x="493" y="140"/>
                      <a:pt x="488" y="140"/>
                    </a:cubicBezTo>
                    <a:cubicBezTo>
                      <a:pt x="486" y="140"/>
                      <a:pt x="484" y="140"/>
                      <a:pt x="483" y="139"/>
                    </a:cubicBezTo>
                    <a:cubicBezTo>
                      <a:pt x="475" y="134"/>
                      <a:pt x="464" y="126"/>
                      <a:pt x="453" y="118"/>
                    </a:cubicBezTo>
                    <a:cubicBezTo>
                      <a:pt x="442" y="111"/>
                      <a:pt x="432" y="104"/>
                      <a:pt x="427" y="101"/>
                    </a:cubicBezTo>
                    <a:cubicBezTo>
                      <a:pt x="422" y="98"/>
                      <a:pt x="420" y="95"/>
                      <a:pt x="418" y="92"/>
                    </a:cubicBezTo>
                    <a:cubicBezTo>
                      <a:pt x="417" y="89"/>
                      <a:pt x="415" y="86"/>
                      <a:pt x="410" y="84"/>
                    </a:cubicBezTo>
                    <a:cubicBezTo>
                      <a:pt x="408" y="82"/>
                      <a:pt x="406" y="82"/>
                      <a:pt x="404" y="82"/>
                    </a:cubicBezTo>
                    <a:cubicBezTo>
                      <a:pt x="403" y="82"/>
                      <a:pt x="401" y="82"/>
                      <a:pt x="401" y="83"/>
                    </a:cubicBezTo>
                    <a:cubicBezTo>
                      <a:pt x="400" y="83"/>
                      <a:pt x="399" y="83"/>
                      <a:pt x="399" y="83"/>
                    </a:cubicBezTo>
                    <a:cubicBezTo>
                      <a:pt x="398" y="83"/>
                      <a:pt x="398" y="83"/>
                      <a:pt x="398" y="83"/>
                    </a:cubicBezTo>
                    <a:cubicBezTo>
                      <a:pt x="398" y="83"/>
                      <a:pt x="398" y="83"/>
                      <a:pt x="397" y="82"/>
                    </a:cubicBezTo>
                    <a:cubicBezTo>
                      <a:pt x="397" y="82"/>
                      <a:pt x="396" y="81"/>
                      <a:pt x="396" y="80"/>
                    </a:cubicBezTo>
                    <a:cubicBezTo>
                      <a:pt x="396" y="79"/>
                      <a:pt x="396" y="78"/>
                      <a:pt x="396" y="77"/>
                    </a:cubicBezTo>
                    <a:cubicBezTo>
                      <a:pt x="396" y="75"/>
                      <a:pt x="396" y="73"/>
                      <a:pt x="396" y="70"/>
                    </a:cubicBezTo>
                    <a:cubicBezTo>
                      <a:pt x="396" y="68"/>
                      <a:pt x="396" y="66"/>
                      <a:pt x="395" y="64"/>
                    </a:cubicBezTo>
                    <a:cubicBezTo>
                      <a:pt x="394" y="62"/>
                      <a:pt x="392" y="60"/>
                      <a:pt x="389" y="59"/>
                    </a:cubicBezTo>
                    <a:cubicBezTo>
                      <a:pt x="388" y="59"/>
                      <a:pt x="386" y="58"/>
                      <a:pt x="385" y="58"/>
                    </a:cubicBezTo>
                    <a:cubicBezTo>
                      <a:pt x="383" y="58"/>
                      <a:pt x="381" y="59"/>
                      <a:pt x="379" y="60"/>
                    </a:cubicBezTo>
                    <a:cubicBezTo>
                      <a:pt x="377" y="61"/>
                      <a:pt x="375" y="62"/>
                      <a:pt x="373" y="63"/>
                    </a:cubicBezTo>
                    <a:cubicBezTo>
                      <a:pt x="372" y="65"/>
                      <a:pt x="370" y="65"/>
                      <a:pt x="367" y="65"/>
                    </a:cubicBezTo>
                    <a:cubicBezTo>
                      <a:pt x="366" y="65"/>
                      <a:pt x="366" y="65"/>
                      <a:pt x="366" y="65"/>
                    </a:cubicBezTo>
                    <a:cubicBezTo>
                      <a:pt x="366" y="65"/>
                      <a:pt x="366" y="65"/>
                      <a:pt x="366" y="65"/>
                    </a:cubicBezTo>
                    <a:cubicBezTo>
                      <a:pt x="361" y="65"/>
                      <a:pt x="352" y="64"/>
                      <a:pt x="343" y="61"/>
                    </a:cubicBezTo>
                    <a:cubicBezTo>
                      <a:pt x="339" y="59"/>
                      <a:pt x="335" y="57"/>
                      <a:pt x="332" y="54"/>
                    </a:cubicBezTo>
                    <a:cubicBezTo>
                      <a:pt x="329" y="51"/>
                      <a:pt x="327" y="46"/>
                      <a:pt x="326" y="41"/>
                    </a:cubicBezTo>
                    <a:cubicBezTo>
                      <a:pt x="324" y="32"/>
                      <a:pt x="322" y="22"/>
                      <a:pt x="319" y="14"/>
                    </a:cubicBezTo>
                    <a:cubicBezTo>
                      <a:pt x="318" y="10"/>
                      <a:pt x="317" y="7"/>
                      <a:pt x="315" y="5"/>
                    </a:cubicBezTo>
                    <a:cubicBezTo>
                      <a:pt x="314" y="3"/>
                      <a:pt x="313" y="2"/>
                      <a:pt x="312" y="2"/>
                    </a:cubicBezTo>
                    <a:cubicBezTo>
                      <a:pt x="312" y="1"/>
                      <a:pt x="310" y="0"/>
                      <a:pt x="309" y="0"/>
                    </a:cubicBezTo>
                    <a:cubicBezTo>
                      <a:pt x="308" y="0"/>
                      <a:pt x="307" y="0"/>
                      <a:pt x="307" y="1"/>
                    </a:cubicBezTo>
                    <a:cubicBezTo>
                      <a:pt x="306" y="2"/>
                      <a:pt x="305" y="3"/>
                      <a:pt x="304" y="4"/>
                    </a:cubicBezTo>
                    <a:cubicBezTo>
                      <a:pt x="303" y="6"/>
                      <a:pt x="303" y="7"/>
                      <a:pt x="302" y="9"/>
                    </a:cubicBezTo>
                    <a:cubicBezTo>
                      <a:pt x="299" y="20"/>
                      <a:pt x="296" y="32"/>
                      <a:pt x="292" y="40"/>
                    </a:cubicBezTo>
                    <a:cubicBezTo>
                      <a:pt x="290" y="45"/>
                      <a:pt x="288" y="49"/>
                      <a:pt x="286" y="51"/>
                    </a:cubicBezTo>
                    <a:cubicBezTo>
                      <a:pt x="284" y="54"/>
                      <a:pt x="281" y="55"/>
                      <a:pt x="279" y="56"/>
                    </a:cubicBezTo>
                    <a:cubicBezTo>
                      <a:pt x="267" y="58"/>
                      <a:pt x="251" y="58"/>
                      <a:pt x="235" y="64"/>
                    </a:cubicBezTo>
                    <a:cubicBezTo>
                      <a:pt x="226" y="68"/>
                      <a:pt x="219" y="70"/>
                      <a:pt x="213" y="70"/>
                    </a:cubicBezTo>
                    <a:cubicBezTo>
                      <a:pt x="208" y="70"/>
                      <a:pt x="204" y="69"/>
                      <a:pt x="198" y="66"/>
                    </a:cubicBezTo>
                    <a:cubicBezTo>
                      <a:pt x="194" y="63"/>
                      <a:pt x="190" y="60"/>
                      <a:pt x="187" y="59"/>
                    </a:cubicBezTo>
                    <a:cubicBezTo>
                      <a:pt x="184" y="57"/>
                      <a:pt x="181" y="56"/>
                      <a:pt x="178" y="56"/>
                    </a:cubicBezTo>
                    <a:cubicBezTo>
                      <a:pt x="177" y="56"/>
                      <a:pt x="175" y="57"/>
                      <a:pt x="173" y="57"/>
                    </a:cubicBezTo>
                    <a:cubicBezTo>
                      <a:pt x="172" y="58"/>
                      <a:pt x="171" y="58"/>
                      <a:pt x="170" y="59"/>
                    </a:cubicBezTo>
                    <a:cubicBezTo>
                      <a:pt x="169" y="61"/>
                      <a:pt x="168" y="63"/>
                      <a:pt x="167" y="66"/>
                    </a:cubicBezTo>
                    <a:cubicBezTo>
                      <a:pt x="167" y="69"/>
                      <a:pt x="166" y="73"/>
                      <a:pt x="165" y="76"/>
                    </a:cubicBezTo>
                    <a:cubicBezTo>
                      <a:pt x="164" y="80"/>
                      <a:pt x="163" y="83"/>
                      <a:pt x="161" y="85"/>
                    </a:cubicBezTo>
                    <a:cubicBezTo>
                      <a:pt x="157" y="88"/>
                      <a:pt x="152" y="92"/>
                      <a:pt x="146" y="96"/>
                    </a:cubicBezTo>
                    <a:cubicBezTo>
                      <a:pt x="140" y="100"/>
                      <a:pt x="133" y="102"/>
                      <a:pt x="127" y="102"/>
                    </a:cubicBezTo>
                    <a:cubicBezTo>
                      <a:pt x="124" y="102"/>
                      <a:pt x="122" y="102"/>
                      <a:pt x="120" y="100"/>
                    </a:cubicBezTo>
                    <a:cubicBezTo>
                      <a:pt x="117" y="98"/>
                      <a:pt x="112" y="95"/>
                      <a:pt x="107" y="90"/>
                    </a:cubicBezTo>
                    <a:cubicBezTo>
                      <a:pt x="99" y="84"/>
                      <a:pt x="90" y="75"/>
                      <a:pt x="81" y="69"/>
                    </a:cubicBezTo>
                    <a:cubicBezTo>
                      <a:pt x="77" y="65"/>
                      <a:pt x="73" y="62"/>
                      <a:pt x="69" y="60"/>
                    </a:cubicBezTo>
                    <a:cubicBezTo>
                      <a:pt x="65" y="58"/>
                      <a:pt x="62" y="56"/>
                      <a:pt x="59" y="56"/>
                    </a:cubicBezTo>
                    <a:cubicBezTo>
                      <a:pt x="58" y="56"/>
                      <a:pt x="56" y="57"/>
                      <a:pt x="55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0"/>
                      <a:pt x="58" y="60"/>
                      <a:pt x="59" y="60"/>
                    </a:cubicBezTo>
                    <a:cubicBezTo>
                      <a:pt x="60" y="60"/>
                      <a:pt x="62" y="61"/>
                      <a:pt x="64" y="62"/>
                    </a:cubicBezTo>
                    <a:cubicBezTo>
                      <a:pt x="71" y="65"/>
                      <a:pt x="82" y="74"/>
                      <a:pt x="92" y="83"/>
                    </a:cubicBezTo>
                    <a:cubicBezTo>
                      <a:pt x="97" y="87"/>
                      <a:pt x="102" y="91"/>
                      <a:pt x="106" y="95"/>
                    </a:cubicBezTo>
                    <a:cubicBezTo>
                      <a:pt x="111" y="99"/>
                      <a:pt x="115" y="102"/>
                      <a:pt x="117" y="104"/>
                    </a:cubicBezTo>
                    <a:cubicBezTo>
                      <a:pt x="121" y="106"/>
                      <a:pt x="124" y="106"/>
                      <a:pt x="127" y="106"/>
                    </a:cubicBezTo>
                    <a:cubicBezTo>
                      <a:pt x="134" y="106"/>
                      <a:pt x="142" y="103"/>
                      <a:pt x="148" y="99"/>
                    </a:cubicBezTo>
                    <a:cubicBezTo>
                      <a:pt x="154" y="96"/>
                      <a:pt x="160" y="91"/>
                      <a:pt x="163" y="88"/>
                    </a:cubicBezTo>
                    <a:cubicBezTo>
                      <a:pt x="166" y="86"/>
                      <a:pt x="167" y="83"/>
                      <a:pt x="168" y="80"/>
                    </a:cubicBezTo>
                    <a:cubicBezTo>
                      <a:pt x="170" y="76"/>
                      <a:pt x="170" y="71"/>
                      <a:pt x="171" y="67"/>
                    </a:cubicBezTo>
                    <a:cubicBezTo>
                      <a:pt x="171" y="65"/>
                      <a:pt x="172" y="64"/>
                      <a:pt x="172" y="63"/>
                    </a:cubicBezTo>
                    <a:cubicBezTo>
                      <a:pt x="173" y="62"/>
                      <a:pt x="174" y="61"/>
                      <a:pt x="174" y="61"/>
                    </a:cubicBezTo>
                    <a:cubicBezTo>
                      <a:pt x="176" y="60"/>
                      <a:pt x="177" y="60"/>
                      <a:pt x="178" y="60"/>
                    </a:cubicBezTo>
                    <a:cubicBezTo>
                      <a:pt x="180" y="60"/>
                      <a:pt x="182" y="61"/>
                      <a:pt x="185" y="62"/>
                    </a:cubicBezTo>
                    <a:cubicBezTo>
                      <a:pt x="188" y="64"/>
                      <a:pt x="191" y="66"/>
                      <a:pt x="196" y="69"/>
                    </a:cubicBezTo>
                    <a:cubicBezTo>
                      <a:pt x="202" y="73"/>
                      <a:pt x="207" y="74"/>
                      <a:pt x="213" y="74"/>
                    </a:cubicBezTo>
                    <a:cubicBezTo>
                      <a:pt x="220" y="74"/>
                      <a:pt x="227" y="72"/>
                      <a:pt x="236" y="68"/>
                    </a:cubicBezTo>
                    <a:cubicBezTo>
                      <a:pt x="252" y="62"/>
                      <a:pt x="267" y="62"/>
                      <a:pt x="279" y="60"/>
                    </a:cubicBezTo>
                    <a:cubicBezTo>
                      <a:pt x="283" y="59"/>
                      <a:pt x="286" y="57"/>
                      <a:pt x="289" y="54"/>
                    </a:cubicBezTo>
                    <a:cubicBezTo>
                      <a:pt x="293" y="49"/>
                      <a:pt x="296" y="42"/>
                      <a:pt x="299" y="35"/>
                    </a:cubicBezTo>
                    <a:cubicBezTo>
                      <a:pt x="302" y="27"/>
                      <a:pt x="304" y="18"/>
                      <a:pt x="306" y="10"/>
                    </a:cubicBezTo>
                    <a:cubicBezTo>
                      <a:pt x="307" y="8"/>
                      <a:pt x="307" y="6"/>
                      <a:pt x="308" y="5"/>
                    </a:cubicBezTo>
                    <a:cubicBezTo>
                      <a:pt x="308" y="5"/>
                      <a:pt x="309" y="4"/>
                      <a:pt x="309" y="4"/>
                    </a:cubicBezTo>
                    <a:cubicBezTo>
                      <a:pt x="309" y="4"/>
                      <a:pt x="309" y="4"/>
                      <a:pt x="309" y="4"/>
                    </a:cubicBezTo>
                    <a:cubicBezTo>
                      <a:pt x="309" y="4"/>
                      <a:pt x="309" y="4"/>
                      <a:pt x="310" y="5"/>
                    </a:cubicBezTo>
                    <a:cubicBezTo>
                      <a:pt x="311" y="5"/>
                      <a:pt x="312" y="7"/>
                      <a:pt x="313" y="10"/>
                    </a:cubicBezTo>
                    <a:cubicBezTo>
                      <a:pt x="317" y="17"/>
                      <a:pt x="320" y="30"/>
                      <a:pt x="322" y="41"/>
                    </a:cubicBezTo>
                    <a:cubicBezTo>
                      <a:pt x="323" y="48"/>
                      <a:pt x="326" y="53"/>
                      <a:pt x="329" y="57"/>
                    </a:cubicBezTo>
                    <a:cubicBezTo>
                      <a:pt x="335" y="62"/>
                      <a:pt x="342" y="65"/>
                      <a:pt x="349" y="67"/>
                    </a:cubicBezTo>
                    <a:cubicBezTo>
                      <a:pt x="356" y="69"/>
                      <a:pt x="362" y="69"/>
                      <a:pt x="366" y="69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7" y="69"/>
                      <a:pt x="367" y="69"/>
                      <a:pt x="367" y="69"/>
                    </a:cubicBezTo>
                    <a:cubicBezTo>
                      <a:pt x="372" y="69"/>
                      <a:pt x="375" y="67"/>
                      <a:pt x="378" y="66"/>
                    </a:cubicBezTo>
                    <a:cubicBezTo>
                      <a:pt x="379" y="65"/>
                      <a:pt x="380" y="64"/>
                      <a:pt x="381" y="63"/>
                    </a:cubicBezTo>
                    <a:cubicBezTo>
                      <a:pt x="382" y="63"/>
                      <a:pt x="383" y="62"/>
                      <a:pt x="385" y="62"/>
                    </a:cubicBezTo>
                    <a:cubicBezTo>
                      <a:pt x="386" y="62"/>
                      <a:pt x="387" y="63"/>
                      <a:pt x="388" y="63"/>
                    </a:cubicBezTo>
                    <a:cubicBezTo>
                      <a:pt x="390" y="64"/>
                      <a:pt x="391" y="64"/>
                      <a:pt x="391" y="65"/>
                    </a:cubicBezTo>
                    <a:cubicBezTo>
                      <a:pt x="392" y="67"/>
                      <a:pt x="392" y="68"/>
                      <a:pt x="392" y="70"/>
                    </a:cubicBezTo>
                    <a:cubicBezTo>
                      <a:pt x="392" y="72"/>
                      <a:pt x="392" y="75"/>
                      <a:pt x="392" y="77"/>
                    </a:cubicBezTo>
                    <a:cubicBezTo>
                      <a:pt x="392" y="78"/>
                      <a:pt x="392" y="80"/>
                      <a:pt x="392" y="81"/>
                    </a:cubicBezTo>
                    <a:cubicBezTo>
                      <a:pt x="393" y="82"/>
                      <a:pt x="393" y="84"/>
                      <a:pt x="394" y="85"/>
                    </a:cubicBezTo>
                    <a:cubicBezTo>
                      <a:pt x="395" y="86"/>
                      <a:pt x="396" y="86"/>
                      <a:pt x="397" y="87"/>
                    </a:cubicBezTo>
                    <a:cubicBezTo>
                      <a:pt x="397" y="87"/>
                      <a:pt x="398" y="87"/>
                      <a:pt x="399" y="87"/>
                    </a:cubicBezTo>
                    <a:cubicBezTo>
                      <a:pt x="400" y="87"/>
                      <a:pt x="401" y="87"/>
                      <a:pt x="402" y="86"/>
                    </a:cubicBezTo>
                    <a:cubicBezTo>
                      <a:pt x="403" y="86"/>
                      <a:pt x="403" y="86"/>
                      <a:pt x="404" y="86"/>
                    </a:cubicBezTo>
                    <a:cubicBezTo>
                      <a:pt x="405" y="86"/>
                      <a:pt x="406" y="86"/>
                      <a:pt x="408" y="87"/>
                    </a:cubicBezTo>
                    <a:cubicBezTo>
                      <a:pt x="412" y="89"/>
                      <a:pt x="413" y="91"/>
                      <a:pt x="415" y="95"/>
                    </a:cubicBezTo>
                    <a:cubicBezTo>
                      <a:pt x="417" y="98"/>
                      <a:pt x="419" y="101"/>
                      <a:pt x="425" y="104"/>
                    </a:cubicBezTo>
                    <a:cubicBezTo>
                      <a:pt x="430" y="107"/>
                      <a:pt x="440" y="114"/>
                      <a:pt x="451" y="122"/>
                    </a:cubicBezTo>
                    <a:cubicBezTo>
                      <a:pt x="462" y="129"/>
                      <a:pt x="473" y="137"/>
                      <a:pt x="480" y="142"/>
                    </a:cubicBezTo>
                    <a:cubicBezTo>
                      <a:pt x="483" y="144"/>
                      <a:pt x="485" y="144"/>
                      <a:pt x="488" y="144"/>
                    </a:cubicBezTo>
                    <a:cubicBezTo>
                      <a:pt x="492" y="144"/>
                      <a:pt x="497" y="143"/>
                      <a:pt x="501" y="141"/>
                    </a:cubicBezTo>
                    <a:cubicBezTo>
                      <a:pt x="508" y="138"/>
                      <a:pt x="515" y="134"/>
                      <a:pt x="521" y="130"/>
                    </a:cubicBezTo>
                    <a:cubicBezTo>
                      <a:pt x="525" y="129"/>
                      <a:pt x="528" y="127"/>
                      <a:pt x="530" y="126"/>
                    </a:cubicBezTo>
                    <a:cubicBezTo>
                      <a:pt x="533" y="125"/>
                      <a:pt x="535" y="124"/>
                      <a:pt x="536" y="124"/>
                    </a:cubicBezTo>
                    <a:cubicBezTo>
                      <a:pt x="537" y="124"/>
                      <a:pt x="537" y="124"/>
                      <a:pt x="538" y="125"/>
                    </a:cubicBezTo>
                    <a:cubicBezTo>
                      <a:pt x="538" y="125"/>
                      <a:pt x="539" y="126"/>
                      <a:pt x="539" y="127"/>
                    </a:cubicBezTo>
                    <a:cubicBezTo>
                      <a:pt x="539" y="129"/>
                      <a:pt x="538" y="131"/>
                      <a:pt x="536" y="135"/>
                    </a:cubicBezTo>
                    <a:cubicBezTo>
                      <a:pt x="533" y="139"/>
                      <a:pt x="529" y="145"/>
                      <a:pt x="525" y="151"/>
                    </a:cubicBezTo>
                    <a:cubicBezTo>
                      <a:pt x="521" y="157"/>
                      <a:pt x="517" y="162"/>
                      <a:pt x="515" y="166"/>
                    </a:cubicBezTo>
                    <a:cubicBezTo>
                      <a:pt x="512" y="172"/>
                      <a:pt x="512" y="178"/>
                      <a:pt x="512" y="184"/>
                    </a:cubicBezTo>
                    <a:cubicBezTo>
                      <a:pt x="512" y="194"/>
                      <a:pt x="514" y="205"/>
                      <a:pt x="515" y="213"/>
                    </a:cubicBezTo>
                    <a:cubicBezTo>
                      <a:pt x="516" y="215"/>
                      <a:pt x="517" y="217"/>
                      <a:pt x="518" y="218"/>
                    </a:cubicBezTo>
                    <a:cubicBezTo>
                      <a:pt x="520" y="219"/>
                      <a:pt x="522" y="220"/>
                      <a:pt x="525" y="221"/>
                    </a:cubicBezTo>
                    <a:cubicBezTo>
                      <a:pt x="528" y="221"/>
                      <a:pt x="531" y="221"/>
                      <a:pt x="534" y="221"/>
                    </a:cubicBezTo>
                    <a:cubicBezTo>
                      <a:pt x="538" y="221"/>
                      <a:pt x="542" y="221"/>
                      <a:pt x="545" y="221"/>
                    </a:cubicBezTo>
                    <a:cubicBezTo>
                      <a:pt x="548" y="221"/>
                      <a:pt x="550" y="221"/>
                      <a:pt x="551" y="222"/>
                    </a:cubicBezTo>
                    <a:cubicBezTo>
                      <a:pt x="552" y="222"/>
                      <a:pt x="553" y="222"/>
                      <a:pt x="553" y="222"/>
                    </a:cubicBez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25"/>
                      <a:pt x="553" y="226"/>
                      <a:pt x="552" y="227"/>
                    </a:cubicBezTo>
                    <a:cubicBezTo>
                      <a:pt x="550" y="229"/>
                      <a:pt x="547" y="231"/>
                      <a:pt x="544" y="234"/>
                    </a:cubicBezTo>
                    <a:cubicBezTo>
                      <a:pt x="541" y="236"/>
                      <a:pt x="538" y="239"/>
                      <a:pt x="534" y="242"/>
                    </a:cubicBezTo>
                    <a:cubicBezTo>
                      <a:pt x="531" y="245"/>
                      <a:pt x="530" y="249"/>
                      <a:pt x="530" y="252"/>
                    </a:cubicBezTo>
                    <a:cubicBezTo>
                      <a:pt x="530" y="257"/>
                      <a:pt x="532" y="261"/>
                      <a:pt x="533" y="266"/>
                    </a:cubicBezTo>
                    <a:cubicBezTo>
                      <a:pt x="535" y="270"/>
                      <a:pt x="536" y="275"/>
                      <a:pt x="537" y="279"/>
                    </a:cubicBezTo>
                    <a:cubicBezTo>
                      <a:pt x="537" y="281"/>
                      <a:pt x="538" y="282"/>
                      <a:pt x="539" y="284"/>
                    </a:cubicBezTo>
                    <a:cubicBezTo>
                      <a:pt x="541" y="286"/>
                      <a:pt x="544" y="287"/>
                      <a:pt x="546" y="287"/>
                    </a:cubicBezTo>
                    <a:cubicBezTo>
                      <a:pt x="550" y="288"/>
                      <a:pt x="554" y="287"/>
                      <a:pt x="558" y="288"/>
                    </a:cubicBezTo>
                    <a:cubicBezTo>
                      <a:pt x="559" y="288"/>
                      <a:pt x="560" y="288"/>
                      <a:pt x="561" y="289"/>
                    </a:cubicBezTo>
                    <a:cubicBezTo>
                      <a:pt x="562" y="290"/>
                      <a:pt x="562" y="290"/>
                      <a:pt x="563" y="292"/>
                    </a:cubicBezTo>
                    <a:cubicBezTo>
                      <a:pt x="563" y="292"/>
                      <a:pt x="563" y="293"/>
                      <a:pt x="563" y="293"/>
                    </a:cubicBezTo>
                    <a:cubicBezTo>
                      <a:pt x="563" y="294"/>
                      <a:pt x="563" y="294"/>
                      <a:pt x="562" y="295"/>
                    </a:cubicBezTo>
                    <a:cubicBezTo>
                      <a:pt x="562" y="296"/>
                      <a:pt x="561" y="297"/>
                      <a:pt x="559" y="298"/>
                    </a:cubicBezTo>
                    <a:cubicBezTo>
                      <a:pt x="556" y="299"/>
                      <a:pt x="552" y="301"/>
                      <a:pt x="549" y="304"/>
                    </a:cubicBezTo>
                    <a:cubicBezTo>
                      <a:pt x="546" y="308"/>
                      <a:pt x="543" y="313"/>
                      <a:pt x="542" y="321"/>
                    </a:cubicBezTo>
                    <a:cubicBezTo>
                      <a:pt x="541" y="332"/>
                      <a:pt x="535" y="353"/>
                      <a:pt x="527" y="374"/>
                    </a:cubicBezTo>
                    <a:cubicBezTo>
                      <a:pt x="520" y="395"/>
                      <a:pt x="512" y="415"/>
                      <a:pt x="508" y="426"/>
                    </a:cubicBezTo>
                    <a:cubicBezTo>
                      <a:pt x="506" y="429"/>
                      <a:pt x="506" y="432"/>
                      <a:pt x="506" y="436"/>
                    </a:cubicBezTo>
                    <a:cubicBezTo>
                      <a:pt x="506" y="446"/>
                      <a:pt x="510" y="455"/>
                      <a:pt x="514" y="464"/>
                    </a:cubicBezTo>
                    <a:cubicBezTo>
                      <a:pt x="516" y="468"/>
                      <a:pt x="518" y="472"/>
                      <a:pt x="519" y="476"/>
                    </a:cubicBezTo>
                    <a:cubicBezTo>
                      <a:pt x="520" y="479"/>
                      <a:pt x="521" y="482"/>
                      <a:pt x="521" y="483"/>
                    </a:cubicBezTo>
                    <a:cubicBezTo>
                      <a:pt x="521" y="484"/>
                      <a:pt x="521" y="484"/>
                      <a:pt x="521" y="485"/>
                    </a:cubicBezTo>
                    <a:cubicBezTo>
                      <a:pt x="520" y="485"/>
                      <a:pt x="519" y="486"/>
                      <a:pt x="517" y="486"/>
                    </a:cubicBezTo>
                    <a:cubicBezTo>
                      <a:pt x="512" y="486"/>
                      <a:pt x="506" y="484"/>
                      <a:pt x="499" y="481"/>
                    </a:cubicBezTo>
                    <a:cubicBezTo>
                      <a:pt x="492" y="478"/>
                      <a:pt x="485" y="475"/>
                      <a:pt x="480" y="472"/>
                    </a:cubicBezTo>
                    <a:cubicBezTo>
                      <a:pt x="478" y="471"/>
                      <a:pt x="475" y="470"/>
                      <a:pt x="472" y="470"/>
                    </a:cubicBezTo>
                    <a:cubicBezTo>
                      <a:pt x="467" y="470"/>
                      <a:pt x="463" y="472"/>
                      <a:pt x="459" y="475"/>
                    </a:cubicBezTo>
                    <a:cubicBezTo>
                      <a:pt x="454" y="478"/>
                      <a:pt x="450" y="481"/>
                      <a:pt x="445" y="484"/>
                    </a:cubicBezTo>
                    <a:cubicBezTo>
                      <a:pt x="441" y="485"/>
                      <a:pt x="438" y="488"/>
                      <a:pt x="437" y="491"/>
                    </a:cubicBezTo>
                    <a:cubicBezTo>
                      <a:pt x="434" y="496"/>
                      <a:pt x="433" y="501"/>
                      <a:pt x="432" y="505"/>
                    </a:cubicBezTo>
                    <a:cubicBezTo>
                      <a:pt x="431" y="507"/>
                      <a:pt x="431" y="509"/>
                      <a:pt x="430" y="510"/>
                    </a:cubicBezTo>
                    <a:cubicBezTo>
                      <a:pt x="430" y="511"/>
                      <a:pt x="429" y="511"/>
                      <a:pt x="429" y="512"/>
                    </a:cubicBezTo>
                    <a:cubicBezTo>
                      <a:pt x="429" y="512"/>
                      <a:pt x="428" y="512"/>
                      <a:pt x="428" y="512"/>
                    </a:cubicBezTo>
                    <a:cubicBezTo>
                      <a:pt x="427" y="512"/>
                      <a:pt x="426" y="511"/>
                      <a:pt x="424" y="511"/>
                    </a:cubicBezTo>
                    <a:cubicBezTo>
                      <a:pt x="422" y="510"/>
                      <a:pt x="420" y="508"/>
                      <a:pt x="417" y="507"/>
                    </a:cubicBezTo>
                    <a:cubicBezTo>
                      <a:pt x="414" y="506"/>
                      <a:pt x="411" y="504"/>
                      <a:pt x="408" y="504"/>
                    </a:cubicBezTo>
                    <a:cubicBezTo>
                      <a:pt x="406" y="504"/>
                      <a:pt x="404" y="505"/>
                      <a:pt x="402" y="506"/>
                    </a:cubicBezTo>
                    <a:cubicBezTo>
                      <a:pt x="400" y="508"/>
                      <a:pt x="398" y="510"/>
                      <a:pt x="397" y="513"/>
                    </a:cubicBezTo>
                    <a:cubicBezTo>
                      <a:pt x="395" y="517"/>
                      <a:pt x="395" y="521"/>
                      <a:pt x="393" y="524"/>
                    </a:cubicBezTo>
                    <a:cubicBezTo>
                      <a:pt x="393" y="526"/>
                      <a:pt x="392" y="527"/>
                      <a:pt x="391" y="528"/>
                    </a:cubicBezTo>
                    <a:cubicBezTo>
                      <a:pt x="390" y="529"/>
                      <a:pt x="389" y="529"/>
                      <a:pt x="386" y="529"/>
                    </a:cubicBezTo>
                    <a:cubicBezTo>
                      <a:pt x="387" y="529"/>
                      <a:pt x="387" y="529"/>
                      <a:pt x="387" y="529"/>
                    </a:cubicBezTo>
                    <a:cubicBezTo>
                      <a:pt x="386" y="529"/>
                      <a:pt x="386" y="529"/>
                      <a:pt x="386" y="529"/>
                    </a:cubicBezTo>
                    <a:cubicBezTo>
                      <a:pt x="383" y="529"/>
                      <a:pt x="382" y="529"/>
                      <a:pt x="380" y="527"/>
                    </a:cubicBezTo>
                    <a:cubicBezTo>
                      <a:pt x="377" y="526"/>
                      <a:pt x="375" y="522"/>
                      <a:pt x="372" y="520"/>
                    </a:cubicBezTo>
                    <a:cubicBezTo>
                      <a:pt x="369" y="517"/>
                      <a:pt x="365" y="514"/>
                      <a:pt x="360" y="514"/>
                    </a:cubicBezTo>
                    <a:cubicBezTo>
                      <a:pt x="359" y="514"/>
                      <a:pt x="358" y="514"/>
                      <a:pt x="356" y="515"/>
                    </a:cubicBezTo>
                    <a:cubicBezTo>
                      <a:pt x="353" y="516"/>
                      <a:pt x="346" y="516"/>
                      <a:pt x="338" y="517"/>
                    </a:cubicBezTo>
                    <a:cubicBezTo>
                      <a:pt x="326" y="518"/>
                      <a:pt x="311" y="519"/>
                      <a:pt x="298" y="520"/>
                    </a:cubicBezTo>
                    <a:cubicBezTo>
                      <a:pt x="291" y="520"/>
                      <a:pt x="285" y="521"/>
                      <a:pt x="281" y="521"/>
                    </a:cubicBezTo>
                    <a:cubicBezTo>
                      <a:pt x="276" y="521"/>
                      <a:pt x="272" y="521"/>
                      <a:pt x="271" y="522"/>
                    </a:cubicBezTo>
                    <a:cubicBezTo>
                      <a:pt x="269" y="522"/>
                      <a:pt x="268" y="522"/>
                      <a:pt x="267" y="523"/>
                    </a:cubicBezTo>
                    <a:cubicBezTo>
                      <a:pt x="266" y="524"/>
                      <a:pt x="265" y="525"/>
                      <a:pt x="264" y="527"/>
                    </a:cubicBezTo>
                    <a:cubicBezTo>
                      <a:pt x="264" y="528"/>
                      <a:pt x="264" y="528"/>
                      <a:pt x="264" y="529"/>
                    </a:cubicBezTo>
                    <a:cubicBezTo>
                      <a:pt x="264" y="530"/>
                      <a:pt x="264" y="531"/>
                      <a:pt x="263" y="531"/>
                    </a:cubicBezTo>
                    <a:cubicBezTo>
                      <a:pt x="263" y="531"/>
                      <a:pt x="263" y="532"/>
                      <a:pt x="263" y="532"/>
                    </a:cubicBezTo>
                    <a:cubicBezTo>
                      <a:pt x="262" y="532"/>
                      <a:pt x="262" y="532"/>
                      <a:pt x="261" y="532"/>
                    </a:cubicBezTo>
                    <a:cubicBezTo>
                      <a:pt x="260" y="532"/>
                      <a:pt x="259" y="532"/>
                      <a:pt x="259" y="532"/>
                    </a:cubicBezTo>
                    <a:cubicBezTo>
                      <a:pt x="258" y="531"/>
                      <a:pt x="258" y="531"/>
                      <a:pt x="257" y="530"/>
                    </a:cubicBezTo>
                    <a:cubicBezTo>
                      <a:pt x="256" y="528"/>
                      <a:pt x="256" y="525"/>
                      <a:pt x="254" y="523"/>
                    </a:cubicBezTo>
                    <a:cubicBezTo>
                      <a:pt x="252" y="522"/>
                      <a:pt x="251" y="521"/>
                      <a:pt x="249" y="520"/>
                    </a:cubicBezTo>
                    <a:cubicBezTo>
                      <a:pt x="247" y="520"/>
                      <a:pt x="245" y="519"/>
                      <a:pt x="242" y="519"/>
                    </a:cubicBezTo>
                    <a:cubicBezTo>
                      <a:pt x="240" y="519"/>
                      <a:pt x="239" y="520"/>
                      <a:pt x="237" y="520"/>
                    </a:cubicBezTo>
                    <a:cubicBezTo>
                      <a:pt x="235" y="520"/>
                      <a:pt x="233" y="520"/>
                      <a:pt x="231" y="520"/>
                    </a:cubicBezTo>
                    <a:cubicBezTo>
                      <a:pt x="221" y="520"/>
                      <a:pt x="209" y="517"/>
                      <a:pt x="199" y="514"/>
                    </a:cubicBezTo>
                    <a:cubicBezTo>
                      <a:pt x="189" y="511"/>
                      <a:pt x="180" y="507"/>
                      <a:pt x="175" y="506"/>
                    </a:cubicBezTo>
                    <a:cubicBezTo>
                      <a:pt x="174" y="505"/>
                      <a:pt x="173" y="505"/>
                      <a:pt x="172" y="505"/>
                    </a:cubicBezTo>
                    <a:cubicBezTo>
                      <a:pt x="168" y="505"/>
                      <a:pt x="165" y="507"/>
                      <a:pt x="163" y="508"/>
                    </a:cubicBezTo>
                    <a:cubicBezTo>
                      <a:pt x="162" y="509"/>
                      <a:pt x="161" y="510"/>
                      <a:pt x="160" y="510"/>
                    </a:cubicBezTo>
                    <a:cubicBezTo>
                      <a:pt x="159" y="510"/>
                      <a:pt x="158" y="511"/>
                      <a:pt x="158" y="511"/>
                    </a:cubicBezTo>
                    <a:cubicBezTo>
                      <a:pt x="157" y="511"/>
                      <a:pt x="157" y="511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09"/>
                      <a:pt x="157" y="507"/>
                    </a:cubicBezTo>
                    <a:cubicBezTo>
                      <a:pt x="157" y="506"/>
                      <a:pt x="158" y="505"/>
                      <a:pt x="158" y="503"/>
                    </a:cubicBezTo>
                    <a:cubicBezTo>
                      <a:pt x="158" y="502"/>
                      <a:pt x="157" y="500"/>
                      <a:pt x="156" y="499"/>
                    </a:cubicBezTo>
                    <a:cubicBezTo>
                      <a:pt x="155" y="498"/>
                      <a:pt x="154" y="497"/>
                      <a:pt x="151" y="496"/>
                    </a:cubicBezTo>
                    <a:cubicBezTo>
                      <a:pt x="150" y="495"/>
                      <a:pt x="149" y="495"/>
                      <a:pt x="148" y="495"/>
                    </a:cubicBezTo>
                    <a:cubicBezTo>
                      <a:pt x="146" y="495"/>
                      <a:pt x="145" y="495"/>
                      <a:pt x="143" y="496"/>
                    </a:cubicBezTo>
                    <a:cubicBezTo>
                      <a:pt x="141" y="498"/>
                      <a:pt x="138" y="500"/>
                      <a:pt x="136" y="503"/>
                    </a:cubicBezTo>
                    <a:cubicBezTo>
                      <a:pt x="133" y="507"/>
                      <a:pt x="129" y="511"/>
                      <a:pt x="126" y="515"/>
                    </a:cubicBezTo>
                    <a:cubicBezTo>
                      <a:pt x="125" y="517"/>
                      <a:pt x="124" y="519"/>
                      <a:pt x="122" y="520"/>
                    </a:cubicBezTo>
                    <a:cubicBezTo>
                      <a:pt x="121" y="521"/>
                      <a:pt x="120" y="521"/>
                      <a:pt x="120" y="521"/>
                    </a:cubicBezTo>
                    <a:cubicBezTo>
                      <a:pt x="120" y="521"/>
                      <a:pt x="120" y="521"/>
                      <a:pt x="120" y="521"/>
                    </a:cubicBezTo>
                    <a:cubicBezTo>
                      <a:pt x="120" y="521"/>
                      <a:pt x="120" y="521"/>
                      <a:pt x="120" y="521"/>
                    </a:cubicBezTo>
                    <a:cubicBezTo>
                      <a:pt x="119" y="521"/>
                      <a:pt x="119" y="520"/>
                      <a:pt x="119" y="519"/>
                    </a:cubicBezTo>
                    <a:cubicBezTo>
                      <a:pt x="118" y="518"/>
                      <a:pt x="118" y="517"/>
                      <a:pt x="118" y="515"/>
                    </a:cubicBezTo>
                    <a:cubicBezTo>
                      <a:pt x="118" y="512"/>
                      <a:pt x="119" y="508"/>
                      <a:pt x="120" y="503"/>
                    </a:cubicBezTo>
                    <a:cubicBezTo>
                      <a:pt x="120" y="499"/>
                      <a:pt x="121" y="495"/>
                      <a:pt x="121" y="491"/>
                    </a:cubicBezTo>
                    <a:cubicBezTo>
                      <a:pt x="121" y="489"/>
                      <a:pt x="121" y="487"/>
                      <a:pt x="120" y="486"/>
                    </a:cubicBezTo>
                    <a:cubicBezTo>
                      <a:pt x="120" y="484"/>
                      <a:pt x="119" y="483"/>
                      <a:pt x="118" y="482"/>
                    </a:cubicBezTo>
                    <a:cubicBezTo>
                      <a:pt x="116" y="481"/>
                      <a:pt x="116" y="480"/>
                      <a:pt x="115" y="479"/>
                    </a:cubicBezTo>
                    <a:cubicBezTo>
                      <a:pt x="115" y="477"/>
                      <a:pt x="115" y="475"/>
                      <a:pt x="113" y="472"/>
                    </a:cubicBezTo>
                    <a:cubicBezTo>
                      <a:pt x="111" y="468"/>
                      <a:pt x="107" y="463"/>
                      <a:pt x="100" y="456"/>
                    </a:cubicBezTo>
                    <a:cubicBezTo>
                      <a:pt x="81" y="438"/>
                      <a:pt x="63" y="399"/>
                      <a:pt x="58" y="379"/>
                    </a:cubicBezTo>
                    <a:cubicBezTo>
                      <a:pt x="57" y="377"/>
                      <a:pt x="56" y="375"/>
                      <a:pt x="54" y="373"/>
                    </a:cubicBezTo>
                    <a:cubicBezTo>
                      <a:pt x="52" y="372"/>
                      <a:pt x="50" y="372"/>
                      <a:pt x="47" y="372"/>
                    </a:cubicBezTo>
                    <a:cubicBezTo>
                      <a:pt x="41" y="372"/>
                      <a:pt x="33" y="375"/>
                      <a:pt x="26" y="378"/>
                    </a:cubicBezTo>
                    <a:cubicBezTo>
                      <a:pt x="22" y="380"/>
                      <a:pt x="18" y="381"/>
                      <a:pt x="15" y="382"/>
                    </a:cubicBezTo>
                    <a:cubicBezTo>
                      <a:pt x="12" y="384"/>
                      <a:pt x="9" y="384"/>
                      <a:pt x="7" y="384"/>
                    </a:cubicBezTo>
                    <a:cubicBezTo>
                      <a:pt x="6" y="384"/>
                      <a:pt x="6" y="384"/>
                      <a:pt x="5" y="384"/>
                    </a:cubicBezTo>
                    <a:cubicBezTo>
                      <a:pt x="5" y="384"/>
                      <a:pt x="5" y="384"/>
                      <a:pt x="5" y="383"/>
                    </a:cubicBezTo>
                    <a:cubicBezTo>
                      <a:pt x="4" y="383"/>
                      <a:pt x="4" y="382"/>
                      <a:pt x="4" y="382"/>
                    </a:cubicBezTo>
                    <a:cubicBezTo>
                      <a:pt x="4" y="380"/>
                      <a:pt x="5" y="379"/>
                      <a:pt x="6" y="377"/>
                    </a:cubicBezTo>
                    <a:cubicBezTo>
                      <a:pt x="10" y="370"/>
                      <a:pt x="20" y="360"/>
                      <a:pt x="29" y="352"/>
                    </a:cubicBezTo>
                    <a:cubicBezTo>
                      <a:pt x="39" y="344"/>
                      <a:pt x="49" y="337"/>
                      <a:pt x="52" y="335"/>
                    </a:cubicBezTo>
                    <a:cubicBezTo>
                      <a:pt x="54" y="334"/>
                      <a:pt x="56" y="333"/>
                      <a:pt x="56" y="331"/>
                    </a:cubicBezTo>
                    <a:cubicBezTo>
                      <a:pt x="57" y="329"/>
                      <a:pt x="57" y="327"/>
                      <a:pt x="57" y="325"/>
                    </a:cubicBezTo>
                    <a:cubicBezTo>
                      <a:pt x="57" y="321"/>
                      <a:pt x="56" y="316"/>
                      <a:pt x="55" y="312"/>
                    </a:cubicBezTo>
                    <a:cubicBezTo>
                      <a:pt x="54" y="307"/>
                      <a:pt x="53" y="302"/>
                      <a:pt x="52" y="297"/>
                    </a:cubicBezTo>
                    <a:cubicBezTo>
                      <a:pt x="51" y="294"/>
                      <a:pt x="50" y="291"/>
                      <a:pt x="48" y="289"/>
                    </a:cubicBezTo>
                    <a:cubicBezTo>
                      <a:pt x="45" y="286"/>
                      <a:pt x="41" y="285"/>
                      <a:pt x="39" y="285"/>
                    </a:cubicBezTo>
                    <a:cubicBezTo>
                      <a:pt x="37" y="285"/>
                      <a:pt x="36" y="285"/>
                      <a:pt x="36" y="285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6"/>
                      <a:pt x="36" y="286"/>
                      <a:pt x="36" y="286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6"/>
                      <a:pt x="36" y="286"/>
                      <a:pt x="36" y="286"/>
                    </a:cubicBezTo>
                    <a:cubicBezTo>
                      <a:pt x="37" y="283"/>
                      <a:pt x="38" y="282"/>
                      <a:pt x="40" y="280"/>
                    </a:cubicBezTo>
                    <a:cubicBezTo>
                      <a:pt x="42" y="279"/>
                      <a:pt x="45" y="277"/>
                      <a:pt x="48" y="276"/>
                    </a:cubicBezTo>
                    <a:cubicBezTo>
                      <a:pt x="49" y="275"/>
                      <a:pt x="51" y="275"/>
                      <a:pt x="52" y="274"/>
                    </a:cubicBezTo>
                    <a:cubicBezTo>
                      <a:pt x="53" y="273"/>
                      <a:pt x="54" y="271"/>
                      <a:pt x="54" y="269"/>
                    </a:cubicBezTo>
                    <a:cubicBezTo>
                      <a:pt x="54" y="269"/>
                      <a:pt x="54" y="268"/>
                      <a:pt x="54" y="268"/>
                    </a:cubicBezTo>
                    <a:cubicBezTo>
                      <a:pt x="54" y="264"/>
                      <a:pt x="52" y="261"/>
                      <a:pt x="50" y="259"/>
                    </a:cubicBezTo>
                    <a:cubicBezTo>
                      <a:pt x="46" y="256"/>
                      <a:pt x="41" y="255"/>
                      <a:pt x="37" y="254"/>
                    </a:cubicBezTo>
                    <a:cubicBezTo>
                      <a:pt x="35" y="253"/>
                      <a:pt x="34" y="252"/>
                      <a:pt x="33" y="251"/>
                    </a:cubicBezTo>
                    <a:cubicBezTo>
                      <a:pt x="32" y="251"/>
                      <a:pt x="32" y="251"/>
                      <a:pt x="32" y="250"/>
                    </a:cubicBezTo>
                    <a:cubicBezTo>
                      <a:pt x="31" y="249"/>
                      <a:pt x="31" y="249"/>
                      <a:pt x="31" y="249"/>
                    </a:cubicBezTo>
                    <a:cubicBezTo>
                      <a:pt x="32" y="249"/>
                      <a:pt x="32" y="249"/>
                      <a:pt x="32" y="249"/>
                    </a:cubicBezTo>
                    <a:cubicBezTo>
                      <a:pt x="32" y="248"/>
                      <a:pt x="32" y="247"/>
                      <a:pt x="33" y="246"/>
                    </a:cubicBezTo>
                    <a:cubicBezTo>
                      <a:pt x="34" y="245"/>
                      <a:pt x="36" y="244"/>
                      <a:pt x="38" y="244"/>
                    </a:cubicBezTo>
                    <a:cubicBezTo>
                      <a:pt x="41" y="243"/>
                      <a:pt x="46" y="242"/>
                      <a:pt x="50" y="240"/>
                    </a:cubicBezTo>
                    <a:cubicBezTo>
                      <a:pt x="54" y="238"/>
                      <a:pt x="58" y="233"/>
                      <a:pt x="60" y="225"/>
                    </a:cubicBezTo>
                    <a:cubicBezTo>
                      <a:pt x="62" y="213"/>
                      <a:pt x="64" y="205"/>
                      <a:pt x="71" y="181"/>
                    </a:cubicBezTo>
                    <a:cubicBezTo>
                      <a:pt x="72" y="179"/>
                      <a:pt x="72" y="178"/>
                      <a:pt x="72" y="176"/>
                    </a:cubicBezTo>
                    <a:cubicBezTo>
                      <a:pt x="72" y="170"/>
                      <a:pt x="70" y="165"/>
                      <a:pt x="66" y="161"/>
                    </a:cubicBezTo>
                    <a:cubicBezTo>
                      <a:pt x="61" y="155"/>
                      <a:pt x="53" y="149"/>
                      <a:pt x="47" y="144"/>
                    </a:cubicBezTo>
                    <a:cubicBezTo>
                      <a:pt x="44" y="142"/>
                      <a:pt x="41" y="139"/>
                      <a:pt x="39" y="137"/>
                    </a:cubicBezTo>
                    <a:cubicBezTo>
                      <a:pt x="38" y="136"/>
                      <a:pt x="38" y="135"/>
                      <a:pt x="37" y="135"/>
                    </a:cubicBezTo>
                    <a:cubicBezTo>
                      <a:pt x="37" y="134"/>
                      <a:pt x="37" y="133"/>
                      <a:pt x="37" y="133"/>
                    </a:cubicBezTo>
                    <a:cubicBezTo>
                      <a:pt x="37" y="133"/>
                      <a:pt x="37" y="132"/>
                      <a:pt x="37" y="132"/>
                    </a:cubicBezTo>
                    <a:cubicBezTo>
                      <a:pt x="38" y="131"/>
                      <a:pt x="39" y="131"/>
                      <a:pt x="40" y="131"/>
                    </a:cubicBezTo>
                    <a:cubicBezTo>
                      <a:pt x="42" y="131"/>
                      <a:pt x="45" y="132"/>
                      <a:pt x="48" y="134"/>
                    </a:cubicBezTo>
                    <a:cubicBezTo>
                      <a:pt x="54" y="136"/>
                      <a:pt x="60" y="141"/>
                      <a:pt x="66" y="144"/>
                    </a:cubicBezTo>
                    <a:cubicBezTo>
                      <a:pt x="73" y="148"/>
                      <a:pt x="80" y="151"/>
                      <a:pt x="86" y="151"/>
                    </a:cubicBezTo>
                    <a:cubicBezTo>
                      <a:pt x="91" y="151"/>
                      <a:pt x="95" y="149"/>
                      <a:pt x="98" y="145"/>
                    </a:cubicBezTo>
                    <a:cubicBezTo>
                      <a:pt x="100" y="142"/>
                      <a:pt x="101" y="139"/>
                      <a:pt x="101" y="136"/>
                    </a:cubicBezTo>
                    <a:cubicBezTo>
                      <a:pt x="101" y="129"/>
                      <a:pt x="98" y="122"/>
                      <a:pt x="94" y="115"/>
                    </a:cubicBezTo>
                    <a:cubicBezTo>
                      <a:pt x="88" y="104"/>
                      <a:pt x="79" y="92"/>
                      <a:pt x="71" y="82"/>
                    </a:cubicBezTo>
                    <a:cubicBezTo>
                      <a:pt x="67" y="77"/>
                      <a:pt x="64" y="72"/>
                      <a:pt x="61" y="69"/>
                    </a:cubicBezTo>
                    <a:cubicBezTo>
                      <a:pt x="60" y="67"/>
                      <a:pt x="59" y="65"/>
                      <a:pt x="59" y="64"/>
                    </a:cubicBezTo>
                    <a:cubicBezTo>
                      <a:pt x="58" y="62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lnTo>
                      <a:pt x="56" y="59"/>
                    </a:ln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00" name="Freeform 43"/>
              <p:cNvSpPr>
                <a:spLocks/>
              </p:cNvSpPr>
              <p:nvPr/>
            </p:nvSpPr>
            <p:spPr bwMode="auto">
              <a:xfrm>
                <a:off x="1270" y="2107"/>
                <a:ext cx="380" cy="439"/>
              </a:xfrm>
              <a:custGeom>
                <a:avLst/>
                <a:gdLst>
                  <a:gd name="T0" fmla="*/ 855 w 227"/>
                  <a:gd name="T1" fmla="*/ 112 h 262"/>
                  <a:gd name="T2" fmla="*/ 872 w 227"/>
                  <a:gd name="T3" fmla="*/ 806 h 262"/>
                  <a:gd name="T4" fmla="*/ 166 w 227"/>
                  <a:gd name="T5" fmla="*/ 1121 h 262"/>
                  <a:gd name="T6" fmla="*/ 196 w 227"/>
                  <a:gd name="T7" fmla="*/ 340 h 262"/>
                  <a:gd name="T8" fmla="*/ 855 w 227"/>
                  <a:gd name="T9" fmla="*/ 11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182" y="24"/>
                    </a:moveTo>
                    <a:cubicBezTo>
                      <a:pt x="217" y="49"/>
                      <a:pt x="227" y="112"/>
                      <a:pt x="186" y="171"/>
                    </a:cubicBezTo>
                    <a:cubicBezTo>
                      <a:pt x="146" y="230"/>
                      <a:pt x="70" y="262"/>
                      <a:pt x="35" y="238"/>
                    </a:cubicBezTo>
                    <a:cubicBezTo>
                      <a:pt x="0" y="214"/>
                      <a:pt x="2" y="131"/>
                      <a:pt x="42" y="72"/>
                    </a:cubicBezTo>
                    <a:cubicBezTo>
                      <a:pt x="83" y="13"/>
                      <a:pt x="146" y="0"/>
                      <a:pt x="182" y="24"/>
                    </a:cubicBezTo>
                    <a:close/>
                  </a:path>
                </a:pathLst>
              </a:custGeom>
              <a:solidFill>
                <a:srgbClr val="6EB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01" name="Freeform 44"/>
              <p:cNvSpPr>
                <a:spLocks/>
              </p:cNvSpPr>
              <p:nvPr/>
            </p:nvSpPr>
            <p:spPr bwMode="auto">
              <a:xfrm>
                <a:off x="1171" y="2047"/>
                <a:ext cx="380" cy="438"/>
              </a:xfrm>
              <a:custGeom>
                <a:avLst/>
                <a:gdLst>
                  <a:gd name="T0" fmla="*/ 855 w 227"/>
                  <a:gd name="T1" fmla="*/ 112 h 262"/>
                  <a:gd name="T2" fmla="*/ 877 w 227"/>
                  <a:gd name="T3" fmla="*/ 799 h 262"/>
                  <a:gd name="T4" fmla="*/ 166 w 227"/>
                  <a:gd name="T5" fmla="*/ 1112 h 262"/>
                  <a:gd name="T6" fmla="*/ 203 w 227"/>
                  <a:gd name="T7" fmla="*/ 336 h 262"/>
                  <a:gd name="T8" fmla="*/ 855 w 227"/>
                  <a:gd name="T9" fmla="*/ 11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182" y="24"/>
                    </a:moveTo>
                    <a:cubicBezTo>
                      <a:pt x="217" y="49"/>
                      <a:pt x="227" y="112"/>
                      <a:pt x="187" y="171"/>
                    </a:cubicBezTo>
                    <a:cubicBezTo>
                      <a:pt x="146" y="230"/>
                      <a:pt x="71" y="262"/>
                      <a:pt x="35" y="238"/>
                    </a:cubicBezTo>
                    <a:cubicBezTo>
                      <a:pt x="0" y="214"/>
                      <a:pt x="2" y="131"/>
                      <a:pt x="43" y="72"/>
                    </a:cubicBezTo>
                    <a:cubicBezTo>
                      <a:pt x="83" y="13"/>
                      <a:pt x="147" y="0"/>
                      <a:pt x="182" y="24"/>
                    </a:cubicBezTo>
                  </a:path>
                </a:pathLst>
              </a:custGeom>
              <a:solidFill>
                <a:srgbClr val="A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02" name="Freeform 45"/>
              <p:cNvSpPr>
                <a:spLocks/>
              </p:cNvSpPr>
              <p:nvPr/>
            </p:nvSpPr>
            <p:spPr bwMode="auto">
              <a:xfrm>
                <a:off x="1174" y="2204"/>
                <a:ext cx="353" cy="281"/>
              </a:xfrm>
              <a:custGeom>
                <a:avLst/>
                <a:gdLst>
                  <a:gd name="T0" fmla="*/ 945 w 211"/>
                  <a:gd name="T1" fmla="*/ 84 h 168"/>
                  <a:gd name="T2" fmla="*/ 238 w 211"/>
                  <a:gd name="T3" fmla="*/ 395 h 168"/>
                  <a:gd name="T4" fmla="*/ 132 w 211"/>
                  <a:gd name="T5" fmla="*/ 0 h 168"/>
                  <a:gd name="T6" fmla="*/ 154 w 211"/>
                  <a:gd name="T7" fmla="*/ 674 h 168"/>
                  <a:gd name="T8" fmla="*/ 868 w 211"/>
                  <a:gd name="T9" fmla="*/ 361 h 168"/>
                  <a:gd name="T10" fmla="*/ 989 w 211"/>
                  <a:gd name="T11" fmla="*/ 20 h 168"/>
                  <a:gd name="T12" fmla="*/ 945 w 211"/>
                  <a:gd name="T13" fmla="*/ 84 h 1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1" h="168">
                    <a:moveTo>
                      <a:pt x="202" y="18"/>
                    </a:moveTo>
                    <a:cubicBezTo>
                      <a:pt x="162" y="77"/>
                      <a:pt x="87" y="109"/>
                      <a:pt x="51" y="84"/>
                    </a:cubicBezTo>
                    <a:cubicBezTo>
                      <a:pt x="31" y="70"/>
                      <a:pt x="23" y="37"/>
                      <a:pt x="28" y="0"/>
                    </a:cubicBezTo>
                    <a:cubicBezTo>
                      <a:pt x="0" y="56"/>
                      <a:pt x="2" y="123"/>
                      <a:pt x="33" y="144"/>
                    </a:cubicBezTo>
                    <a:cubicBezTo>
                      <a:pt x="69" y="168"/>
                      <a:pt x="144" y="136"/>
                      <a:pt x="185" y="77"/>
                    </a:cubicBezTo>
                    <a:cubicBezTo>
                      <a:pt x="202" y="53"/>
                      <a:pt x="210" y="27"/>
                      <a:pt x="211" y="4"/>
                    </a:cubicBezTo>
                    <a:cubicBezTo>
                      <a:pt x="208" y="9"/>
                      <a:pt x="206" y="13"/>
                      <a:pt x="202" y="18"/>
                    </a:cubicBezTo>
                  </a:path>
                </a:pathLst>
              </a:custGeom>
              <a:solidFill>
                <a:srgbClr val="9A6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03" name="Freeform 46"/>
              <p:cNvSpPr>
                <a:spLocks/>
              </p:cNvSpPr>
              <p:nvPr/>
            </p:nvSpPr>
            <p:spPr bwMode="auto">
              <a:xfrm>
                <a:off x="1184" y="2065"/>
                <a:ext cx="347" cy="397"/>
              </a:xfrm>
              <a:custGeom>
                <a:avLst/>
                <a:gdLst>
                  <a:gd name="T0" fmla="*/ 820 w 207"/>
                  <a:gd name="T1" fmla="*/ 62 h 237"/>
                  <a:gd name="T2" fmla="*/ 815 w 207"/>
                  <a:gd name="T3" fmla="*/ 70 h 237"/>
                  <a:gd name="T4" fmla="*/ 956 w 207"/>
                  <a:gd name="T5" fmla="*/ 382 h 237"/>
                  <a:gd name="T6" fmla="*/ 835 w 207"/>
                  <a:gd name="T7" fmla="*/ 747 h 237"/>
                  <a:gd name="T8" fmla="*/ 560 w 207"/>
                  <a:gd name="T9" fmla="*/ 1002 h 237"/>
                  <a:gd name="T10" fmla="*/ 270 w 207"/>
                  <a:gd name="T11" fmla="*/ 1094 h 237"/>
                  <a:gd name="T12" fmla="*/ 137 w 207"/>
                  <a:gd name="T13" fmla="*/ 1059 h 237"/>
                  <a:gd name="T14" fmla="*/ 50 w 207"/>
                  <a:gd name="T15" fmla="*/ 946 h 237"/>
                  <a:gd name="T16" fmla="*/ 20 w 207"/>
                  <a:gd name="T17" fmla="*/ 766 h 237"/>
                  <a:gd name="T18" fmla="*/ 169 w 207"/>
                  <a:gd name="T19" fmla="*/ 291 h 237"/>
                  <a:gd name="T20" fmla="*/ 632 w 207"/>
                  <a:gd name="T21" fmla="*/ 20 h 237"/>
                  <a:gd name="T22" fmla="*/ 815 w 207"/>
                  <a:gd name="T23" fmla="*/ 70 h 237"/>
                  <a:gd name="T24" fmla="*/ 820 w 207"/>
                  <a:gd name="T25" fmla="*/ 62 h 237"/>
                  <a:gd name="T26" fmla="*/ 823 w 207"/>
                  <a:gd name="T27" fmla="*/ 57 h 237"/>
                  <a:gd name="T28" fmla="*/ 632 w 207"/>
                  <a:gd name="T29" fmla="*/ 0 h 237"/>
                  <a:gd name="T30" fmla="*/ 154 w 207"/>
                  <a:gd name="T31" fmla="*/ 283 h 237"/>
                  <a:gd name="T32" fmla="*/ 0 w 207"/>
                  <a:gd name="T33" fmla="*/ 766 h 237"/>
                  <a:gd name="T34" fmla="*/ 34 w 207"/>
                  <a:gd name="T35" fmla="*/ 948 h 237"/>
                  <a:gd name="T36" fmla="*/ 124 w 207"/>
                  <a:gd name="T37" fmla="*/ 1077 h 237"/>
                  <a:gd name="T38" fmla="*/ 270 w 207"/>
                  <a:gd name="T39" fmla="*/ 1114 h 237"/>
                  <a:gd name="T40" fmla="*/ 577 w 207"/>
                  <a:gd name="T41" fmla="*/ 1015 h 237"/>
                  <a:gd name="T42" fmla="*/ 848 w 207"/>
                  <a:gd name="T43" fmla="*/ 757 h 237"/>
                  <a:gd name="T44" fmla="*/ 976 w 207"/>
                  <a:gd name="T45" fmla="*/ 382 h 237"/>
                  <a:gd name="T46" fmla="*/ 823 w 207"/>
                  <a:gd name="T47" fmla="*/ 57 h 237"/>
                  <a:gd name="T48" fmla="*/ 820 w 207"/>
                  <a:gd name="T49" fmla="*/ 62 h 23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07" h="237">
                    <a:moveTo>
                      <a:pt x="174" y="13"/>
                    </a:moveTo>
                    <a:cubicBezTo>
                      <a:pt x="173" y="15"/>
                      <a:pt x="173" y="15"/>
                      <a:pt x="173" y="15"/>
                    </a:cubicBezTo>
                    <a:cubicBezTo>
                      <a:pt x="192" y="28"/>
                      <a:pt x="203" y="52"/>
                      <a:pt x="203" y="81"/>
                    </a:cubicBezTo>
                    <a:cubicBezTo>
                      <a:pt x="203" y="105"/>
                      <a:pt x="195" y="133"/>
                      <a:pt x="177" y="159"/>
                    </a:cubicBezTo>
                    <a:cubicBezTo>
                      <a:pt x="162" y="181"/>
                      <a:pt x="141" y="200"/>
                      <a:pt x="119" y="213"/>
                    </a:cubicBezTo>
                    <a:cubicBezTo>
                      <a:pt x="98" y="226"/>
                      <a:pt x="76" y="233"/>
                      <a:pt x="57" y="233"/>
                    </a:cubicBezTo>
                    <a:cubicBezTo>
                      <a:pt x="46" y="233"/>
                      <a:pt x="36" y="231"/>
                      <a:pt x="29" y="225"/>
                    </a:cubicBezTo>
                    <a:cubicBezTo>
                      <a:pt x="21" y="220"/>
                      <a:pt x="15" y="211"/>
                      <a:pt x="11" y="201"/>
                    </a:cubicBezTo>
                    <a:cubicBezTo>
                      <a:pt x="7" y="190"/>
                      <a:pt x="4" y="177"/>
                      <a:pt x="4" y="163"/>
                    </a:cubicBezTo>
                    <a:cubicBezTo>
                      <a:pt x="4" y="131"/>
                      <a:pt x="15" y="93"/>
                      <a:pt x="36" y="62"/>
                    </a:cubicBezTo>
                    <a:cubicBezTo>
                      <a:pt x="64" y="22"/>
                      <a:pt x="102" y="4"/>
                      <a:pt x="134" y="4"/>
                    </a:cubicBezTo>
                    <a:cubicBezTo>
                      <a:pt x="149" y="4"/>
                      <a:pt x="162" y="8"/>
                      <a:pt x="173" y="15"/>
                    </a:cubicBezTo>
                    <a:cubicBezTo>
                      <a:pt x="174" y="13"/>
                      <a:pt x="174" y="13"/>
                      <a:pt x="174" y="13"/>
                    </a:cubicBezTo>
                    <a:cubicBezTo>
                      <a:pt x="175" y="12"/>
                      <a:pt x="175" y="12"/>
                      <a:pt x="175" y="12"/>
                    </a:cubicBezTo>
                    <a:cubicBezTo>
                      <a:pt x="164" y="4"/>
                      <a:pt x="149" y="0"/>
                      <a:pt x="134" y="0"/>
                    </a:cubicBezTo>
                    <a:cubicBezTo>
                      <a:pt x="100" y="0"/>
                      <a:pt x="61" y="19"/>
                      <a:pt x="33" y="60"/>
                    </a:cubicBezTo>
                    <a:cubicBezTo>
                      <a:pt x="11" y="92"/>
                      <a:pt x="0" y="130"/>
                      <a:pt x="0" y="163"/>
                    </a:cubicBezTo>
                    <a:cubicBezTo>
                      <a:pt x="0" y="177"/>
                      <a:pt x="3" y="191"/>
                      <a:pt x="7" y="202"/>
                    </a:cubicBezTo>
                    <a:cubicBezTo>
                      <a:pt x="11" y="213"/>
                      <a:pt x="18" y="223"/>
                      <a:pt x="26" y="229"/>
                    </a:cubicBezTo>
                    <a:cubicBezTo>
                      <a:pt x="35" y="234"/>
                      <a:pt x="45" y="237"/>
                      <a:pt x="57" y="237"/>
                    </a:cubicBezTo>
                    <a:cubicBezTo>
                      <a:pt x="77" y="237"/>
                      <a:pt x="100" y="230"/>
                      <a:pt x="122" y="216"/>
                    </a:cubicBezTo>
                    <a:cubicBezTo>
                      <a:pt x="143" y="203"/>
                      <a:pt x="164" y="184"/>
                      <a:pt x="180" y="161"/>
                    </a:cubicBezTo>
                    <a:cubicBezTo>
                      <a:pt x="199" y="134"/>
                      <a:pt x="207" y="106"/>
                      <a:pt x="207" y="81"/>
                    </a:cubicBezTo>
                    <a:cubicBezTo>
                      <a:pt x="207" y="51"/>
                      <a:pt x="195" y="26"/>
                      <a:pt x="175" y="12"/>
                    </a:cubicBezTo>
                    <a:cubicBezTo>
                      <a:pt x="174" y="13"/>
                      <a:pt x="174" y="13"/>
                      <a:pt x="174" y="13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04" name="Freeform 47"/>
              <p:cNvSpPr>
                <a:spLocks/>
              </p:cNvSpPr>
              <p:nvPr/>
            </p:nvSpPr>
            <p:spPr bwMode="auto">
              <a:xfrm>
                <a:off x="1358" y="2105"/>
                <a:ext cx="107" cy="86"/>
              </a:xfrm>
              <a:custGeom>
                <a:avLst/>
                <a:gdLst>
                  <a:gd name="T0" fmla="*/ 125 w 64"/>
                  <a:gd name="T1" fmla="*/ 5 h 51"/>
                  <a:gd name="T2" fmla="*/ 132 w 64"/>
                  <a:gd name="T3" fmla="*/ 245 h 51"/>
                  <a:gd name="T4" fmla="*/ 99 w 64"/>
                  <a:gd name="T5" fmla="*/ 22 h 5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4" h="51">
                    <a:moveTo>
                      <a:pt x="27" y="1"/>
                    </a:moveTo>
                    <a:cubicBezTo>
                      <a:pt x="60" y="0"/>
                      <a:pt x="64" y="51"/>
                      <a:pt x="28" y="51"/>
                    </a:cubicBezTo>
                    <a:cubicBezTo>
                      <a:pt x="0" y="51"/>
                      <a:pt x="1" y="2"/>
                      <a:pt x="21" y="5"/>
                    </a:cubicBezTo>
                  </a:path>
                </a:pathLst>
              </a:custGeom>
              <a:solidFill>
                <a:srgbClr val="B58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05" name="Oval 48"/>
              <p:cNvSpPr>
                <a:spLocks noChangeArrowheads="1"/>
              </p:cNvSpPr>
              <p:nvPr/>
            </p:nvSpPr>
            <p:spPr bwMode="auto">
              <a:xfrm>
                <a:off x="1427" y="2154"/>
                <a:ext cx="38" cy="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406" name="Freeform 49"/>
              <p:cNvSpPr>
                <a:spLocks/>
              </p:cNvSpPr>
              <p:nvPr/>
            </p:nvSpPr>
            <p:spPr bwMode="auto">
              <a:xfrm>
                <a:off x="1417" y="1981"/>
                <a:ext cx="442" cy="712"/>
              </a:xfrm>
              <a:custGeom>
                <a:avLst/>
                <a:gdLst>
                  <a:gd name="T0" fmla="*/ 598 w 264"/>
                  <a:gd name="T1" fmla="*/ 8 h 425"/>
                  <a:gd name="T2" fmla="*/ 710 w 264"/>
                  <a:gd name="T3" fmla="*/ 95 h 425"/>
                  <a:gd name="T4" fmla="*/ 864 w 264"/>
                  <a:gd name="T5" fmla="*/ 211 h 425"/>
                  <a:gd name="T6" fmla="*/ 1001 w 264"/>
                  <a:gd name="T7" fmla="*/ 273 h 425"/>
                  <a:gd name="T8" fmla="*/ 1130 w 264"/>
                  <a:gd name="T9" fmla="*/ 250 h 425"/>
                  <a:gd name="T10" fmla="*/ 1072 w 264"/>
                  <a:gd name="T11" fmla="*/ 390 h 425"/>
                  <a:gd name="T12" fmla="*/ 1088 w 264"/>
                  <a:gd name="T13" fmla="*/ 516 h 425"/>
                  <a:gd name="T14" fmla="*/ 1098 w 264"/>
                  <a:gd name="T15" fmla="*/ 598 h 425"/>
                  <a:gd name="T16" fmla="*/ 1149 w 264"/>
                  <a:gd name="T17" fmla="*/ 615 h 425"/>
                  <a:gd name="T18" fmla="*/ 1135 w 264"/>
                  <a:gd name="T19" fmla="*/ 732 h 425"/>
                  <a:gd name="T20" fmla="*/ 1164 w 264"/>
                  <a:gd name="T21" fmla="*/ 823 h 425"/>
                  <a:gd name="T22" fmla="*/ 1177 w 264"/>
                  <a:gd name="T23" fmla="*/ 903 h 425"/>
                  <a:gd name="T24" fmla="*/ 1205 w 264"/>
                  <a:gd name="T25" fmla="*/ 1067 h 425"/>
                  <a:gd name="T26" fmla="*/ 1164 w 264"/>
                  <a:gd name="T27" fmla="*/ 1148 h 425"/>
                  <a:gd name="T28" fmla="*/ 1140 w 264"/>
                  <a:gd name="T29" fmla="*/ 1238 h 425"/>
                  <a:gd name="T30" fmla="*/ 1080 w 264"/>
                  <a:gd name="T31" fmla="*/ 1359 h 425"/>
                  <a:gd name="T32" fmla="*/ 1036 w 264"/>
                  <a:gd name="T33" fmla="*/ 1642 h 425"/>
                  <a:gd name="T34" fmla="*/ 1010 w 264"/>
                  <a:gd name="T35" fmla="*/ 1754 h 425"/>
                  <a:gd name="T36" fmla="*/ 882 w 264"/>
                  <a:gd name="T37" fmla="*/ 1721 h 425"/>
                  <a:gd name="T38" fmla="*/ 802 w 264"/>
                  <a:gd name="T39" fmla="*/ 1791 h 425"/>
                  <a:gd name="T40" fmla="*/ 728 w 264"/>
                  <a:gd name="T41" fmla="*/ 1853 h 425"/>
                  <a:gd name="T42" fmla="*/ 670 w 264"/>
                  <a:gd name="T43" fmla="*/ 1895 h 425"/>
                  <a:gd name="T44" fmla="*/ 487 w 264"/>
                  <a:gd name="T45" fmla="*/ 1999 h 425"/>
                  <a:gd name="T46" fmla="*/ 278 w 264"/>
                  <a:gd name="T47" fmla="*/ 1948 h 425"/>
                  <a:gd name="T48" fmla="*/ 0 w 264"/>
                  <a:gd name="T49" fmla="*/ 1915 h 425"/>
                  <a:gd name="T50" fmla="*/ 194 w 264"/>
                  <a:gd name="T51" fmla="*/ 1829 h 425"/>
                  <a:gd name="T52" fmla="*/ 424 w 264"/>
                  <a:gd name="T53" fmla="*/ 1741 h 425"/>
                  <a:gd name="T54" fmla="*/ 569 w 264"/>
                  <a:gd name="T55" fmla="*/ 1588 h 425"/>
                  <a:gd name="T56" fmla="*/ 732 w 264"/>
                  <a:gd name="T57" fmla="*/ 1364 h 425"/>
                  <a:gd name="T58" fmla="*/ 911 w 264"/>
                  <a:gd name="T59" fmla="*/ 935 h 425"/>
                  <a:gd name="T60" fmla="*/ 897 w 264"/>
                  <a:gd name="T61" fmla="*/ 715 h 425"/>
                  <a:gd name="T62" fmla="*/ 897 w 264"/>
                  <a:gd name="T63" fmla="*/ 494 h 425"/>
                  <a:gd name="T64" fmla="*/ 815 w 264"/>
                  <a:gd name="T65" fmla="*/ 385 h 425"/>
                  <a:gd name="T66" fmla="*/ 728 w 264"/>
                  <a:gd name="T67" fmla="*/ 263 h 425"/>
                  <a:gd name="T68" fmla="*/ 661 w 264"/>
                  <a:gd name="T69" fmla="*/ 154 h 425"/>
                  <a:gd name="T70" fmla="*/ 619 w 264"/>
                  <a:gd name="T71" fmla="*/ 90 h 425"/>
                  <a:gd name="T72" fmla="*/ 586 w 264"/>
                  <a:gd name="T73" fmla="*/ 0 h 42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64" h="425">
                    <a:moveTo>
                      <a:pt x="127" y="2"/>
                    </a:moveTo>
                    <a:cubicBezTo>
                      <a:pt x="137" y="0"/>
                      <a:pt x="145" y="13"/>
                      <a:pt x="151" y="20"/>
                    </a:cubicBezTo>
                    <a:cubicBezTo>
                      <a:pt x="159" y="31"/>
                      <a:pt x="170" y="40"/>
                      <a:pt x="184" y="45"/>
                    </a:cubicBezTo>
                    <a:cubicBezTo>
                      <a:pt x="195" y="49"/>
                      <a:pt x="203" y="53"/>
                      <a:pt x="213" y="58"/>
                    </a:cubicBezTo>
                    <a:cubicBezTo>
                      <a:pt x="226" y="64"/>
                      <a:pt x="230" y="59"/>
                      <a:pt x="241" y="53"/>
                    </a:cubicBezTo>
                    <a:cubicBezTo>
                      <a:pt x="243" y="65"/>
                      <a:pt x="230" y="73"/>
                      <a:pt x="228" y="83"/>
                    </a:cubicBezTo>
                    <a:cubicBezTo>
                      <a:pt x="226" y="93"/>
                      <a:pt x="231" y="101"/>
                      <a:pt x="232" y="110"/>
                    </a:cubicBezTo>
                    <a:cubicBezTo>
                      <a:pt x="232" y="116"/>
                      <a:pt x="230" y="122"/>
                      <a:pt x="234" y="127"/>
                    </a:cubicBezTo>
                    <a:cubicBezTo>
                      <a:pt x="238" y="132"/>
                      <a:pt x="242" y="128"/>
                      <a:pt x="245" y="131"/>
                    </a:cubicBezTo>
                    <a:cubicBezTo>
                      <a:pt x="253" y="138"/>
                      <a:pt x="242" y="147"/>
                      <a:pt x="242" y="156"/>
                    </a:cubicBezTo>
                    <a:cubicBezTo>
                      <a:pt x="242" y="164"/>
                      <a:pt x="246" y="168"/>
                      <a:pt x="248" y="175"/>
                    </a:cubicBezTo>
                    <a:cubicBezTo>
                      <a:pt x="250" y="180"/>
                      <a:pt x="249" y="186"/>
                      <a:pt x="251" y="192"/>
                    </a:cubicBezTo>
                    <a:cubicBezTo>
                      <a:pt x="257" y="205"/>
                      <a:pt x="264" y="210"/>
                      <a:pt x="257" y="227"/>
                    </a:cubicBezTo>
                    <a:cubicBezTo>
                      <a:pt x="255" y="233"/>
                      <a:pt x="250" y="238"/>
                      <a:pt x="248" y="244"/>
                    </a:cubicBezTo>
                    <a:cubicBezTo>
                      <a:pt x="245" y="250"/>
                      <a:pt x="245" y="257"/>
                      <a:pt x="243" y="263"/>
                    </a:cubicBezTo>
                    <a:cubicBezTo>
                      <a:pt x="239" y="272"/>
                      <a:pt x="234" y="280"/>
                      <a:pt x="230" y="289"/>
                    </a:cubicBezTo>
                    <a:cubicBezTo>
                      <a:pt x="224" y="307"/>
                      <a:pt x="219" y="330"/>
                      <a:pt x="221" y="349"/>
                    </a:cubicBezTo>
                    <a:cubicBezTo>
                      <a:pt x="221" y="362"/>
                      <a:pt x="237" y="384"/>
                      <a:pt x="215" y="373"/>
                    </a:cubicBezTo>
                    <a:cubicBezTo>
                      <a:pt x="207" y="369"/>
                      <a:pt x="197" y="362"/>
                      <a:pt x="188" y="366"/>
                    </a:cubicBezTo>
                    <a:cubicBezTo>
                      <a:pt x="183" y="368"/>
                      <a:pt x="177" y="378"/>
                      <a:pt x="171" y="381"/>
                    </a:cubicBezTo>
                    <a:cubicBezTo>
                      <a:pt x="162" y="386"/>
                      <a:pt x="159" y="386"/>
                      <a:pt x="155" y="394"/>
                    </a:cubicBezTo>
                    <a:cubicBezTo>
                      <a:pt x="150" y="402"/>
                      <a:pt x="151" y="402"/>
                      <a:pt x="143" y="403"/>
                    </a:cubicBezTo>
                    <a:cubicBezTo>
                      <a:pt x="123" y="404"/>
                      <a:pt x="116" y="407"/>
                      <a:pt x="104" y="425"/>
                    </a:cubicBezTo>
                    <a:cubicBezTo>
                      <a:pt x="93" y="412"/>
                      <a:pt x="75" y="410"/>
                      <a:pt x="59" y="414"/>
                    </a:cubicBezTo>
                    <a:cubicBezTo>
                      <a:pt x="51" y="416"/>
                      <a:pt x="1" y="421"/>
                      <a:pt x="0" y="407"/>
                    </a:cubicBezTo>
                    <a:cubicBezTo>
                      <a:pt x="0" y="397"/>
                      <a:pt x="34" y="392"/>
                      <a:pt x="41" y="389"/>
                    </a:cubicBezTo>
                    <a:cubicBezTo>
                      <a:pt x="58" y="384"/>
                      <a:pt x="73" y="377"/>
                      <a:pt x="90" y="370"/>
                    </a:cubicBezTo>
                    <a:cubicBezTo>
                      <a:pt x="109" y="363"/>
                      <a:pt x="114" y="358"/>
                      <a:pt x="121" y="338"/>
                    </a:cubicBezTo>
                    <a:cubicBezTo>
                      <a:pt x="128" y="320"/>
                      <a:pt x="144" y="305"/>
                      <a:pt x="156" y="290"/>
                    </a:cubicBezTo>
                    <a:cubicBezTo>
                      <a:pt x="176" y="265"/>
                      <a:pt x="190" y="231"/>
                      <a:pt x="194" y="199"/>
                    </a:cubicBezTo>
                    <a:cubicBezTo>
                      <a:pt x="197" y="181"/>
                      <a:pt x="194" y="169"/>
                      <a:pt x="191" y="152"/>
                    </a:cubicBezTo>
                    <a:cubicBezTo>
                      <a:pt x="189" y="137"/>
                      <a:pt x="194" y="120"/>
                      <a:pt x="191" y="105"/>
                    </a:cubicBezTo>
                    <a:cubicBezTo>
                      <a:pt x="189" y="93"/>
                      <a:pt x="181" y="91"/>
                      <a:pt x="174" y="82"/>
                    </a:cubicBezTo>
                    <a:cubicBezTo>
                      <a:pt x="167" y="74"/>
                      <a:pt x="161" y="65"/>
                      <a:pt x="155" y="56"/>
                    </a:cubicBezTo>
                    <a:cubicBezTo>
                      <a:pt x="150" y="49"/>
                      <a:pt x="146" y="40"/>
                      <a:pt x="141" y="33"/>
                    </a:cubicBezTo>
                    <a:cubicBezTo>
                      <a:pt x="138" y="28"/>
                      <a:pt x="134" y="24"/>
                      <a:pt x="132" y="19"/>
                    </a:cubicBezTo>
                    <a:cubicBezTo>
                      <a:pt x="128" y="13"/>
                      <a:pt x="126" y="7"/>
                      <a:pt x="125" y="0"/>
                    </a:cubicBezTo>
                  </a:path>
                </a:pathLst>
              </a:custGeom>
              <a:solidFill>
                <a:srgbClr val="6EB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07" name="Freeform 50"/>
              <p:cNvSpPr>
                <a:spLocks/>
              </p:cNvSpPr>
              <p:nvPr/>
            </p:nvSpPr>
            <p:spPr bwMode="auto">
              <a:xfrm>
                <a:off x="1082" y="2032"/>
                <a:ext cx="71" cy="83"/>
              </a:xfrm>
              <a:custGeom>
                <a:avLst/>
                <a:gdLst>
                  <a:gd name="T0" fmla="*/ 140 w 42"/>
                  <a:gd name="T1" fmla="*/ 0 h 50"/>
                  <a:gd name="T2" fmla="*/ 0 w 42"/>
                  <a:gd name="T3" fmla="*/ 125 h 50"/>
                  <a:gd name="T4" fmla="*/ 140 w 42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2" h="50">
                    <a:moveTo>
                      <a:pt x="29" y="0"/>
                    </a:moveTo>
                    <a:cubicBezTo>
                      <a:pt x="29" y="0"/>
                      <a:pt x="39" y="42"/>
                      <a:pt x="0" y="27"/>
                    </a:cubicBezTo>
                    <a:cubicBezTo>
                      <a:pt x="0" y="27"/>
                      <a:pt x="42" y="50"/>
                      <a:pt x="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08" name="Freeform 51"/>
              <p:cNvSpPr>
                <a:spLocks/>
              </p:cNvSpPr>
              <p:nvPr/>
            </p:nvSpPr>
            <p:spPr bwMode="auto">
              <a:xfrm>
                <a:off x="1040" y="2249"/>
                <a:ext cx="39" cy="44"/>
              </a:xfrm>
              <a:custGeom>
                <a:avLst/>
                <a:gdLst>
                  <a:gd name="T0" fmla="*/ 20 w 23"/>
                  <a:gd name="T1" fmla="*/ 0 h 26"/>
                  <a:gd name="T2" fmla="*/ 0 w 23"/>
                  <a:gd name="T3" fmla="*/ 125 h 26"/>
                  <a:gd name="T4" fmla="*/ 20 w 2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3" h="26">
                    <a:moveTo>
                      <a:pt x="4" y="0"/>
                    </a:moveTo>
                    <a:cubicBezTo>
                      <a:pt x="4" y="0"/>
                      <a:pt x="18" y="20"/>
                      <a:pt x="0" y="26"/>
                    </a:cubicBezTo>
                    <a:cubicBezTo>
                      <a:pt x="0" y="26"/>
                      <a:pt x="23" y="24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09" name="Freeform 52"/>
              <p:cNvSpPr>
                <a:spLocks/>
              </p:cNvSpPr>
              <p:nvPr/>
            </p:nvSpPr>
            <p:spPr bwMode="auto">
              <a:xfrm>
                <a:off x="930" y="2427"/>
                <a:ext cx="84" cy="60"/>
              </a:xfrm>
              <a:custGeom>
                <a:avLst/>
                <a:gdLst>
                  <a:gd name="T0" fmla="*/ 208 w 50"/>
                  <a:gd name="T1" fmla="*/ 0 h 36"/>
                  <a:gd name="T2" fmla="*/ 237 w 50"/>
                  <a:gd name="T3" fmla="*/ 55 h 36"/>
                  <a:gd name="T4" fmla="*/ 208 w 50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" h="36">
                    <a:moveTo>
                      <a:pt x="44" y="0"/>
                    </a:moveTo>
                    <a:cubicBezTo>
                      <a:pt x="44" y="0"/>
                      <a:pt x="0" y="36"/>
                      <a:pt x="50" y="12"/>
                    </a:cubicBezTo>
                    <a:cubicBezTo>
                      <a:pt x="50" y="12"/>
                      <a:pt x="12" y="30"/>
                      <a:pt x="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10" name="Freeform 53"/>
              <p:cNvSpPr>
                <a:spLocks/>
              </p:cNvSpPr>
              <p:nvPr/>
            </p:nvSpPr>
            <p:spPr bwMode="auto">
              <a:xfrm>
                <a:off x="1146" y="2646"/>
                <a:ext cx="30" cy="67"/>
              </a:xfrm>
              <a:custGeom>
                <a:avLst/>
                <a:gdLst>
                  <a:gd name="T0" fmla="*/ 63 w 18"/>
                  <a:gd name="T1" fmla="*/ 0 h 40"/>
                  <a:gd name="T2" fmla="*/ 83 w 18"/>
                  <a:gd name="T3" fmla="*/ 79 h 40"/>
                  <a:gd name="T4" fmla="*/ 63 w 18"/>
                  <a:gd name="T5" fmla="*/ 0 h 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40">
                    <a:moveTo>
                      <a:pt x="14" y="0"/>
                    </a:moveTo>
                    <a:cubicBezTo>
                      <a:pt x="14" y="0"/>
                      <a:pt x="0" y="40"/>
                      <a:pt x="18" y="17"/>
                    </a:cubicBezTo>
                    <a:cubicBezTo>
                      <a:pt x="18" y="17"/>
                      <a:pt x="5" y="30"/>
                      <a:pt x="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11" name="Freeform 54"/>
              <p:cNvSpPr>
                <a:spLocks/>
              </p:cNvSpPr>
              <p:nvPr/>
            </p:nvSpPr>
            <p:spPr bwMode="auto">
              <a:xfrm>
                <a:off x="1258" y="2663"/>
                <a:ext cx="109" cy="28"/>
              </a:xfrm>
              <a:custGeom>
                <a:avLst/>
                <a:gdLst>
                  <a:gd name="T0" fmla="*/ 0 w 65"/>
                  <a:gd name="T1" fmla="*/ 0 h 17"/>
                  <a:gd name="T2" fmla="*/ 307 w 65"/>
                  <a:gd name="T3" fmla="*/ 68 h 17"/>
                  <a:gd name="T4" fmla="*/ 0 w 65"/>
                  <a:gd name="T5" fmla="*/ 0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5" h="17">
                    <a:moveTo>
                      <a:pt x="0" y="0"/>
                    </a:moveTo>
                    <a:cubicBezTo>
                      <a:pt x="0" y="0"/>
                      <a:pt x="33" y="17"/>
                      <a:pt x="65" y="15"/>
                    </a:cubicBezTo>
                    <a:cubicBezTo>
                      <a:pt x="65" y="15"/>
                      <a:pt x="19" y="8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12" name="Freeform 55"/>
              <p:cNvSpPr>
                <a:spLocks/>
              </p:cNvSpPr>
              <p:nvPr/>
            </p:nvSpPr>
            <p:spPr bwMode="auto">
              <a:xfrm>
                <a:off x="1785" y="2596"/>
                <a:ext cx="74" cy="68"/>
              </a:xfrm>
              <a:custGeom>
                <a:avLst/>
                <a:gdLst>
                  <a:gd name="T0" fmla="*/ 0 w 44"/>
                  <a:gd name="T1" fmla="*/ 60 h 41"/>
                  <a:gd name="T2" fmla="*/ 82 w 44"/>
                  <a:gd name="T3" fmla="*/ 0 h 41"/>
                  <a:gd name="T4" fmla="*/ 0 w 44"/>
                  <a:gd name="T5" fmla="*/ 6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41">
                    <a:moveTo>
                      <a:pt x="0" y="13"/>
                    </a:moveTo>
                    <a:cubicBezTo>
                      <a:pt x="0" y="13"/>
                      <a:pt x="44" y="41"/>
                      <a:pt x="17" y="0"/>
                    </a:cubicBezTo>
                    <a:cubicBezTo>
                      <a:pt x="17" y="0"/>
                      <a:pt x="34" y="32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13" name="Freeform 56"/>
              <p:cNvSpPr>
                <a:spLocks/>
              </p:cNvSpPr>
              <p:nvPr/>
            </p:nvSpPr>
            <p:spPr bwMode="auto">
              <a:xfrm>
                <a:off x="1797" y="2002"/>
                <a:ext cx="99" cy="68"/>
              </a:xfrm>
              <a:custGeom>
                <a:avLst/>
                <a:gdLst>
                  <a:gd name="T0" fmla="*/ 0 w 59"/>
                  <a:gd name="T1" fmla="*/ 168 h 41"/>
                  <a:gd name="T2" fmla="*/ 112 w 59"/>
                  <a:gd name="T3" fmla="*/ 187 h 41"/>
                  <a:gd name="T4" fmla="*/ 0 w 59"/>
                  <a:gd name="T5" fmla="*/ 168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41">
                    <a:moveTo>
                      <a:pt x="0" y="37"/>
                    </a:moveTo>
                    <a:cubicBezTo>
                      <a:pt x="0" y="37"/>
                      <a:pt x="59" y="0"/>
                      <a:pt x="24" y="41"/>
                    </a:cubicBezTo>
                    <a:cubicBezTo>
                      <a:pt x="24" y="41"/>
                      <a:pt x="47" y="12"/>
                      <a:pt x="0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14" name="Freeform 57"/>
              <p:cNvSpPr>
                <a:spLocks/>
              </p:cNvSpPr>
              <p:nvPr/>
            </p:nvSpPr>
            <p:spPr bwMode="auto">
              <a:xfrm>
                <a:off x="1460" y="1787"/>
                <a:ext cx="36" cy="111"/>
              </a:xfrm>
              <a:custGeom>
                <a:avLst/>
                <a:gdLst>
                  <a:gd name="T0" fmla="*/ 0 w 21"/>
                  <a:gd name="T1" fmla="*/ 315 h 66"/>
                  <a:gd name="T2" fmla="*/ 106 w 21"/>
                  <a:gd name="T3" fmla="*/ 306 h 66"/>
                  <a:gd name="T4" fmla="*/ 0 w 21"/>
                  <a:gd name="T5" fmla="*/ 315 h 6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" h="66">
                    <a:moveTo>
                      <a:pt x="0" y="66"/>
                    </a:moveTo>
                    <a:cubicBezTo>
                      <a:pt x="0" y="66"/>
                      <a:pt x="10" y="0"/>
                      <a:pt x="21" y="64"/>
                    </a:cubicBezTo>
                    <a:cubicBezTo>
                      <a:pt x="21" y="64"/>
                      <a:pt x="9" y="18"/>
                      <a:pt x="0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15" name="Freeform 58"/>
              <p:cNvSpPr>
                <a:spLocks/>
              </p:cNvSpPr>
              <p:nvPr/>
            </p:nvSpPr>
            <p:spPr bwMode="auto">
              <a:xfrm>
                <a:off x="1278" y="1943"/>
                <a:ext cx="107" cy="18"/>
              </a:xfrm>
              <a:custGeom>
                <a:avLst/>
                <a:gdLst>
                  <a:gd name="T0" fmla="*/ 0 w 64"/>
                  <a:gd name="T1" fmla="*/ 0 h 11"/>
                  <a:gd name="T2" fmla="*/ 117 w 64"/>
                  <a:gd name="T3" fmla="*/ 34 h 11"/>
                  <a:gd name="T4" fmla="*/ 299 w 64"/>
                  <a:gd name="T5" fmla="*/ 13 h 11"/>
                  <a:gd name="T6" fmla="*/ 117 w 64"/>
                  <a:gd name="T7" fmla="*/ 43 h 11"/>
                  <a:gd name="T8" fmla="*/ 0 w 64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11">
                    <a:moveTo>
                      <a:pt x="0" y="0"/>
                    </a:moveTo>
                    <a:cubicBezTo>
                      <a:pt x="2" y="5"/>
                      <a:pt x="19" y="8"/>
                      <a:pt x="25" y="8"/>
                    </a:cubicBezTo>
                    <a:cubicBezTo>
                      <a:pt x="38" y="8"/>
                      <a:pt x="51" y="3"/>
                      <a:pt x="64" y="3"/>
                    </a:cubicBezTo>
                    <a:cubicBezTo>
                      <a:pt x="51" y="7"/>
                      <a:pt x="39" y="10"/>
                      <a:pt x="25" y="10"/>
                    </a:cubicBezTo>
                    <a:cubicBezTo>
                      <a:pt x="19" y="11"/>
                      <a:pt x="1" y="7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16" name="Freeform 59"/>
              <p:cNvSpPr>
                <a:spLocks/>
              </p:cNvSpPr>
              <p:nvPr/>
            </p:nvSpPr>
            <p:spPr bwMode="auto">
              <a:xfrm>
                <a:off x="1194" y="2350"/>
                <a:ext cx="220" cy="117"/>
              </a:xfrm>
              <a:custGeom>
                <a:avLst/>
                <a:gdLst>
                  <a:gd name="T0" fmla="*/ 5 w 131"/>
                  <a:gd name="T1" fmla="*/ 0 h 70"/>
                  <a:gd name="T2" fmla="*/ 141 w 131"/>
                  <a:gd name="T3" fmla="*/ 271 h 70"/>
                  <a:gd name="T4" fmla="*/ 620 w 131"/>
                  <a:gd name="T5" fmla="*/ 132 h 70"/>
                  <a:gd name="T6" fmla="*/ 170 w 131"/>
                  <a:gd name="T7" fmla="*/ 242 h 70"/>
                  <a:gd name="T8" fmla="*/ 5 w 131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1" h="70">
                    <a:moveTo>
                      <a:pt x="1" y="0"/>
                    </a:moveTo>
                    <a:cubicBezTo>
                      <a:pt x="1" y="0"/>
                      <a:pt x="0" y="45"/>
                      <a:pt x="30" y="58"/>
                    </a:cubicBezTo>
                    <a:cubicBezTo>
                      <a:pt x="59" y="70"/>
                      <a:pt x="105" y="50"/>
                      <a:pt x="131" y="28"/>
                    </a:cubicBezTo>
                    <a:cubicBezTo>
                      <a:pt x="131" y="28"/>
                      <a:pt x="77" y="70"/>
                      <a:pt x="36" y="52"/>
                    </a:cubicBezTo>
                    <a:cubicBezTo>
                      <a:pt x="5" y="39"/>
                      <a:pt x="1" y="0"/>
                      <a:pt x="1" y="0"/>
                    </a:cubicBezTo>
                  </a:path>
                </a:pathLst>
              </a:custGeom>
              <a:solidFill>
                <a:srgbClr val="8541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17" name="Freeform 60"/>
              <p:cNvSpPr>
                <a:spLocks/>
              </p:cNvSpPr>
              <p:nvPr/>
            </p:nvSpPr>
            <p:spPr bwMode="auto">
              <a:xfrm>
                <a:off x="1214" y="2080"/>
                <a:ext cx="143" cy="263"/>
              </a:xfrm>
              <a:custGeom>
                <a:avLst/>
                <a:gdLst>
                  <a:gd name="T0" fmla="*/ 405 w 85"/>
                  <a:gd name="T1" fmla="*/ 0 h 157"/>
                  <a:gd name="T2" fmla="*/ 84 w 85"/>
                  <a:gd name="T3" fmla="*/ 250 h 157"/>
                  <a:gd name="T4" fmla="*/ 13 w 85"/>
                  <a:gd name="T5" fmla="*/ 375 h 157"/>
                  <a:gd name="T6" fmla="*/ 119 w 85"/>
                  <a:gd name="T7" fmla="*/ 739 h 157"/>
                  <a:gd name="T8" fmla="*/ 405 w 85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5" h="157">
                    <a:moveTo>
                      <a:pt x="85" y="0"/>
                    </a:moveTo>
                    <a:cubicBezTo>
                      <a:pt x="61" y="8"/>
                      <a:pt x="37" y="26"/>
                      <a:pt x="18" y="53"/>
                    </a:cubicBezTo>
                    <a:cubicBezTo>
                      <a:pt x="12" y="62"/>
                      <a:pt x="7" y="71"/>
                      <a:pt x="3" y="80"/>
                    </a:cubicBezTo>
                    <a:cubicBezTo>
                      <a:pt x="0" y="113"/>
                      <a:pt x="7" y="143"/>
                      <a:pt x="25" y="157"/>
                    </a:cubicBezTo>
                    <a:cubicBezTo>
                      <a:pt x="24" y="105"/>
                      <a:pt x="38" y="49"/>
                      <a:pt x="85" y="0"/>
                    </a:cubicBezTo>
                  </a:path>
                </a:pathLst>
              </a:custGeom>
              <a:solidFill>
                <a:srgbClr val="C39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18" name="Freeform 61"/>
              <p:cNvSpPr>
                <a:spLocks/>
              </p:cNvSpPr>
              <p:nvPr/>
            </p:nvSpPr>
            <p:spPr bwMode="auto">
              <a:xfrm>
                <a:off x="1191" y="2214"/>
                <a:ext cx="79" cy="241"/>
              </a:xfrm>
              <a:custGeom>
                <a:avLst/>
                <a:gdLst>
                  <a:gd name="T0" fmla="*/ 82 w 47"/>
                  <a:gd name="T1" fmla="*/ 0 h 144"/>
                  <a:gd name="T2" fmla="*/ 0 w 47"/>
                  <a:gd name="T3" fmla="*/ 348 h 144"/>
                  <a:gd name="T4" fmla="*/ 34 w 47"/>
                  <a:gd name="T5" fmla="*/ 524 h 144"/>
                  <a:gd name="T6" fmla="*/ 119 w 47"/>
                  <a:gd name="T7" fmla="*/ 639 h 144"/>
                  <a:gd name="T8" fmla="*/ 224 w 47"/>
                  <a:gd name="T9" fmla="*/ 674 h 144"/>
                  <a:gd name="T10" fmla="*/ 224 w 47"/>
                  <a:gd name="T11" fmla="*/ 666 h 144"/>
                  <a:gd name="T12" fmla="*/ 153 w 47"/>
                  <a:gd name="T13" fmla="*/ 653 h 144"/>
                  <a:gd name="T14" fmla="*/ 13 w 47"/>
                  <a:gd name="T15" fmla="*/ 382 h 144"/>
                  <a:gd name="T16" fmla="*/ 182 w 47"/>
                  <a:gd name="T17" fmla="*/ 624 h 144"/>
                  <a:gd name="T18" fmla="*/ 215 w 47"/>
                  <a:gd name="T19" fmla="*/ 639 h 144"/>
                  <a:gd name="T20" fmla="*/ 187 w 47"/>
                  <a:gd name="T21" fmla="*/ 362 h 144"/>
                  <a:gd name="T22" fmla="*/ 82 w 47"/>
                  <a:gd name="T23" fmla="*/ 0 h 1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4">
                    <a:moveTo>
                      <a:pt x="17" y="0"/>
                    </a:moveTo>
                    <a:cubicBezTo>
                      <a:pt x="6" y="25"/>
                      <a:pt x="0" y="51"/>
                      <a:pt x="0" y="74"/>
                    </a:cubicBezTo>
                    <a:cubicBezTo>
                      <a:pt x="0" y="88"/>
                      <a:pt x="3" y="101"/>
                      <a:pt x="7" y="112"/>
                    </a:cubicBezTo>
                    <a:cubicBezTo>
                      <a:pt x="11" y="122"/>
                      <a:pt x="17" y="131"/>
                      <a:pt x="25" y="136"/>
                    </a:cubicBezTo>
                    <a:cubicBezTo>
                      <a:pt x="31" y="141"/>
                      <a:pt x="38" y="143"/>
                      <a:pt x="47" y="144"/>
                    </a:cubicBezTo>
                    <a:cubicBezTo>
                      <a:pt x="47" y="143"/>
                      <a:pt x="47" y="143"/>
                      <a:pt x="47" y="142"/>
                    </a:cubicBezTo>
                    <a:cubicBezTo>
                      <a:pt x="41" y="142"/>
                      <a:pt x="36" y="140"/>
                      <a:pt x="32" y="139"/>
                    </a:cubicBezTo>
                    <a:cubicBezTo>
                      <a:pt x="2" y="126"/>
                      <a:pt x="3" y="81"/>
                      <a:pt x="3" y="81"/>
                    </a:cubicBezTo>
                    <a:cubicBezTo>
                      <a:pt x="3" y="81"/>
                      <a:pt x="7" y="120"/>
                      <a:pt x="38" y="133"/>
                    </a:cubicBezTo>
                    <a:cubicBezTo>
                      <a:pt x="40" y="134"/>
                      <a:pt x="43" y="135"/>
                      <a:pt x="45" y="136"/>
                    </a:cubicBezTo>
                    <a:cubicBezTo>
                      <a:pt x="42" y="117"/>
                      <a:pt x="39" y="97"/>
                      <a:pt x="39" y="77"/>
                    </a:cubicBezTo>
                    <a:cubicBezTo>
                      <a:pt x="21" y="63"/>
                      <a:pt x="14" y="33"/>
                      <a:pt x="17" y="0"/>
                    </a:cubicBezTo>
                  </a:path>
                </a:pathLst>
              </a:custGeom>
              <a:solidFill>
                <a:srgbClr val="B89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19" name="Freeform 62"/>
              <p:cNvSpPr>
                <a:spLocks/>
              </p:cNvSpPr>
              <p:nvPr/>
            </p:nvSpPr>
            <p:spPr bwMode="auto">
              <a:xfrm>
                <a:off x="1184" y="2070"/>
                <a:ext cx="183" cy="392"/>
              </a:xfrm>
              <a:custGeom>
                <a:avLst/>
                <a:gdLst>
                  <a:gd name="T0" fmla="*/ 515 w 109"/>
                  <a:gd name="T1" fmla="*/ 0 h 234"/>
                  <a:gd name="T2" fmla="*/ 154 w 109"/>
                  <a:gd name="T3" fmla="*/ 266 h 234"/>
                  <a:gd name="T4" fmla="*/ 0 w 109"/>
                  <a:gd name="T5" fmla="*/ 752 h 234"/>
                  <a:gd name="T6" fmla="*/ 34 w 109"/>
                  <a:gd name="T7" fmla="*/ 935 h 234"/>
                  <a:gd name="T8" fmla="*/ 124 w 109"/>
                  <a:gd name="T9" fmla="*/ 1064 h 234"/>
                  <a:gd name="T10" fmla="*/ 245 w 109"/>
                  <a:gd name="T11" fmla="*/ 1101 h 234"/>
                  <a:gd name="T12" fmla="*/ 242 w 109"/>
                  <a:gd name="T13" fmla="*/ 1081 h 234"/>
                  <a:gd name="T14" fmla="*/ 138 w 109"/>
                  <a:gd name="T15" fmla="*/ 1044 h 234"/>
                  <a:gd name="T16" fmla="*/ 50 w 109"/>
                  <a:gd name="T17" fmla="*/ 931 h 234"/>
                  <a:gd name="T18" fmla="*/ 20 w 109"/>
                  <a:gd name="T19" fmla="*/ 752 h 234"/>
                  <a:gd name="T20" fmla="*/ 99 w 109"/>
                  <a:gd name="T21" fmla="*/ 404 h 234"/>
                  <a:gd name="T22" fmla="*/ 170 w 109"/>
                  <a:gd name="T23" fmla="*/ 278 h 234"/>
                  <a:gd name="T24" fmla="*/ 487 w 109"/>
                  <a:gd name="T25" fmla="*/ 28 h 234"/>
                  <a:gd name="T26" fmla="*/ 515 w 109"/>
                  <a:gd name="T27" fmla="*/ 0 h 2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9" h="234">
                    <a:moveTo>
                      <a:pt x="109" y="0"/>
                    </a:moveTo>
                    <a:cubicBezTo>
                      <a:pt x="82" y="7"/>
                      <a:pt x="54" y="26"/>
                      <a:pt x="33" y="57"/>
                    </a:cubicBezTo>
                    <a:cubicBezTo>
                      <a:pt x="11" y="89"/>
                      <a:pt x="0" y="127"/>
                      <a:pt x="0" y="160"/>
                    </a:cubicBezTo>
                    <a:cubicBezTo>
                      <a:pt x="0" y="174"/>
                      <a:pt x="3" y="188"/>
                      <a:pt x="7" y="199"/>
                    </a:cubicBezTo>
                    <a:cubicBezTo>
                      <a:pt x="11" y="210"/>
                      <a:pt x="18" y="220"/>
                      <a:pt x="26" y="226"/>
                    </a:cubicBezTo>
                    <a:cubicBezTo>
                      <a:pt x="33" y="231"/>
                      <a:pt x="42" y="233"/>
                      <a:pt x="52" y="234"/>
                    </a:cubicBezTo>
                    <a:cubicBezTo>
                      <a:pt x="52" y="233"/>
                      <a:pt x="51" y="231"/>
                      <a:pt x="51" y="230"/>
                    </a:cubicBezTo>
                    <a:cubicBezTo>
                      <a:pt x="42" y="229"/>
                      <a:pt x="35" y="227"/>
                      <a:pt x="29" y="222"/>
                    </a:cubicBezTo>
                    <a:cubicBezTo>
                      <a:pt x="21" y="217"/>
                      <a:pt x="15" y="208"/>
                      <a:pt x="11" y="198"/>
                    </a:cubicBezTo>
                    <a:cubicBezTo>
                      <a:pt x="7" y="187"/>
                      <a:pt x="4" y="174"/>
                      <a:pt x="4" y="160"/>
                    </a:cubicBezTo>
                    <a:cubicBezTo>
                      <a:pt x="4" y="137"/>
                      <a:pt x="10" y="111"/>
                      <a:pt x="21" y="86"/>
                    </a:cubicBezTo>
                    <a:cubicBezTo>
                      <a:pt x="25" y="77"/>
                      <a:pt x="30" y="68"/>
                      <a:pt x="36" y="59"/>
                    </a:cubicBezTo>
                    <a:cubicBezTo>
                      <a:pt x="55" y="32"/>
                      <a:pt x="79" y="14"/>
                      <a:pt x="103" y="6"/>
                    </a:cubicBezTo>
                    <a:cubicBezTo>
                      <a:pt x="105" y="4"/>
                      <a:pt x="107" y="2"/>
                      <a:pt x="109" y="0"/>
                    </a:cubicBezTo>
                  </a:path>
                </a:pathLst>
              </a:custGeom>
              <a:solidFill>
                <a:srgbClr val="676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20" name="Freeform 63"/>
              <p:cNvSpPr>
                <a:spLocks/>
              </p:cNvSpPr>
              <p:nvPr/>
            </p:nvSpPr>
            <p:spPr bwMode="auto">
              <a:xfrm>
                <a:off x="1194" y="2350"/>
                <a:ext cx="76" cy="102"/>
              </a:xfrm>
              <a:custGeom>
                <a:avLst/>
                <a:gdLst>
                  <a:gd name="T0" fmla="*/ 5 w 45"/>
                  <a:gd name="T1" fmla="*/ 0 h 61"/>
                  <a:gd name="T2" fmla="*/ 145 w 45"/>
                  <a:gd name="T3" fmla="*/ 271 h 61"/>
                  <a:gd name="T4" fmla="*/ 216 w 45"/>
                  <a:gd name="T5" fmla="*/ 286 h 61"/>
                  <a:gd name="T6" fmla="*/ 208 w 45"/>
                  <a:gd name="T7" fmla="*/ 258 h 61"/>
                  <a:gd name="T8" fmla="*/ 174 w 45"/>
                  <a:gd name="T9" fmla="*/ 242 h 61"/>
                  <a:gd name="T10" fmla="*/ 5 w 45"/>
                  <a:gd name="T11" fmla="*/ 0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1" y="0"/>
                    </a:moveTo>
                    <a:cubicBezTo>
                      <a:pt x="1" y="0"/>
                      <a:pt x="0" y="45"/>
                      <a:pt x="30" y="58"/>
                    </a:cubicBezTo>
                    <a:cubicBezTo>
                      <a:pt x="34" y="59"/>
                      <a:pt x="39" y="61"/>
                      <a:pt x="45" y="61"/>
                    </a:cubicBezTo>
                    <a:cubicBezTo>
                      <a:pt x="44" y="59"/>
                      <a:pt x="44" y="57"/>
                      <a:pt x="43" y="55"/>
                    </a:cubicBezTo>
                    <a:cubicBezTo>
                      <a:pt x="41" y="54"/>
                      <a:pt x="38" y="53"/>
                      <a:pt x="36" y="52"/>
                    </a:cubicBezTo>
                    <a:cubicBezTo>
                      <a:pt x="5" y="39"/>
                      <a:pt x="1" y="0"/>
                      <a:pt x="1" y="0"/>
                    </a:cubicBezTo>
                  </a:path>
                </a:pathLst>
              </a:custGeom>
              <a:solidFill>
                <a:srgbClr val="A87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21" name="Freeform 64"/>
              <p:cNvSpPr>
                <a:spLocks/>
              </p:cNvSpPr>
              <p:nvPr/>
            </p:nvSpPr>
            <p:spPr bwMode="auto">
              <a:xfrm>
                <a:off x="1606" y="2085"/>
                <a:ext cx="216" cy="563"/>
              </a:xfrm>
              <a:custGeom>
                <a:avLst/>
                <a:gdLst>
                  <a:gd name="T0" fmla="*/ 440 w 129"/>
                  <a:gd name="T1" fmla="*/ 0 h 336"/>
                  <a:gd name="T2" fmla="*/ 494 w 129"/>
                  <a:gd name="T3" fmla="*/ 5 h 336"/>
                  <a:gd name="T4" fmla="*/ 496 w 129"/>
                  <a:gd name="T5" fmla="*/ 137 h 336"/>
                  <a:gd name="T6" fmla="*/ 516 w 129"/>
                  <a:gd name="T7" fmla="*/ 300 h 336"/>
                  <a:gd name="T8" fmla="*/ 586 w 129"/>
                  <a:gd name="T9" fmla="*/ 508 h 336"/>
                  <a:gd name="T10" fmla="*/ 599 w 129"/>
                  <a:gd name="T11" fmla="*/ 732 h 336"/>
                  <a:gd name="T12" fmla="*/ 599 w 129"/>
                  <a:gd name="T13" fmla="*/ 851 h 336"/>
                  <a:gd name="T14" fmla="*/ 558 w 129"/>
                  <a:gd name="T15" fmla="*/ 947 h 336"/>
                  <a:gd name="T16" fmla="*/ 496 w 129"/>
                  <a:gd name="T17" fmla="*/ 1138 h 336"/>
                  <a:gd name="T18" fmla="*/ 460 w 129"/>
                  <a:gd name="T19" fmla="*/ 1312 h 336"/>
                  <a:gd name="T20" fmla="*/ 357 w 129"/>
                  <a:gd name="T21" fmla="*/ 1392 h 336"/>
                  <a:gd name="T22" fmla="*/ 0 w 129"/>
                  <a:gd name="T23" fmla="*/ 1580 h 336"/>
                  <a:gd name="T24" fmla="*/ 75 w 129"/>
                  <a:gd name="T25" fmla="*/ 1533 h 336"/>
                  <a:gd name="T26" fmla="*/ 196 w 129"/>
                  <a:gd name="T27" fmla="*/ 1471 h 336"/>
                  <a:gd name="T28" fmla="*/ 348 w 129"/>
                  <a:gd name="T29" fmla="*/ 1351 h 336"/>
                  <a:gd name="T30" fmla="*/ 512 w 129"/>
                  <a:gd name="T31" fmla="*/ 994 h 336"/>
                  <a:gd name="T32" fmla="*/ 583 w 129"/>
                  <a:gd name="T33" fmla="*/ 578 h 336"/>
                  <a:gd name="T34" fmla="*/ 527 w 129"/>
                  <a:gd name="T35" fmla="*/ 395 h 336"/>
                  <a:gd name="T36" fmla="*/ 487 w 129"/>
                  <a:gd name="T37" fmla="*/ 225 h 336"/>
                  <a:gd name="T38" fmla="*/ 474 w 129"/>
                  <a:gd name="T39" fmla="*/ 5 h 3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9" h="336">
                    <a:moveTo>
                      <a:pt x="94" y="0"/>
                    </a:moveTo>
                    <a:cubicBezTo>
                      <a:pt x="98" y="0"/>
                      <a:pt x="101" y="0"/>
                      <a:pt x="105" y="1"/>
                    </a:cubicBezTo>
                    <a:cubicBezTo>
                      <a:pt x="109" y="10"/>
                      <a:pt x="106" y="21"/>
                      <a:pt x="106" y="29"/>
                    </a:cubicBezTo>
                    <a:cubicBezTo>
                      <a:pt x="107" y="41"/>
                      <a:pt x="107" y="53"/>
                      <a:pt x="110" y="64"/>
                    </a:cubicBezTo>
                    <a:cubicBezTo>
                      <a:pt x="114" y="79"/>
                      <a:pt x="121" y="93"/>
                      <a:pt x="125" y="108"/>
                    </a:cubicBezTo>
                    <a:cubicBezTo>
                      <a:pt x="129" y="123"/>
                      <a:pt x="128" y="140"/>
                      <a:pt x="128" y="156"/>
                    </a:cubicBezTo>
                    <a:cubicBezTo>
                      <a:pt x="128" y="164"/>
                      <a:pt x="129" y="174"/>
                      <a:pt x="128" y="181"/>
                    </a:cubicBezTo>
                    <a:cubicBezTo>
                      <a:pt x="126" y="189"/>
                      <a:pt x="121" y="194"/>
                      <a:pt x="119" y="201"/>
                    </a:cubicBezTo>
                    <a:cubicBezTo>
                      <a:pt x="114" y="215"/>
                      <a:pt x="109" y="229"/>
                      <a:pt x="106" y="242"/>
                    </a:cubicBezTo>
                    <a:cubicBezTo>
                      <a:pt x="103" y="255"/>
                      <a:pt x="102" y="267"/>
                      <a:pt x="98" y="279"/>
                    </a:cubicBezTo>
                    <a:cubicBezTo>
                      <a:pt x="95" y="292"/>
                      <a:pt x="88" y="292"/>
                      <a:pt x="76" y="296"/>
                    </a:cubicBezTo>
                    <a:cubicBezTo>
                      <a:pt x="50" y="307"/>
                      <a:pt x="29" y="336"/>
                      <a:pt x="0" y="336"/>
                    </a:cubicBezTo>
                    <a:cubicBezTo>
                      <a:pt x="0" y="330"/>
                      <a:pt x="10" y="328"/>
                      <a:pt x="16" y="326"/>
                    </a:cubicBezTo>
                    <a:cubicBezTo>
                      <a:pt x="26" y="323"/>
                      <a:pt x="34" y="320"/>
                      <a:pt x="42" y="313"/>
                    </a:cubicBezTo>
                    <a:cubicBezTo>
                      <a:pt x="53" y="304"/>
                      <a:pt x="63" y="295"/>
                      <a:pt x="74" y="287"/>
                    </a:cubicBezTo>
                    <a:cubicBezTo>
                      <a:pt x="97" y="270"/>
                      <a:pt x="102" y="238"/>
                      <a:pt x="109" y="211"/>
                    </a:cubicBezTo>
                    <a:cubicBezTo>
                      <a:pt x="115" y="183"/>
                      <a:pt x="125" y="152"/>
                      <a:pt x="124" y="123"/>
                    </a:cubicBezTo>
                    <a:cubicBezTo>
                      <a:pt x="124" y="110"/>
                      <a:pt x="116" y="97"/>
                      <a:pt x="112" y="84"/>
                    </a:cubicBezTo>
                    <a:cubicBezTo>
                      <a:pt x="109" y="72"/>
                      <a:pt x="107" y="60"/>
                      <a:pt x="104" y="48"/>
                    </a:cubicBezTo>
                    <a:cubicBezTo>
                      <a:pt x="101" y="32"/>
                      <a:pt x="101" y="17"/>
                      <a:pt x="101" y="1"/>
                    </a:cubicBezTo>
                  </a:path>
                </a:pathLst>
              </a:custGeom>
              <a:solidFill>
                <a:srgbClr val="54B4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22" name="Oval 65"/>
              <p:cNvSpPr>
                <a:spLocks noChangeArrowheads="1"/>
              </p:cNvSpPr>
              <p:nvPr/>
            </p:nvSpPr>
            <p:spPr bwMode="auto">
              <a:xfrm>
                <a:off x="1338" y="2062"/>
                <a:ext cx="40" cy="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423" name="Oval 66"/>
              <p:cNvSpPr>
                <a:spLocks noChangeArrowheads="1"/>
              </p:cNvSpPr>
              <p:nvPr/>
            </p:nvSpPr>
            <p:spPr bwMode="auto">
              <a:xfrm>
                <a:off x="1308" y="2087"/>
                <a:ext cx="22" cy="2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</p:grpSp>
        <p:grpSp>
          <p:nvGrpSpPr>
            <p:cNvPr id="1424" name="Group 40"/>
            <p:cNvGrpSpPr>
              <a:grpSpLocks/>
            </p:cNvGrpSpPr>
            <p:nvPr/>
          </p:nvGrpSpPr>
          <p:grpSpPr bwMode="auto">
            <a:xfrm>
              <a:off x="2588449" y="3031976"/>
              <a:ext cx="144000" cy="144000"/>
              <a:chOff x="930" y="1787"/>
              <a:chExt cx="979" cy="934"/>
            </a:xfrm>
          </p:grpSpPr>
          <p:sp>
            <p:nvSpPr>
              <p:cNvPr id="1425" name="Freeform 41"/>
              <p:cNvSpPr>
                <a:spLocks/>
              </p:cNvSpPr>
              <p:nvPr/>
            </p:nvSpPr>
            <p:spPr bwMode="auto">
              <a:xfrm>
                <a:off x="957" y="1804"/>
                <a:ext cx="952" cy="914"/>
              </a:xfrm>
              <a:custGeom>
                <a:avLst/>
                <a:gdLst>
                  <a:gd name="T0" fmla="*/ 271 w 569"/>
                  <a:gd name="T1" fmla="*/ 333 h 546"/>
                  <a:gd name="T2" fmla="*/ 465 w 569"/>
                  <a:gd name="T3" fmla="*/ 732 h 546"/>
                  <a:gd name="T4" fmla="*/ 294 w 569"/>
                  <a:gd name="T5" fmla="*/ 710 h 546"/>
                  <a:gd name="T6" fmla="*/ 179 w 569"/>
                  <a:gd name="T7" fmla="*/ 666 h 546"/>
                  <a:gd name="T8" fmla="*/ 333 w 569"/>
                  <a:gd name="T9" fmla="*/ 906 h 546"/>
                  <a:gd name="T10" fmla="*/ 279 w 569"/>
                  <a:gd name="T11" fmla="*/ 1113 h 546"/>
                  <a:gd name="T12" fmla="*/ 151 w 569"/>
                  <a:gd name="T13" fmla="*/ 1225 h 546"/>
                  <a:gd name="T14" fmla="*/ 253 w 569"/>
                  <a:gd name="T15" fmla="*/ 1317 h 546"/>
                  <a:gd name="T16" fmla="*/ 167 w 569"/>
                  <a:gd name="T17" fmla="*/ 1393 h 546"/>
                  <a:gd name="T18" fmla="*/ 244 w 569"/>
                  <a:gd name="T19" fmla="*/ 1455 h 546"/>
                  <a:gd name="T20" fmla="*/ 249 w 569"/>
                  <a:gd name="T21" fmla="*/ 1622 h 546"/>
                  <a:gd name="T22" fmla="*/ 22 w 569"/>
                  <a:gd name="T23" fmla="*/ 1858 h 546"/>
                  <a:gd name="T24" fmla="*/ 132 w 569"/>
                  <a:gd name="T25" fmla="*/ 1838 h 546"/>
                  <a:gd name="T26" fmla="*/ 271 w 569"/>
                  <a:gd name="T27" fmla="*/ 1838 h 546"/>
                  <a:gd name="T28" fmla="*/ 473 w 569"/>
                  <a:gd name="T29" fmla="*/ 2205 h 546"/>
                  <a:gd name="T30" fmla="*/ 557 w 569"/>
                  <a:gd name="T31" fmla="*/ 2324 h 546"/>
                  <a:gd name="T32" fmla="*/ 566 w 569"/>
                  <a:gd name="T33" fmla="*/ 2506 h 546"/>
                  <a:gd name="T34" fmla="*/ 632 w 569"/>
                  <a:gd name="T35" fmla="*/ 2449 h 546"/>
                  <a:gd name="T36" fmla="*/ 716 w 569"/>
                  <a:gd name="T37" fmla="*/ 2387 h 546"/>
                  <a:gd name="T38" fmla="*/ 740 w 569"/>
                  <a:gd name="T39" fmla="*/ 2457 h 546"/>
                  <a:gd name="T40" fmla="*/ 778 w 569"/>
                  <a:gd name="T41" fmla="*/ 2449 h 546"/>
                  <a:gd name="T42" fmla="*/ 828 w 569"/>
                  <a:gd name="T43" fmla="*/ 2437 h 546"/>
                  <a:gd name="T44" fmla="*/ 1119 w 569"/>
                  <a:gd name="T45" fmla="*/ 2506 h 546"/>
                  <a:gd name="T46" fmla="*/ 1231 w 569"/>
                  <a:gd name="T47" fmla="*/ 2561 h 546"/>
                  <a:gd name="T48" fmla="*/ 1280 w 569"/>
                  <a:gd name="T49" fmla="*/ 2514 h 546"/>
                  <a:gd name="T50" fmla="*/ 1683 w 569"/>
                  <a:gd name="T51" fmla="*/ 2483 h 546"/>
                  <a:gd name="T52" fmla="*/ 1755 w 569"/>
                  <a:gd name="T53" fmla="*/ 2514 h 546"/>
                  <a:gd name="T54" fmla="*/ 1822 w 569"/>
                  <a:gd name="T55" fmla="*/ 2548 h 546"/>
                  <a:gd name="T56" fmla="*/ 1897 w 569"/>
                  <a:gd name="T57" fmla="*/ 2437 h 546"/>
                  <a:gd name="T58" fmla="*/ 1971 w 569"/>
                  <a:gd name="T59" fmla="*/ 2449 h 546"/>
                  <a:gd name="T60" fmla="*/ 2024 w 569"/>
                  <a:gd name="T61" fmla="*/ 2462 h 546"/>
                  <a:gd name="T62" fmla="*/ 2100 w 569"/>
                  <a:gd name="T63" fmla="*/ 2332 h 546"/>
                  <a:gd name="T64" fmla="*/ 2254 w 569"/>
                  <a:gd name="T65" fmla="*/ 2282 h 546"/>
                  <a:gd name="T66" fmla="*/ 2454 w 569"/>
                  <a:gd name="T67" fmla="*/ 2337 h 546"/>
                  <a:gd name="T68" fmla="*/ 2399 w 569"/>
                  <a:gd name="T69" fmla="*/ 2054 h 546"/>
                  <a:gd name="T70" fmla="*/ 2558 w 569"/>
                  <a:gd name="T71" fmla="*/ 1560 h 546"/>
                  <a:gd name="T72" fmla="*/ 2657 w 569"/>
                  <a:gd name="T73" fmla="*/ 1421 h 546"/>
                  <a:gd name="T74" fmla="*/ 2533 w 569"/>
                  <a:gd name="T75" fmla="*/ 1364 h 546"/>
                  <a:gd name="T76" fmla="*/ 2520 w 569"/>
                  <a:gd name="T77" fmla="*/ 1197 h 546"/>
                  <a:gd name="T78" fmla="*/ 2608 w 569"/>
                  <a:gd name="T79" fmla="*/ 1098 h 546"/>
                  <a:gd name="T80" fmla="*/ 2540 w 569"/>
                  <a:gd name="T81" fmla="*/ 1085 h 546"/>
                  <a:gd name="T82" fmla="*/ 2429 w 569"/>
                  <a:gd name="T83" fmla="*/ 1056 h 546"/>
                  <a:gd name="T84" fmla="*/ 2429 w 569"/>
                  <a:gd name="T85" fmla="*/ 840 h 546"/>
                  <a:gd name="T86" fmla="*/ 2533 w 569"/>
                  <a:gd name="T87" fmla="*/ 633 h 546"/>
                  <a:gd name="T88" fmla="*/ 2416 w 569"/>
                  <a:gd name="T89" fmla="*/ 675 h 546"/>
                  <a:gd name="T90" fmla="*/ 2262 w 569"/>
                  <a:gd name="T91" fmla="*/ 711 h 546"/>
                  <a:gd name="T92" fmla="*/ 2004 w 569"/>
                  <a:gd name="T93" fmla="*/ 541 h 546"/>
                  <a:gd name="T94" fmla="*/ 1926 w 569"/>
                  <a:gd name="T95" fmla="*/ 454 h 546"/>
                  <a:gd name="T96" fmla="*/ 1887 w 569"/>
                  <a:gd name="T97" fmla="*/ 454 h 546"/>
                  <a:gd name="T98" fmla="*/ 1864 w 569"/>
                  <a:gd name="T99" fmla="*/ 445 h 546"/>
                  <a:gd name="T100" fmla="*/ 1830 w 569"/>
                  <a:gd name="T101" fmla="*/ 341 h 546"/>
                  <a:gd name="T102" fmla="*/ 1768 w 569"/>
                  <a:gd name="T103" fmla="*/ 357 h 546"/>
                  <a:gd name="T104" fmla="*/ 1725 w 569"/>
                  <a:gd name="T105" fmla="*/ 370 h 546"/>
                  <a:gd name="T106" fmla="*/ 1526 w 569"/>
                  <a:gd name="T107" fmla="*/ 249 h 546"/>
                  <a:gd name="T108" fmla="*/ 1434 w 569"/>
                  <a:gd name="T109" fmla="*/ 104 h 546"/>
                  <a:gd name="T110" fmla="*/ 1315 w 569"/>
                  <a:gd name="T111" fmla="*/ 328 h 546"/>
                  <a:gd name="T112" fmla="*/ 1114 w 569"/>
                  <a:gd name="T113" fmla="*/ 367 h 546"/>
                  <a:gd name="T114" fmla="*/ 932 w 569"/>
                  <a:gd name="T115" fmla="*/ 370 h 546"/>
                  <a:gd name="T116" fmla="*/ 823 w 569"/>
                  <a:gd name="T117" fmla="*/ 333 h 546"/>
                  <a:gd name="T118" fmla="*/ 766 w 569"/>
                  <a:gd name="T119" fmla="*/ 465 h 546"/>
                  <a:gd name="T120" fmla="*/ 566 w 569"/>
                  <a:gd name="T121" fmla="*/ 536 h 546"/>
                  <a:gd name="T122" fmla="*/ 271 w 569"/>
                  <a:gd name="T123" fmla="*/ 333 h 54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569" h="546">
                    <a:moveTo>
                      <a:pt x="58" y="71"/>
                    </a:moveTo>
                    <a:cubicBezTo>
                      <a:pt x="50" y="78"/>
                      <a:pt x="114" y="135"/>
                      <a:pt x="99" y="156"/>
                    </a:cubicBezTo>
                    <a:cubicBezTo>
                      <a:pt x="90" y="167"/>
                      <a:pt x="76" y="159"/>
                      <a:pt x="63" y="151"/>
                    </a:cubicBezTo>
                    <a:cubicBezTo>
                      <a:pt x="52" y="144"/>
                      <a:pt x="43" y="138"/>
                      <a:pt x="38" y="142"/>
                    </a:cubicBezTo>
                    <a:cubicBezTo>
                      <a:pt x="28" y="152"/>
                      <a:pt x="79" y="169"/>
                      <a:pt x="71" y="193"/>
                    </a:cubicBezTo>
                    <a:cubicBezTo>
                      <a:pt x="64" y="216"/>
                      <a:pt x="62" y="225"/>
                      <a:pt x="60" y="237"/>
                    </a:cubicBezTo>
                    <a:cubicBezTo>
                      <a:pt x="55" y="260"/>
                      <a:pt x="34" y="248"/>
                      <a:pt x="32" y="261"/>
                    </a:cubicBezTo>
                    <a:cubicBezTo>
                      <a:pt x="30" y="269"/>
                      <a:pt x="55" y="267"/>
                      <a:pt x="54" y="281"/>
                    </a:cubicBezTo>
                    <a:cubicBezTo>
                      <a:pt x="53" y="288"/>
                      <a:pt x="40" y="286"/>
                      <a:pt x="36" y="297"/>
                    </a:cubicBezTo>
                    <a:cubicBezTo>
                      <a:pt x="35" y="301"/>
                      <a:pt x="50" y="295"/>
                      <a:pt x="52" y="310"/>
                    </a:cubicBezTo>
                    <a:cubicBezTo>
                      <a:pt x="55" y="325"/>
                      <a:pt x="62" y="341"/>
                      <a:pt x="53" y="346"/>
                    </a:cubicBezTo>
                    <a:cubicBezTo>
                      <a:pt x="45" y="351"/>
                      <a:pt x="0" y="383"/>
                      <a:pt x="5" y="396"/>
                    </a:cubicBezTo>
                    <a:cubicBezTo>
                      <a:pt x="7" y="402"/>
                      <a:pt x="17" y="397"/>
                      <a:pt x="28" y="392"/>
                    </a:cubicBezTo>
                    <a:cubicBezTo>
                      <a:pt x="41" y="387"/>
                      <a:pt x="55" y="381"/>
                      <a:pt x="58" y="392"/>
                    </a:cubicBezTo>
                    <a:cubicBezTo>
                      <a:pt x="64" y="412"/>
                      <a:pt x="82" y="451"/>
                      <a:pt x="101" y="470"/>
                    </a:cubicBezTo>
                    <a:cubicBezTo>
                      <a:pt x="120" y="488"/>
                      <a:pt x="112" y="490"/>
                      <a:pt x="119" y="495"/>
                    </a:cubicBezTo>
                    <a:cubicBezTo>
                      <a:pt x="126" y="501"/>
                      <a:pt x="114" y="529"/>
                      <a:pt x="121" y="534"/>
                    </a:cubicBezTo>
                    <a:cubicBezTo>
                      <a:pt x="124" y="537"/>
                      <a:pt x="129" y="529"/>
                      <a:pt x="135" y="522"/>
                    </a:cubicBezTo>
                    <a:cubicBezTo>
                      <a:pt x="141" y="514"/>
                      <a:pt x="147" y="507"/>
                      <a:pt x="153" y="509"/>
                    </a:cubicBezTo>
                    <a:cubicBezTo>
                      <a:pt x="164" y="515"/>
                      <a:pt x="151" y="522"/>
                      <a:pt x="158" y="524"/>
                    </a:cubicBezTo>
                    <a:cubicBezTo>
                      <a:pt x="161" y="525"/>
                      <a:pt x="163" y="524"/>
                      <a:pt x="166" y="522"/>
                    </a:cubicBezTo>
                    <a:cubicBezTo>
                      <a:pt x="169" y="520"/>
                      <a:pt x="172" y="518"/>
                      <a:pt x="177" y="520"/>
                    </a:cubicBezTo>
                    <a:cubicBezTo>
                      <a:pt x="187" y="522"/>
                      <a:pt x="216" y="536"/>
                      <a:pt x="239" y="534"/>
                    </a:cubicBezTo>
                    <a:cubicBezTo>
                      <a:pt x="262" y="531"/>
                      <a:pt x="253" y="546"/>
                      <a:pt x="263" y="546"/>
                    </a:cubicBezTo>
                    <a:cubicBezTo>
                      <a:pt x="272" y="546"/>
                      <a:pt x="264" y="537"/>
                      <a:pt x="273" y="536"/>
                    </a:cubicBezTo>
                    <a:cubicBezTo>
                      <a:pt x="282" y="534"/>
                      <a:pt x="343" y="533"/>
                      <a:pt x="359" y="529"/>
                    </a:cubicBezTo>
                    <a:cubicBezTo>
                      <a:pt x="367" y="527"/>
                      <a:pt x="371" y="531"/>
                      <a:pt x="375" y="536"/>
                    </a:cubicBezTo>
                    <a:cubicBezTo>
                      <a:pt x="379" y="540"/>
                      <a:pt x="383" y="544"/>
                      <a:pt x="389" y="543"/>
                    </a:cubicBezTo>
                    <a:cubicBezTo>
                      <a:pt x="401" y="542"/>
                      <a:pt x="396" y="525"/>
                      <a:pt x="405" y="520"/>
                    </a:cubicBezTo>
                    <a:cubicBezTo>
                      <a:pt x="410" y="517"/>
                      <a:pt x="416" y="519"/>
                      <a:pt x="421" y="522"/>
                    </a:cubicBezTo>
                    <a:cubicBezTo>
                      <a:pt x="425" y="524"/>
                      <a:pt x="429" y="527"/>
                      <a:pt x="432" y="525"/>
                    </a:cubicBezTo>
                    <a:cubicBezTo>
                      <a:pt x="438" y="523"/>
                      <a:pt x="434" y="504"/>
                      <a:pt x="448" y="497"/>
                    </a:cubicBezTo>
                    <a:cubicBezTo>
                      <a:pt x="461" y="490"/>
                      <a:pt x="469" y="479"/>
                      <a:pt x="481" y="486"/>
                    </a:cubicBezTo>
                    <a:cubicBezTo>
                      <a:pt x="494" y="492"/>
                      <a:pt x="518" y="504"/>
                      <a:pt x="524" y="498"/>
                    </a:cubicBezTo>
                    <a:cubicBezTo>
                      <a:pt x="531" y="492"/>
                      <a:pt x="503" y="460"/>
                      <a:pt x="512" y="438"/>
                    </a:cubicBezTo>
                    <a:cubicBezTo>
                      <a:pt x="521" y="417"/>
                      <a:pt x="544" y="357"/>
                      <a:pt x="546" y="333"/>
                    </a:cubicBezTo>
                    <a:cubicBezTo>
                      <a:pt x="549" y="309"/>
                      <a:pt x="569" y="315"/>
                      <a:pt x="567" y="303"/>
                    </a:cubicBezTo>
                    <a:cubicBezTo>
                      <a:pt x="565" y="292"/>
                      <a:pt x="544" y="303"/>
                      <a:pt x="541" y="291"/>
                    </a:cubicBezTo>
                    <a:cubicBezTo>
                      <a:pt x="538" y="278"/>
                      <a:pt x="529" y="264"/>
                      <a:pt x="538" y="255"/>
                    </a:cubicBezTo>
                    <a:cubicBezTo>
                      <a:pt x="546" y="247"/>
                      <a:pt x="558" y="242"/>
                      <a:pt x="557" y="234"/>
                    </a:cubicBezTo>
                    <a:cubicBezTo>
                      <a:pt x="556" y="231"/>
                      <a:pt x="550" y="231"/>
                      <a:pt x="542" y="231"/>
                    </a:cubicBezTo>
                    <a:cubicBezTo>
                      <a:pt x="532" y="232"/>
                      <a:pt x="521" y="232"/>
                      <a:pt x="519" y="225"/>
                    </a:cubicBezTo>
                    <a:cubicBezTo>
                      <a:pt x="517" y="212"/>
                      <a:pt x="513" y="192"/>
                      <a:pt x="519" y="179"/>
                    </a:cubicBezTo>
                    <a:cubicBezTo>
                      <a:pt x="524" y="166"/>
                      <a:pt x="549" y="141"/>
                      <a:pt x="541" y="135"/>
                    </a:cubicBezTo>
                    <a:cubicBezTo>
                      <a:pt x="537" y="132"/>
                      <a:pt x="527" y="138"/>
                      <a:pt x="516" y="144"/>
                    </a:cubicBezTo>
                    <a:cubicBezTo>
                      <a:pt x="504" y="151"/>
                      <a:pt x="491" y="157"/>
                      <a:pt x="483" y="152"/>
                    </a:cubicBezTo>
                    <a:cubicBezTo>
                      <a:pt x="469" y="143"/>
                      <a:pt x="438" y="120"/>
                      <a:pt x="428" y="115"/>
                    </a:cubicBezTo>
                    <a:cubicBezTo>
                      <a:pt x="417" y="109"/>
                      <a:pt x="419" y="102"/>
                      <a:pt x="411" y="97"/>
                    </a:cubicBezTo>
                    <a:cubicBezTo>
                      <a:pt x="407" y="95"/>
                      <a:pt x="405" y="96"/>
                      <a:pt x="403" y="97"/>
                    </a:cubicBezTo>
                    <a:cubicBezTo>
                      <a:pt x="402" y="97"/>
                      <a:pt x="400" y="98"/>
                      <a:pt x="398" y="95"/>
                    </a:cubicBezTo>
                    <a:cubicBezTo>
                      <a:pt x="393" y="90"/>
                      <a:pt x="401" y="76"/>
                      <a:pt x="391" y="73"/>
                    </a:cubicBezTo>
                    <a:cubicBezTo>
                      <a:pt x="385" y="71"/>
                      <a:pt x="382" y="74"/>
                      <a:pt x="378" y="76"/>
                    </a:cubicBezTo>
                    <a:cubicBezTo>
                      <a:pt x="376" y="78"/>
                      <a:pt x="373" y="80"/>
                      <a:pt x="368" y="79"/>
                    </a:cubicBezTo>
                    <a:cubicBezTo>
                      <a:pt x="358" y="79"/>
                      <a:pt x="330" y="77"/>
                      <a:pt x="326" y="53"/>
                    </a:cubicBezTo>
                    <a:cubicBezTo>
                      <a:pt x="322" y="29"/>
                      <a:pt x="312" y="0"/>
                      <a:pt x="306" y="22"/>
                    </a:cubicBezTo>
                    <a:cubicBezTo>
                      <a:pt x="300" y="44"/>
                      <a:pt x="293" y="68"/>
                      <a:pt x="281" y="70"/>
                    </a:cubicBezTo>
                    <a:cubicBezTo>
                      <a:pt x="269" y="72"/>
                      <a:pt x="254" y="72"/>
                      <a:pt x="238" y="78"/>
                    </a:cubicBezTo>
                    <a:cubicBezTo>
                      <a:pt x="222" y="85"/>
                      <a:pt x="212" y="88"/>
                      <a:pt x="199" y="79"/>
                    </a:cubicBezTo>
                    <a:cubicBezTo>
                      <a:pt x="186" y="71"/>
                      <a:pt x="183" y="69"/>
                      <a:pt x="176" y="71"/>
                    </a:cubicBezTo>
                    <a:cubicBezTo>
                      <a:pt x="169" y="74"/>
                      <a:pt x="172" y="91"/>
                      <a:pt x="164" y="99"/>
                    </a:cubicBezTo>
                    <a:cubicBezTo>
                      <a:pt x="156" y="106"/>
                      <a:pt x="134" y="122"/>
                      <a:pt x="121" y="114"/>
                    </a:cubicBezTo>
                    <a:cubicBezTo>
                      <a:pt x="107" y="106"/>
                      <a:pt x="67" y="64"/>
                      <a:pt x="58" y="71"/>
                    </a:cubicBezTo>
                  </a:path>
                </a:pathLst>
              </a:custGeom>
              <a:solidFill>
                <a:srgbClr val="8DD3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26" name="Freeform 42"/>
              <p:cNvSpPr>
                <a:spLocks/>
              </p:cNvSpPr>
              <p:nvPr/>
            </p:nvSpPr>
            <p:spPr bwMode="auto">
              <a:xfrm>
                <a:off x="960" y="1824"/>
                <a:ext cx="949" cy="897"/>
              </a:xfrm>
              <a:custGeom>
                <a:avLst/>
                <a:gdLst>
                  <a:gd name="T0" fmla="*/ 445 w 567"/>
                  <a:gd name="T1" fmla="*/ 666 h 536"/>
                  <a:gd name="T2" fmla="*/ 166 w 567"/>
                  <a:gd name="T3" fmla="*/ 648 h 536"/>
                  <a:gd name="T4" fmla="*/ 179 w 567"/>
                  <a:gd name="T5" fmla="*/ 1120 h 536"/>
                  <a:gd name="T6" fmla="*/ 236 w 567"/>
                  <a:gd name="T7" fmla="*/ 1257 h 536"/>
                  <a:gd name="T8" fmla="*/ 166 w 567"/>
                  <a:gd name="T9" fmla="*/ 1351 h 536"/>
                  <a:gd name="T10" fmla="*/ 107 w 567"/>
                  <a:gd name="T11" fmla="*/ 1655 h 536"/>
                  <a:gd name="T12" fmla="*/ 154 w 567"/>
                  <a:gd name="T13" fmla="*/ 1781 h 536"/>
                  <a:gd name="T14" fmla="*/ 537 w 567"/>
                  <a:gd name="T15" fmla="*/ 2274 h 536"/>
                  <a:gd name="T16" fmla="*/ 549 w 567"/>
                  <a:gd name="T17" fmla="*/ 2457 h 536"/>
                  <a:gd name="T18" fmla="*/ 716 w 567"/>
                  <a:gd name="T19" fmla="*/ 2346 h 536"/>
                  <a:gd name="T20" fmla="*/ 778 w 567"/>
                  <a:gd name="T21" fmla="*/ 2395 h 536"/>
                  <a:gd name="T22" fmla="*/ 1182 w 567"/>
                  <a:gd name="T23" fmla="*/ 2475 h 536"/>
                  <a:gd name="T24" fmla="*/ 1260 w 567"/>
                  <a:gd name="T25" fmla="*/ 2465 h 536"/>
                  <a:gd name="T26" fmla="*/ 1776 w 567"/>
                  <a:gd name="T27" fmla="*/ 2492 h 536"/>
                  <a:gd name="T28" fmla="*/ 1913 w 567"/>
                  <a:gd name="T29" fmla="*/ 2380 h 536"/>
                  <a:gd name="T30" fmla="*/ 2095 w 567"/>
                  <a:gd name="T31" fmla="*/ 2283 h 536"/>
                  <a:gd name="T32" fmla="*/ 2452 w 567"/>
                  <a:gd name="T33" fmla="*/ 2221 h 536"/>
                  <a:gd name="T34" fmla="*/ 2644 w 567"/>
                  <a:gd name="T35" fmla="*/ 1397 h 536"/>
                  <a:gd name="T36" fmla="*/ 2519 w 567"/>
                  <a:gd name="T37" fmla="*/ 1238 h 536"/>
                  <a:gd name="T38" fmla="*/ 2583 w 567"/>
                  <a:gd name="T39" fmla="*/ 1023 h 536"/>
                  <a:gd name="T40" fmla="*/ 2494 w 567"/>
                  <a:gd name="T41" fmla="*/ 695 h 536"/>
                  <a:gd name="T42" fmla="*/ 2263 w 567"/>
                  <a:gd name="T43" fmla="*/ 653 h 536"/>
                  <a:gd name="T44" fmla="*/ 1866 w 567"/>
                  <a:gd name="T45" fmla="*/ 390 h 536"/>
                  <a:gd name="T46" fmla="*/ 1776 w 567"/>
                  <a:gd name="T47" fmla="*/ 279 h 536"/>
                  <a:gd name="T48" fmla="*/ 1496 w 567"/>
                  <a:gd name="T49" fmla="*/ 64 h 536"/>
                  <a:gd name="T50" fmla="*/ 1342 w 567"/>
                  <a:gd name="T51" fmla="*/ 238 h 536"/>
                  <a:gd name="T52" fmla="*/ 798 w 567"/>
                  <a:gd name="T53" fmla="*/ 278 h 536"/>
                  <a:gd name="T54" fmla="*/ 382 w 567"/>
                  <a:gd name="T55" fmla="*/ 321 h 536"/>
                  <a:gd name="T56" fmla="*/ 278 w 567"/>
                  <a:gd name="T57" fmla="*/ 279 h 536"/>
                  <a:gd name="T58" fmla="*/ 787 w 567"/>
                  <a:gd name="T59" fmla="*/ 375 h 536"/>
                  <a:gd name="T60" fmla="*/ 1106 w 567"/>
                  <a:gd name="T61" fmla="*/ 320 h 536"/>
                  <a:gd name="T62" fmla="*/ 1454 w 567"/>
                  <a:gd name="T63" fmla="*/ 22 h 536"/>
                  <a:gd name="T64" fmla="*/ 1721 w 567"/>
                  <a:gd name="T65" fmla="*/ 321 h 536"/>
                  <a:gd name="T66" fmla="*/ 1838 w 567"/>
                  <a:gd name="T67" fmla="*/ 382 h 536"/>
                  <a:gd name="T68" fmla="*/ 1992 w 567"/>
                  <a:gd name="T69" fmla="*/ 487 h 536"/>
                  <a:gd name="T70" fmla="*/ 2521 w 567"/>
                  <a:gd name="T71" fmla="*/ 586 h 536"/>
                  <a:gd name="T72" fmla="*/ 2462 w 567"/>
                  <a:gd name="T73" fmla="*/ 1036 h 536"/>
                  <a:gd name="T74" fmla="*/ 2552 w 567"/>
                  <a:gd name="T75" fmla="*/ 1098 h 536"/>
                  <a:gd name="T76" fmla="*/ 2631 w 567"/>
                  <a:gd name="T77" fmla="*/ 1356 h 536"/>
                  <a:gd name="T78" fmla="*/ 2382 w 567"/>
                  <a:gd name="T79" fmla="*/ 1996 h 536"/>
                  <a:gd name="T80" fmla="*/ 2249 w 567"/>
                  <a:gd name="T81" fmla="*/ 2212 h 536"/>
                  <a:gd name="T82" fmla="*/ 2005 w 567"/>
                  <a:gd name="T83" fmla="*/ 2400 h 536"/>
                  <a:gd name="T84" fmla="*/ 1809 w 567"/>
                  <a:gd name="T85" fmla="*/ 2478 h 536"/>
                  <a:gd name="T86" fmla="*/ 1398 w 567"/>
                  <a:gd name="T87" fmla="*/ 2437 h 536"/>
                  <a:gd name="T88" fmla="*/ 1223 w 567"/>
                  <a:gd name="T89" fmla="*/ 2492 h 536"/>
                  <a:gd name="T90" fmla="*/ 932 w 567"/>
                  <a:gd name="T91" fmla="*/ 2408 h 536"/>
                  <a:gd name="T92" fmla="*/ 731 w 567"/>
                  <a:gd name="T93" fmla="*/ 2390 h 536"/>
                  <a:gd name="T94" fmla="*/ 731 w 567"/>
                  <a:gd name="T95" fmla="*/ 2338 h 536"/>
                  <a:gd name="T96" fmla="*/ 562 w 567"/>
                  <a:gd name="T97" fmla="*/ 2442 h 536"/>
                  <a:gd name="T98" fmla="*/ 537 w 567"/>
                  <a:gd name="T99" fmla="*/ 2246 h 536"/>
                  <a:gd name="T100" fmla="*/ 33 w 567"/>
                  <a:gd name="T101" fmla="*/ 1801 h 536"/>
                  <a:gd name="T102" fmla="*/ 266 w 567"/>
                  <a:gd name="T103" fmla="*/ 1523 h 536"/>
                  <a:gd name="T104" fmla="*/ 166 w 567"/>
                  <a:gd name="T105" fmla="*/ 1335 h 536"/>
                  <a:gd name="T106" fmla="*/ 166 w 567"/>
                  <a:gd name="T107" fmla="*/ 1335 h 536"/>
                  <a:gd name="T108" fmla="*/ 224 w 567"/>
                  <a:gd name="T109" fmla="*/ 1294 h 536"/>
                  <a:gd name="T110" fmla="*/ 146 w 567"/>
                  <a:gd name="T111" fmla="*/ 1168 h 536"/>
                  <a:gd name="T112" fmla="*/ 308 w 567"/>
                  <a:gd name="T113" fmla="*/ 753 h 536"/>
                  <a:gd name="T114" fmla="*/ 308 w 567"/>
                  <a:gd name="T115" fmla="*/ 674 h 536"/>
                  <a:gd name="T116" fmla="*/ 271 w 567"/>
                  <a:gd name="T117" fmla="*/ 286 h 536"/>
                  <a:gd name="T118" fmla="*/ 271 w 567"/>
                  <a:gd name="T119" fmla="*/ 286 h 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67" h="536">
                    <a:moveTo>
                      <a:pt x="56" y="59"/>
                    </a:moveTo>
                    <a:cubicBezTo>
                      <a:pt x="55" y="58"/>
                      <a:pt x="55" y="58"/>
                      <a:pt x="55" y="58"/>
                    </a:cubicBezTo>
                    <a:cubicBezTo>
                      <a:pt x="54" y="58"/>
                      <a:pt x="54" y="60"/>
                      <a:pt x="54" y="61"/>
                    </a:cubicBezTo>
                    <a:cubicBezTo>
                      <a:pt x="54" y="63"/>
                      <a:pt x="55" y="65"/>
                      <a:pt x="56" y="67"/>
                    </a:cubicBezTo>
                    <a:cubicBezTo>
                      <a:pt x="58" y="71"/>
                      <a:pt x="62" y="76"/>
                      <a:pt x="66" y="82"/>
                    </a:cubicBezTo>
                    <a:cubicBezTo>
                      <a:pt x="72" y="91"/>
                      <a:pt x="80" y="101"/>
                      <a:pt x="87" y="110"/>
                    </a:cubicBezTo>
                    <a:cubicBezTo>
                      <a:pt x="93" y="120"/>
                      <a:pt x="97" y="129"/>
                      <a:pt x="97" y="136"/>
                    </a:cubicBezTo>
                    <a:cubicBezTo>
                      <a:pt x="97" y="138"/>
                      <a:pt x="97" y="141"/>
                      <a:pt x="95" y="142"/>
                    </a:cubicBezTo>
                    <a:cubicBezTo>
                      <a:pt x="93" y="146"/>
                      <a:pt x="90" y="147"/>
                      <a:pt x="86" y="147"/>
                    </a:cubicBezTo>
                    <a:cubicBezTo>
                      <a:pt x="83" y="147"/>
                      <a:pt x="79" y="146"/>
                      <a:pt x="75" y="144"/>
                    </a:cubicBezTo>
                    <a:cubicBezTo>
                      <a:pt x="69" y="141"/>
                      <a:pt x="62" y="137"/>
                      <a:pt x="56" y="133"/>
                    </a:cubicBezTo>
                    <a:cubicBezTo>
                      <a:pt x="53" y="132"/>
                      <a:pt x="50" y="130"/>
                      <a:pt x="48" y="129"/>
                    </a:cubicBezTo>
                    <a:cubicBezTo>
                      <a:pt x="45" y="128"/>
                      <a:pt x="42" y="127"/>
                      <a:pt x="40" y="127"/>
                    </a:cubicBezTo>
                    <a:cubicBezTo>
                      <a:pt x="38" y="127"/>
                      <a:pt x="36" y="127"/>
                      <a:pt x="35" y="129"/>
                    </a:cubicBezTo>
                    <a:cubicBezTo>
                      <a:pt x="33" y="130"/>
                      <a:pt x="33" y="131"/>
                      <a:pt x="33" y="133"/>
                    </a:cubicBezTo>
                    <a:cubicBezTo>
                      <a:pt x="33" y="135"/>
                      <a:pt x="33" y="136"/>
                      <a:pt x="35" y="138"/>
                    </a:cubicBezTo>
                    <a:cubicBezTo>
                      <a:pt x="36" y="140"/>
                      <a:pt x="40" y="143"/>
                      <a:pt x="43" y="146"/>
                    </a:cubicBezTo>
                    <a:cubicBezTo>
                      <a:pt x="48" y="150"/>
                      <a:pt x="55" y="155"/>
                      <a:pt x="60" y="160"/>
                    </a:cubicBezTo>
                    <a:cubicBezTo>
                      <a:pt x="62" y="162"/>
                      <a:pt x="64" y="165"/>
                      <a:pt x="66" y="168"/>
                    </a:cubicBezTo>
                    <a:cubicBezTo>
                      <a:pt x="67" y="170"/>
                      <a:pt x="68" y="173"/>
                      <a:pt x="68" y="176"/>
                    </a:cubicBezTo>
                    <a:cubicBezTo>
                      <a:pt x="68" y="177"/>
                      <a:pt x="68" y="179"/>
                      <a:pt x="67" y="180"/>
                    </a:cubicBezTo>
                    <a:cubicBezTo>
                      <a:pt x="60" y="204"/>
                      <a:pt x="58" y="212"/>
                      <a:pt x="56" y="224"/>
                    </a:cubicBezTo>
                    <a:cubicBezTo>
                      <a:pt x="55" y="230"/>
                      <a:pt x="53" y="233"/>
                      <a:pt x="50" y="235"/>
                    </a:cubicBezTo>
                    <a:cubicBezTo>
                      <a:pt x="47" y="238"/>
                      <a:pt x="42" y="239"/>
                      <a:pt x="38" y="239"/>
                    </a:cubicBezTo>
                    <a:cubicBezTo>
                      <a:pt x="36" y="240"/>
                      <a:pt x="34" y="241"/>
                      <a:pt x="32" y="242"/>
                    </a:cubicBezTo>
                    <a:cubicBezTo>
                      <a:pt x="30" y="243"/>
                      <a:pt x="28" y="245"/>
                      <a:pt x="28" y="248"/>
                    </a:cubicBezTo>
                    <a:cubicBezTo>
                      <a:pt x="28" y="249"/>
                      <a:pt x="27" y="249"/>
                      <a:pt x="27" y="249"/>
                    </a:cubicBezTo>
                    <a:cubicBezTo>
                      <a:pt x="27" y="251"/>
                      <a:pt x="28" y="252"/>
                      <a:pt x="29" y="253"/>
                    </a:cubicBezTo>
                    <a:cubicBezTo>
                      <a:pt x="30" y="255"/>
                      <a:pt x="33" y="256"/>
                      <a:pt x="35" y="257"/>
                    </a:cubicBezTo>
                    <a:cubicBezTo>
                      <a:pt x="38" y="258"/>
                      <a:pt x="42" y="259"/>
                      <a:pt x="45" y="261"/>
                    </a:cubicBezTo>
                    <a:cubicBezTo>
                      <a:pt x="47" y="262"/>
                      <a:pt x="48" y="263"/>
                      <a:pt x="49" y="264"/>
                    </a:cubicBezTo>
                    <a:cubicBezTo>
                      <a:pt x="50" y="265"/>
                      <a:pt x="50" y="266"/>
                      <a:pt x="50" y="268"/>
                    </a:cubicBezTo>
                    <a:cubicBezTo>
                      <a:pt x="50" y="269"/>
                      <a:pt x="50" y="269"/>
                      <a:pt x="50" y="269"/>
                    </a:cubicBezTo>
                    <a:cubicBezTo>
                      <a:pt x="50" y="269"/>
                      <a:pt x="50" y="270"/>
                      <a:pt x="50" y="270"/>
                    </a:cubicBezTo>
                    <a:cubicBezTo>
                      <a:pt x="49" y="271"/>
                      <a:pt x="48" y="271"/>
                      <a:pt x="47" y="272"/>
                    </a:cubicBezTo>
                    <a:cubicBezTo>
                      <a:pt x="45" y="273"/>
                      <a:pt x="42" y="274"/>
                      <a:pt x="39" y="276"/>
                    </a:cubicBezTo>
                    <a:cubicBezTo>
                      <a:pt x="36" y="278"/>
                      <a:pt x="34" y="280"/>
                      <a:pt x="32" y="284"/>
                    </a:cubicBezTo>
                    <a:cubicBezTo>
                      <a:pt x="32" y="285"/>
                      <a:pt x="32" y="285"/>
                      <a:pt x="32" y="285"/>
                    </a:cubicBezTo>
                    <a:cubicBezTo>
                      <a:pt x="32" y="286"/>
                      <a:pt x="32" y="287"/>
                      <a:pt x="33" y="287"/>
                    </a:cubicBezTo>
                    <a:cubicBezTo>
                      <a:pt x="33" y="288"/>
                      <a:pt x="34" y="288"/>
                      <a:pt x="35" y="288"/>
                    </a:cubicBezTo>
                    <a:cubicBezTo>
                      <a:pt x="36" y="289"/>
                      <a:pt x="37" y="289"/>
                      <a:pt x="38" y="289"/>
                    </a:cubicBezTo>
                    <a:cubicBezTo>
                      <a:pt x="40" y="289"/>
                      <a:pt x="42" y="290"/>
                      <a:pt x="44" y="291"/>
                    </a:cubicBezTo>
                    <a:cubicBezTo>
                      <a:pt x="46" y="292"/>
                      <a:pt x="47" y="294"/>
                      <a:pt x="48" y="298"/>
                    </a:cubicBezTo>
                    <a:cubicBezTo>
                      <a:pt x="49" y="303"/>
                      <a:pt x="50" y="308"/>
                      <a:pt x="51" y="313"/>
                    </a:cubicBezTo>
                    <a:cubicBezTo>
                      <a:pt x="52" y="317"/>
                      <a:pt x="53" y="321"/>
                      <a:pt x="53" y="325"/>
                    </a:cubicBezTo>
                    <a:cubicBezTo>
                      <a:pt x="53" y="327"/>
                      <a:pt x="53" y="328"/>
                      <a:pt x="53" y="329"/>
                    </a:cubicBezTo>
                    <a:cubicBezTo>
                      <a:pt x="52" y="330"/>
                      <a:pt x="51" y="331"/>
                      <a:pt x="50" y="332"/>
                    </a:cubicBezTo>
                    <a:cubicBezTo>
                      <a:pt x="46" y="334"/>
                      <a:pt x="34" y="343"/>
                      <a:pt x="23" y="353"/>
                    </a:cubicBezTo>
                    <a:cubicBezTo>
                      <a:pt x="17" y="358"/>
                      <a:pt x="11" y="363"/>
                      <a:pt x="7" y="368"/>
                    </a:cubicBezTo>
                    <a:cubicBezTo>
                      <a:pt x="5" y="370"/>
                      <a:pt x="4" y="373"/>
                      <a:pt x="2" y="375"/>
                    </a:cubicBezTo>
                    <a:cubicBezTo>
                      <a:pt x="1" y="377"/>
                      <a:pt x="0" y="379"/>
                      <a:pt x="0" y="382"/>
                    </a:cubicBezTo>
                    <a:cubicBezTo>
                      <a:pt x="0" y="382"/>
                      <a:pt x="1" y="383"/>
                      <a:pt x="1" y="384"/>
                    </a:cubicBezTo>
                    <a:cubicBezTo>
                      <a:pt x="1" y="386"/>
                      <a:pt x="2" y="387"/>
                      <a:pt x="3" y="387"/>
                    </a:cubicBezTo>
                    <a:cubicBezTo>
                      <a:pt x="5" y="388"/>
                      <a:pt x="6" y="388"/>
                      <a:pt x="7" y="388"/>
                    </a:cubicBezTo>
                    <a:cubicBezTo>
                      <a:pt x="10" y="388"/>
                      <a:pt x="13" y="387"/>
                      <a:pt x="16" y="386"/>
                    </a:cubicBezTo>
                    <a:cubicBezTo>
                      <a:pt x="22" y="384"/>
                      <a:pt x="27" y="382"/>
                      <a:pt x="33" y="380"/>
                    </a:cubicBezTo>
                    <a:cubicBezTo>
                      <a:pt x="38" y="377"/>
                      <a:pt x="44" y="376"/>
                      <a:pt x="47" y="376"/>
                    </a:cubicBezTo>
                    <a:cubicBezTo>
                      <a:pt x="49" y="376"/>
                      <a:pt x="51" y="376"/>
                      <a:pt x="52" y="377"/>
                    </a:cubicBezTo>
                    <a:cubicBezTo>
                      <a:pt x="53" y="377"/>
                      <a:pt x="53" y="378"/>
                      <a:pt x="54" y="380"/>
                    </a:cubicBezTo>
                    <a:cubicBezTo>
                      <a:pt x="60" y="400"/>
                      <a:pt x="78" y="440"/>
                      <a:pt x="97" y="459"/>
                    </a:cubicBezTo>
                    <a:cubicBezTo>
                      <a:pt x="102" y="464"/>
                      <a:pt x="105" y="467"/>
                      <a:pt x="107" y="470"/>
                    </a:cubicBezTo>
                    <a:cubicBezTo>
                      <a:pt x="110" y="474"/>
                      <a:pt x="110" y="476"/>
                      <a:pt x="111" y="478"/>
                    </a:cubicBezTo>
                    <a:cubicBezTo>
                      <a:pt x="111" y="479"/>
                      <a:pt x="112" y="480"/>
                      <a:pt x="112" y="481"/>
                    </a:cubicBezTo>
                    <a:cubicBezTo>
                      <a:pt x="113" y="483"/>
                      <a:pt x="114" y="484"/>
                      <a:pt x="115" y="485"/>
                    </a:cubicBezTo>
                    <a:cubicBezTo>
                      <a:pt x="116" y="485"/>
                      <a:pt x="116" y="486"/>
                      <a:pt x="116" y="487"/>
                    </a:cubicBezTo>
                    <a:cubicBezTo>
                      <a:pt x="117" y="488"/>
                      <a:pt x="117" y="489"/>
                      <a:pt x="117" y="491"/>
                    </a:cubicBezTo>
                    <a:cubicBezTo>
                      <a:pt x="117" y="494"/>
                      <a:pt x="116" y="499"/>
                      <a:pt x="116" y="503"/>
                    </a:cubicBezTo>
                    <a:cubicBezTo>
                      <a:pt x="115" y="507"/>
                      <a:pt x="114" y="512"/>
                      <a:pt x="114" y="515"/>
                    </a:cubicBezTo>
                    <a:cubicBezTo>
                      <a:pt x="114" y="517"/>
                      <a:pt x="114" y="519"/>
                      <a:pt x="115" y="520"/>
                    </a:cubicBezTo>
                    <a:cubicBezTo>
                      <a:pt x="115" y="522"/>
                      <a:pt x="116" y="523"/>
                      <a:pt x="117" y="524"/>
                    </a:cubicBezTo>
                    <a:cubicBezTo>
                      <a:pt x="117" y="524"/>
                      <a:pt x="117" y="524"/>
                      <a:pt x="117" y="524"/>
                    </a:cubicBezTo>
                    <a:cubicBezTo>
                      <a:pt x="117" y="524"/>
                      <a:pt x="117" y="524"/>
                      <a:pt x="117" y="524"/>
                    </a:cubicBezTo>
                    <a:cubicBezTo>
                      <a:pt x="118" y="525"/>
                      <a:pt x="119" y="525"/>
                      <a:pt x="120" y="525"/>
                    </a:cubicBezTo>
                    <a:cubicBezTo>
                      <a:pt x="122" y="525"/>
                      <a:pt x="123" y="524"/>
                      <a:pt x="124" y="523"/>
                    </a:cubicBezTo>
                    <a:cubicBezTo>
                      <a:pt x="126" y="522"/>
                      <a:pt x="128" y="520"/>
                      <a:pt x="130" y="517"/>
                    </a:cubicBezTo>
                    <a:cubicBezTo>
                      <a:pt x="133" y="513"/>
                      <a:pt x="136" y="508"/>
                      <a:pt x="140" y="505"/>
                    </a:cubicBezTo>
                    <a:cubicBezTo>
                      <a:pt x="141" y="503"/>
                      <a:pt x="143" y="501"/>
                      <a:pt x="144" y="500"/>
                    </a:cubicBezTo>
                    <a:cubicBezTo>
                      <a:pt x="146" y="499"/>
                      <a:pt x="147" y="499"/>
                      <a:pt x="148" y="499"/>
                    </a:cubicBezTo>
                    <a:cubicBezTo>
                      <a:pt x="149" y="499"/>
                      <a:pt x="149" y="499"/>
                      <a:pt x="150" y="499"/>
                    </a:cubicBezTo>
                    <a:cubicBezTo>
                      <a:pt x="152" y="500"/>
                      <a:pt x="152" y="501"/>
                      <a:pt x="153" y="501"/>
                    </a:cubicBezTo>
                    <a:cubicBezTo>
                      <a:pt x="153" y="502"/>
                      <a:pt x="154" y="503"/>
                      <a:pt x="154" y="503"/>
                    </a:cubicBezTo>
                    <a:cubicBezTo>
                      <a:pt x="154" y="504"/>
                      <a:pt x="153" y="505"/>
                      <a:pt x="153" y="506"/>
                    </a:cubicBezTo>
                    <a:cubicBezTo>
                      <a:pt x="152" y="507"/>
                      <a:pt x="152" y="508"/>
                      <a:pt x="152" y="510"/>
                    </a:cubicBezTo>
                    <a:cubicBezTo>
                      <a:pt x="152" y="511"/>
                      <a:pt x="152" y="512"/>
                      <a:pt x="153" y="512"/>
                    </a:cubicBezTo>
                    <a:cubicBezTo>
                      <a:pt x="153" y="513"/>
                      <a:pt x="154" y="514"/>
                      <a:pt x="155" y="514"/>
                    </a:cubicBezTo>
                    <a:cubicBezTo>
                      <a:pt x="156" y="514"/>
                      <a:pt x="157" y="515"/>
                      <a:pt x="158" y="515"/>
                    </a:cubicBezTo>
                    <a:cubicBezTo>
                      <a:pt x="159" y="515"/>
                      <a:pt x="161" y="514"/>
                      <a:pt x="162" y="514"/>
                    </a:cubicBezTo>
                    <a:cubicBezTo>
                      <a:pt x="163" y="513"/>
                      <a:pt x="165" y="512"/>
                      <a:pt x="166" y="511"/>
                    </a:cubicBezTo>
                    <a:cubicBezTo>
                      <a:pt x="168" y="510"/>
                      <a:pt x="169" y="509"/>
                      <a:pt x="172" y="509"/>
                    </a:cubicBezTo>
                    <a:cubicBezTo>
                      <a:pt x="172" y="509"/>
                      <a:pt x="173" y="509"/>
                      <a:pt x="174" y="510"/>
                    </a:cubicBezTo>
                    <a:cubicBezTo>
                      <a:pt x="179" y="511"/>
                      <a:pt x="187" y="514"/>
                      <a:pt x="198" y="518"/>
                    </a:cubicBezTo>
                    <a:cubicBezTo>
                      <a:pt x="208" y="521"/>
                      <a:pt x="220" y="524"/>
                      <a:pt x="231" y="524"/>
                    </a:cubicBezTo>
                    <a:cubicBezTo>
                      <a:pt x="233" y="524"/>
                      <a:pt x="235" y="524"/>
                      <a:pt x="237" y="524"/>
                    </a:cubicBezTo>
                    <a:cubicBezTo>
                      <a:pt x="239" y="524"/>
                      <a:pt x="241" y="523"/>
                      <a:pt x="242" y="523"/>
                    </a:cubicBezTo>
                    <a:cubicBezTo>
                      <a:pt x="246" y="523"/>
                      <a:pt x="248" y="524"/>
                      <a:pt x="250" y="525"/>
                    </a:cubicBezTo>
                    <a:cubicBezTo>
                      <a:pt x="251" y="526"/>
                      <a:pt x="251" y="527"/>
                      <a:pt x="252" y="528"/>
                    </a:cubicBezTo>
                    <a:cubicBezTo>
                      <a:pt x="253" y="529"/>
                      <a:pt x="253" y="531"/>
                      <a:pt x="254" y="533"/>
                    </a:cubicBezTo>
                    <a:cubicBezTo>
                      <a:pt x="255" y="533"/>
                      <a:pt x="256" y="534"/>
                      <a:pt x="257" y="535"/>
                    </a:cubicBezTo>
                    <a:cubicBezTo>
                      <a:pt x="258" y="536"/>
                      <a:pt x="259" y="536"/>
                      <a:pt x="261" y="536"/>
                    </a:cubicBezTo>
                    <a:cubicBezTo>
                      <a:pt x="262" y="536"/>
                      <a:pt x="263" y="536"/>
                      <a:pt x="264" y="535"/>
                    </a:cubicBezTo>
                    <a:cubicBezTo>
                      <a:pt x="265" y="535"/>
                      <a:pt x="266" y="535"/>
                      <a:pt x="266" y="534"/>
                    </a:cubicBezTo>
                    <a:cubicBezTo>
                      <a:pt x="267" y="533"/>
                      <a:pt x="268" y="532"/>
                      <a:pt x="268" y="531"/>
                    </a:cubicBezTo>
                    <a:cubicBezTo>
                      <a:pt x="268" y="529"/>
                      <a:pt x="268" y="528"/>
                      <a:pt x="268" y="527"/>
                    </a:cubicBezTo>
                    <a:cubicBezTo>
                      <a:pt x="269" y="526"/>
                      <a:pt x="269" y="526"/>
                      <a:pt x="269" y="526"/>
                    </a:cubicBezTo>
                    <a:cubicBezTo>
                      <a:pt x="269" y="526"/>
                      <a:pt x="270" y="526"/>
                      <a:pt x="271" y="526"/>
                    </a:cubicBezTo>
                    <a:cubicBezTo>
                      <a:pt x="273" y="525"/>
                      <a:pt x="279" y="525"/>
                      <a:pt x="286" y="525"/>
                    </a:cubicBezTo>
                    <a:cubicBezTo>
                      <a:pt x="297" y="524"/>
                      <a:pt x="312" y="523"/>
                      <a:pt x="325" y="522"/>
                    </a:cubicBezTo>
                    <a:cubicBezTo>
                      <a:pt x="339" y="521"/>
                      <a:pt x="351" y="520"/>
                      <a:pt x="357" y="519"/>
                    </a:cubicBezTo>
                    <a:cubicBezTo>
                      <a:pt x="358" y="518"/>
                      <a:pt x="359" y="518"/>
                      <a:pt x="360" y="518"/>
                    </a:cubicBezTo>
                    <a:cubicBezTo>
                      <a:pt x="363" y="518"/>
                      <a:pt x="365" y="519"/>
                      <a:pt x="367" y="520"/>
                    </a:cubicBezTo>
                    <a:cubicBezTo>
                      <a:pt x="369" y="522"/>
                      <a:pt x="372" y="525"/>
                      <a:pt x="375" y="528"/>
                    </a:cubicBezTo>
                    <a:cubicBezTo>
                      <a:pt x="376" y="529"/>
                      <a:pt x="377" y="531"/>
                      <a:pt x="379" y="532"/>
                    </a:cubicBezTo>
                    <a:cubicBezTo>
                      <a:pt x="381" y="533"/>
                      <a:pt x="383" y="533"/>
                      <a:pt x="386" y="533"/>
                    </a:cubicBezTo>
                    <a:cubicBezTo>
                      <a:pt x="386" y="533"/>
                      <a:pt x="386" y="533"/>
                      <a:pt x="387" y="533"/>
                    </a:cubicBezTo>
                    <a:cubicBezTo>
                      <a:pt x="387" y="533"/>
                      <a:pt x="387" y="533"/>
                      <a:pt x="387" y="533"/>
                    </a:cubicBezTo>
                    <a:cubicBezTo>
                      <a:pt x="391" y="533"/>
                      <a:pt x="393" y="531"/>
                      <a:pt x="395" y="529"/>
                    </a:cubicBezTo>
                    <a:cubicBezTo>
                      <a:pt x="398" y="526"/>
                      <a:pt x="398" y="522"/>
                      <a:pt x="399" y="518"/>
                    </a:cubicBezTo>
                    <a:cubicBezTo>
                      <a:pt x="400" y="516"/>
                      <a:pt x="401" y="514"/>
                      <a:pt x="401" y="513"/>
                    </a:cubicBezTo>
                    <a:cubicBezTo>
                      <a:pt x="402" y="511"/>
                      <a:pt x="403" y="510"/>
                      <a:pt x="404" y="509"/>
                    </a:cubicBezTo>
                    <a:cubicBezTo>
                      <a:pt x="406" y="509"/>
                      <a:pt x="407" y="508"/>
                      <a:pt x="408" y="508"/>
                    </a:cubicBezTo>
                    <a:cubicBezTo>
                      <a:pt x="411" y="508"/>
                      <a:pt x="414" y="510"/>
                      <a:pt x="418" y="512"/>
                    </a:cubicBezTo>
                    <a:cubicBezTo>
                      <a:pt x="419" y="513"/>
                      <a:pt x="421" y="514"/>
                      <a:pt x="423" y="514"/>
                    </a:cubicBezTo>
                    <a:cubicBezTo>
                      <a:pt x="424" y="515"/>
                      <a:pt x="426" y="516"/>
                      <a:pt x="428" y="516"/>
                    </a:cubicBezTo>
                    <a:cubicBezTo>
                      <a:pt x="429" y="516"/>
                      <a:pt x="430" y="516"/>
                      <a:pt x="430" y="515"/>
                    </a:cubicBezTo>
                    <a:cubicBezTo>
                      <a:pt x="432" y="515"/>
                      <a:pt x="433" y="514"/>
                      <a:pt x="433" y="513"/>
                    </a:cubicBezTo>
                    <a:cubicBezTo>
                      <a:pt x="434" y="511"/>
                      <a:pt x="435" y="509"/>
                      <a:pt x="436" y="507"/>
                    </a:cubicBezTo>
                    <a:cubicBezTo>
                      <a:pt x="436" y="503"/>
                      <a:pt x="437" y="499"/>
                      <a:pt x="439" y="496"/>
                    </a:cubicBezTo>
                    <a:cubicBezTo>
                      <a:pt x="440" y="492"/>
                      <a:pt x="443" y="489"/>
                      <a:pt x="447" y="487"/>
                    </a:cubicBezTo>
                    <a:cubicBezTo>
                      <a:pt x="452" y="484"/>
                      <a:pt x="457" y="481"/>
                      <a:pt x="461" y="478"/>
                    </a:cubicBezTo>
                    <a:cubicBezTo>
                      <a:pt x="465" y="476"/>
                      <a:pt x="469" y="474"/>
                      <a:pt x="472" y="474"/>
                    </a:cubicBezTo>
                    <a:cubicBezTo>
                      <a:pt x="474" y="474"/>
                      <a:pt x="476" y="474"/>
                      <a:pt x="479" y="476"/>
                    </a:cubicBezTo>
                    <a:cubicBezTo>
                      <a:pt x="483" y="478"/>
                      <a:pt x="490" y="482"/>
                      <a:pt x="497" y="485"/>
                    </a:cubicBezTo>
                    <a:cubicBezTo>
                      <a:pt x="504" y="487"/>
                      <a:pt x="511" y="490"/>
                      <a:pt x="517" y="490"/>
                    </a:cubicBezTo>
                    <a:cubicBezTo>
                      <a:pt x="519" y="490"/>
                      <a:pt x="522" y="489"/>
                      <a:pt x="524" y="487"/>
                    </a:cubicBezTo>
                    <a:cubicBezTo>
                      <a:pt x="525" y="486"/>
                      <a:pt x="525" y="485"/>
                      <a:pt x="525" y="483"/>
                    </a:cubicBezTo>
                    <a:cubicBezTo>
                      <a:pt x="525" y="480"/>
                      <a:pt x="524" y="477"/>
                      <a:pt x="523" y="474"/>
                    </a:cubicBezTo>
                    <a:cubicBezTo>
                      <a:pt x="521" y="469"/>
                      <a:pt x="517" y="462"/>
                      <a:pt x="515" y="456"/>
                    </a:cubicBezTo>
                    <a:cubicBezTo>
                      <a:pt x="512" y="449"/>
                      <a:pt x="510" y="442"/>
                      <a:pt x="510" y="436"/>
                    </a:cubicBezTo>
                    <a:cubicBezTo>
                      <a:pt x="510" y="433"/>
                      <a:pt x="510" y="430"/>
                      <a:pt x="511" y="427"/>
                    </a:cubicBezTo>
                    <a:cubicBezTo>
                      <a:pt x="516" y="416"/>
                      <a:pt x="524" y="396"/>
                      <a:pt x="531" y="375"/>
                    </a:cubicBezTo>
                    <a:cubicBezTo>
                      <a:pt x="538" y="355"/>
                      <a:pt x="545" y="334"/>
                      <a:pt x="546" y="321"/>
                    </a:cubicBezTo>
                    <a:cubicBezTo>
                      <a:pt x="547" y="316"/>
                      <a:pt x="548" y="312"/>
                      <a:pt x="550" y="309"/>
                    </a:cubicBezTo>
                    <a:cubicBezTo>
                      <a:pt x="553" y="305"/>
                      <a:pt x="556" y="303"/>
                      <a:pt x="560" y="302"/>
                    </a:cubicBezTo>
                    <a:cubicBezTo>
                      <a:pt x="561" y="301"/>
                      <a:pt x="563" y="300"/>
                      <a:pt x="564" y="298"/>
                    </a:cubicBezTo>
                    <a:cubicBezTo>
                      <a:pt x="566" y="297"/>
                      <a:pt x="567" y="295"/>
                      <a:pt x="567" y="293"/>
                    </a:cubicBezTo>
                    <a:cubicBezTo>
                      <a:pt x="567" y="292"/>
                      <a:pt x="567" y="292"/>
                      <a:pt x="567" y="291"/>
                    </a:cubicBezTo>
                    <a:cubicBezTo>
                      <a:pt x="566" y="289"/>
                      <a:pt x="566" y="288"/>
                      <a:pt x="565" y="287"/>
                    </a:cubicBezTo>
                    <a:cubicBezTo>
                      <a:pt x="563" y="285"/>
                      <a:pt x="560" y="284"/>
                      <a:pt x="558" y="284"/>
                    </a:cubicBezTo>
                    <a:cubicBezTo>
                      <a:pt x="554" y="283"/>
                      <a:pt x="550" y="284"/>
                      <a:pt x="547" y="283"/>
                    </a:cubicBezTo>
                    <a:cubicBezTo>
                      <a:pt x="545" y="283"/>
                      <a:pt x="544" y="282"/>
                      <a:pt x="543" y="282"/>
                    </a:cubicBezTo>
                    <a:cubicBezTo>
                      <a:pt x="542" y="281"/>
                      <a:pt x="541" y="280"/>
                      <a:pt x="541" y="278"/>
                    </a:cubicBezTo>
                    <a:cubicBezTo>
                      <a:pt x="540" y="274"/>
                      <a:pt x="538" y="269"/>
                      <a:pt x="537" y="264"/>
                    </a:cubicBezTo>
                    <a:cubicBezTo>
                      <a:pt x="535" y="260"/>
                      <a:pt x="534" y="256"/>
                      <a:pt x="534" y="252"/>
                    </a:cubicBezTo>
                    <a:cubicBezTo>
                      <a:pt x="534" y="249"/>
                      <a:pt x="535" y="247"/>
                      <a:pt x="537" y="245"/>
                    </a:cubicBezTo>
                    <a:cubicBezTo>
                      <a:pt x="541" y="241"/>
                      <a:pt x="546" y="238"/>
                      <a:pt x="550" y="235"/>
                    </a:cubicBezTo>
                    <a:cubicBezTo>
                      <a:pt x="552" y="233"/>
                      <a:pt x="553" y="231"/>
                      <a:pt x="555" y="230"/>
                    </a:cubicBezTo>
                    <a:cubicBezTo>
                      <a:pt x="556" y="228"/>
                      <a:pt x="557" y="226"/>
                      <a:pt x="557" y="223"/>
                    </a:cubicBezTo>
                    <a:cubicBezTo>
                      <a:pt x="557" y="223"/>
                      <a:pt x="557" y="222"/>
                      <a:pt x="557" y="222"/>
                    </a:cubicBezTo>
                    <a:cubicBezTo>
                      <a:pt x="557" y="221"/>
                      <a:pt x="556" y="220"/>
                      <a:pt x="555" y="219"/>
                    </a:cubicBezTo>
                    <a:cubicBezTo>
                      <a:pt x="554" y="218"/>
                      <a:pt x="553" y="218"/>
                      <a:pt x="551" y="218"/>
                    </a:cubicBezTo>
                    <a:cubicBezTo>
                      <a:pt x="549" y="217"/>
                      <a:pt x="547" y="217"/>
                      <a:pt x="545" y="217"/>
                    </a:cubicBezTo>
                    <a:cubicBezTo>
                      <a:pt x="542" y="217"/>
                      <a:pt x="538" y="217"/>
                      <a:pt x="534" y="217"/>
                    </a:cubicBezTo>
                    <a:cubicBezTo>
                      <a:pt x="530" y="217"/>
                      <a:pt x="526" y="217"/>
                      <a:pt x="524" y="216"/>
                    </a:cubicBezTo>
                    <a:cubicBezTo>
                      <a:pt x="522" y="216"/>
                      <a:pt x="521" y="215"/>
                      <a:pt x="521" y="215"/>
                    </a:cubicBezTo>
                    <a:cubicBezTo>
                      <a:pt x="520" y="214"/>
                      <a:pt x="519" y="213"/>
                      <a:pt x="519" y="212"/>
                    </a:cubicBezTo>
                    <a:cubicBezTo>
                      <a:pt x="518" y="204"/>
                      <a:pt x="516" y="194"/>
                      <a:pt x="516" y="184"/>
                    </a:cubicBezTo>
                    <a:cubicBezTo>
                      <a:pt x="516" y="178"/>
                      <a:pt x="516" y="173"/>
                      <a:pt x="518" y="168"/>
                    </a:cubicBezTo>
                    <a:cubicBezTo>
                      <a:pt x="521" y="163"/>
                      <a:pt x="527" y="155"/>
                      <a:pt x="532" y="148"/>
                    </a:cubicBezTo>
                    <a:cubicBezTo>
                      <a:pt x="535" y="144"/>
                      <a:pt x="537" y="140"/>
                      <a:pt x="539" y="137"/>
                    </a:cubicBezTo>
                    <a:cubicBezTo>
                      <a:pt x="541" y="133"/>
                      <a:pt x="543" y="130"/>
                      <a:pt x="543" y="127"/>
                    </a:cubicBezTo>
                    <a:cubicBezTo>
                      <a:pt x="543" y="125"/>
                      <a:pt x="542" y="123"/>
                      <a:pt x="540" y="121"/>
                    </a:cubicBezTo>
                    <a:cubicBezTo>
                      <a:pt x="539" y="121"/>
                      <a:pt x="538" y="120"/>
                      <a:pt x="536" y="120"/>
                    </a:cubicBezTo>
                    <a:cubicBezTo>
                      <a:pt x="533" y="120"/>
                      <a:pt x="530" y="122"/>
                      <a:pt x="526" y="124"/>
                    </a:cubicBezTo>
                    <a:cubicBezTo>
                      <a:pt x="520" y="126"/>
                      <a:pt x="513" y="131"/>
                      <a:pt x="506" y="134"/>
                    </a:cubicBezTo>
                    <a:cubicBezTo>
                      <a:pt x="500" y="138"/>
                      <a:pt x="493" y="140"/>
                      <a:pt x="488" y="140"/>
                    </a:cubicBezTo>
                    <a:cubicBezTo>
                      <a:pt x="486" y="140"/>
                      <a:pt x="484" y="140"/>
                      <a:pt x="483" y="139"/>
                    </a:cubicBezTo>
                    <a:cubicBezTo>
                      <a:pt x="475" y="134"/>
                      <a:pt x="464" y="126"/>
                      <a:pt x="453" y="118"/>
                    </a:cubicBezTo>
                    <a:cubicBezTo>
                      <a:pt x="442" y="111"/>
                      <a:pt x="432" y="104"/>
                      <a:pt x="427" y="101"/>
                    </a:cubicBezTo>
                    <a:cubicBezTo>
                      <a:pt x="422" y="98"/>
                      <a:pt x="420" y="95"/>
                      <a:pt x="418" y="92"/>
                    </a:cubicBezTo>
                    <a:cubicBezTo>
                      <a:pt x="417" y="89"/>
                      <a:pt x="415" y="86"/>
                      <a:pt x="410" y="84"/>
                    </a:cubicBezTo>
                    <a:cubicBezTo>
                      <a:pt x="408" y="82"/>
                      <a:pt x="406" y="82"/>
                      <a:pt x="404" y="82"/>
                    </a:cubicBezTo>
                    <a:cubicBezTo>
                      <a:pt x="403" y="82"/>
                      <a:pt x="401" y="82"/>
                      <a:pt x="401" y="83"/>
                    </a:cubicBezTo>
                    <a:cubicBezTo>
                      <a:pt x="400" y="83"/>
                      <a:pt x="399" y="83"/>
                      <a:pt x="399" y="83"/>
                    </a:cubicBezTo>
                    <a:cubicBezTo>
                      <a:pt x="398" y="83"/>
                      <a:pt x="398" y="83"/>
                      <a:pt x="398" y="83"/>
                    </a:cubicBezTo>
                    <a:cubicBezTo>
                      <a:pt x="398" y="83"/>
                      <a:pt x="398" y="83"/>
                      <a:pt x="397" y="82"/>
                    </a:cubicBezTo>
                    <a:cubicBezTo>
                      <a:pt x="397" y="82"/>
                      <a:pt x="396" y="81"/>
                      <a:pt x="396" y="80"/>
                    </a:cubicBezTo>
                    <a:cubicBezTo>
                      <a:pt x="396" y="79"/>
                      <a:pt x="396" y="78"/>
                      <a:pt x="396" y="77"/>
                    </a:cubicBezTo>
                    <a:cubicBezTo>
                      <a:pt x="396" y="75"/>
                      <a:pt x="396" y="73"/>
                      <a:pt x="396" y="70"/>
                    </a:cubicBezTo>
                    <a:cubicBezTo>
                      <a:pt x="396" y="68"/>
                      <a:pt x="396" y="66"/>
                      <a:pt x="395" y="64"/>
                    </a:cubicBezTo>
                    <a:cubicBezTo>
                      <a:pt x="394" y="62"/>
                      <a:pt x="392" y="60"/>
                      <a:pt x="389" y="59"/>
                    </a:cubicBezTo>
                    <a:cubicBezTo>
                      <a:pt x="388" y="59"/>
                      <a:pt x="386" y="58"/>
                      <a:pt x="385" y="58"/>
                    </a:cubicBezTo>
                    <a:cubicBezTo>
                      <a:pt x="383" y="58"/>
                      <a:pt x="381" y="59"/>
                      <a:pt x="379" y="60"/>
                    </a:cubicBezTo>
                    <a:cubicBezTo>
                      <a:pt x="377" y="61"/>
                      <a:pt x="375" y="62"/>
                      <a:pt x="373" y="63"/>
                    </a:cubicBezTo>
                    <a:cubicBezTo>
                      <a:pt x="372" y="65"/>
                      <a:pt x="370" y="65"/>
                      <a:pt x="367" y="65"/>
                    </a:cubicBezTo>
                    <a:cubicBezTo>
                      <a:pt x="366" y="65"/>
                      <a:pt x="366" y="65"/>
                      <a:pt x="366" y="65"/>
                    </a:cubicBezTo>
                    <a:cubicBezTo>
                      <a:pt x="366" y="65"/>
                      <a:pt x="366" y="65"/>
                      <a:pt x="366" y="65"/>
                    </a:cubicBezTo>
                    <a:cubicBezTo>
                      <a:pt x="361" y="65"/>
                      <a:pt x="352" y="64"/>
                      <a:pt x="343" y="61"/>
                    </a:cubicBezTo>
                    <a:cubicBezTo>
                      <a:pt x="339" y="59"/>
                      <a:pt x="335" y="57"/>
                      <a:pt x="332" y="54"/>
                    </a:cubicBezTo>
                    <a:cubicBezTo>
                      <a:pt x="329" y="51"/>
                      <a:pt x="327" y="46"/>
                      <a:pt x="326" y="41"/>
                    </a:cubicBezTo>
                    <a:cubicBezTo>
                      <a:pt x="324" y="32"/>
                      <a:pt x="322" y="22"/>
                      <a:pt x="319" y="14"/>
                    </a:cubicBezTo>
                    <a:cubicBezTo>
                      <a:pt x="318" y="10"/>
                      <a:pt x="317" y="7"/>
                      <a:pt x="315" y="5"/>
                    </a:cubicBezTo>
                    <a:cubicBezTo>
                      <a:pt x="314" y="3"/>
                      <a:pt x="313" y="2"/>
                      <a:pt x="312" y="2"/>
                    </a:cubicBezTo>
                    <a:cubicBezTo>
                      <a:pt x="312" y="1"/>
                      <a:pt x="310" y="0"/>
                      <a:pt x="309" y="0"/>
                    </a:cubicBezTo>
                    <a:cubicBezTo>
                      <a:pt x="308" y="0"/>
                      <a:pt x="307" y="0"/>
                      <a:pt x="307" y="1"/>
                    </a:cubicBezTo>
                    <a:cubicBezTo>
                      <a:pt x="306" y="2"/>
                      <a:pt x="305" y="3"/>
                      <a:pt x="304" y="4"/>
                    </a:cubicBezTo>
                    <a:cubicBezTo>
                      <a:pt x="303" y="6"/>
                      <a:pt x="303" y="7"/>
                      <a:pt x="302" y="9"/>
                    </a:cubicBezTo>
                    <a:cubicBezTo>
                      <a:pt x="299" y="20"/>
                      <a:pt x="296" y="32"/>
                      <a:pt x="292" y="40"/>
                    </a:cubicBezTo>
                    <a:cubicBezTo>
                      <a:pt x="290" y="45"/>
                      <a:pt x="288" y="49"/>
                      <a:pt x="286" y="51"/>
                    </a:cubicBezTo>
                    <a:cubicBezTo>
                      <a:pt x="284" y="54"/>
                      <a:pt x="281" y="55"/>
                      <a:pt x="279" y="56"/>
                    </a:cubicBezTo>
                    <a:cubicBezTo>
                      <a:pt x="267" y="58"/>
                      <a:pt x="251" y="58"/>
                      <a:pt x="235" y="64"/>
                    </a:cubicBezTo>
                    <a:cubicBezTo>
                      <a:pt x="226" y="68"/>
                      <a:pt x="219" y="70"/>
                      <a:pt x="213" y="70"/>
                    </a:cubicBezTo>
                    <a:cubicBezTo>
                      <a:pt x="208" y="70"/>
                      <a:pt x="204" y="69"/>
                      <a:pt x="198" y="66"/>
                    </a:cubicBezTo>
                    <a:cubicBezTo>
                      <a:pt x="194" y="63"/>
                      <a:pt x="190" y="60"/>
                      <a:pt x="187" y="59"/>
                    </a:cubicBezTo>
                    <a:cubicBezTo>
                      <a:pt x="184" y="57"/>
                      <a:pt x="181" y="56"/>
                      <a:pt x="178" y="56"/>
                    </a:cubicBezTo>
                    <a:cubicBezTo>
                      <a:pt x="177" y="56"/>
                      <a:pt x="175" y="57"/>
                      <a:pt x="173" y="57"/>
                    </a:cubicBezTo>
                    <a:cubicBezTo>
                      <a:pt x="172" y="58"/>
                      <a:pt x="171" y="58"/>
                      <a:pt x="170" y="59"/>
                    </a:cubicBezTo>
                    <a:cubicBezTo>
                      <a:pt x="169" y="61"/>
                      <a:pt x="168" y="63"/>
                      <a:pt x="167" y="66"/>
                    </a:cubicBezTo>
                    <a:cubicBezTo>
                      <a:pt x="167" y="69"/>
                      <a:pt x="166" y="73"/>
                      <a:pt x="165" y="76"/>
                    </a:cubicBezTo>
                    <a:cubicBezTo>
                      <a:pt x="164" y="80"/>
                      <a:pt x="163" y="83"/>
                      <a:pt x="161" y="85"/>
                    </a:cubicBezTo>
                    <a:cubicBezTo>
                      <a:pt x="157" y="88"/>
                      <a:pt x="152" y="92"/>
                      <a:pt x="146" y="96"/>
                    </a:cubicBezTo>
                    <a:cubicBezTo>
                      <a:pt x="140" y="100"/>
                      <a:pt x="133" y="102"/>
                      <a:pt x="127" y="102"/>
                    </a:cubicBezTo>
                    <a:cubicBezTo>
                      <a:pt x="124" y="102"/>
                      <a:pt x="122" y="102"/>
                      <a:pt x="120" y="100"/>
                    </a:cubicBezTo>
                    <a:cubicBezTo>
                      <a:pt x="117" y="98"/>
                      <a:pt x="112" y="95"/>
                      <a:pt x="107" y="90"/>
                    </a:cubicBezTo>
                    <a:cubicBezTo>
                      <a:pt x="99" y="84"/>
                      <a:pt x="90" y="75"/>
                      <a:pt x="81" y="69"/>
                    </a:cubicBezTo>
                    <a:cubicBezTo>
                      <a:pt x="77" y="65"/>
                      <a:pt x="73" y="62"/>
                      <a:pt x="69" y="60"/>
                    </a:cubicBezTo>
                    <a:cubicBezTo>
                      <a:pt x="65" y="58"/>
                      <a:pt x="62" y="56"/>
                      <a:pt x="59" y="56"/>
                    </a:cubicBezTo>
                    <a:cubicBezTo>
                      <a:pt x="58" y="56"/>
                      <a:pt x="56" y="57"/>
                      <a:pt x="55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0"/>
                      <a:pt x="58" y="60"/>
                      <a:pt x="59" y="60"/>
                    </a:cubicBezTo>
                    <a:cubicBezTo>
                      <a:pt x="60" y="60"/>
                      <a:pt x="62" y="61"/>
                      <a:pt x="64" y="62"/>
                    </a:cubicBezTo>
                    <a:cubicBezTo>
                      <a:pt x="71" y="65"/>
                      <a:pt x="82" y="74"/>
                      <a:pt x="92" y="83"/>
                    </a:cubicBezTo>
                    <a:cubicBezTo>
                      <a:pt x="97" y="87"/>
                      <a:pt x="102" y="91"/>
                      <a:pt x="106" y="95"/>
                    </a:cubicBezTo>
                    <a:cubicBezTo>
                      <a:pt x="111" y="99"/>
                      <a:pt x="115" y="102"/>
                      <a:pt x="117" y="104"/>
                    </a:cubicBezTo>
                    <a:cubicBezTo>
                      <a:pt x="121" y="106"/>
                      <a:pt x="124" y="106"/>
                      <a:pt x="127" y="106"/>
                    </a:cubicBezTo>
                    <a:cubicBezTo>
                      <a:pt x="134" y="106"/>
                      <a:pt x="142" y="103"/>
                      <a:pt x="148" y="99"/>
                    </a:cubicBezTo>
                    <a:cubicBezTo>
                      <a:pt x="154" y="96"/>
                      <a:pt x="160" y="91"/>
                      <a:pt x="163" y="88"/>
                    </a:cubicBezTo>
                    <a:cubicBezTo>
                      <a:pt x="166" y="86"/>
                      <a:pt x="167" y="83"/>
                      <a:pt x="168" y="80"/>
                    </a:cubicBezTo>
                    <a:cubicBezTo>
                      <a:pt x="170" y="76"/>
                      <a:pt x="170" y="71"/>
                      <a:pt x="171" y="67"/>
                    </a:cubicBezTo>
                    <a:cubicBezTo>
                      <a:pt x="171" y="65"/>
                      <a:pt x="172" y="64"/>
                      <a:pt x="172" y="63"/>
                    </a:cubicBezTo>
                    <a:cubicBezTo>
                      <a:pt x="173" y="62"/>
                      <a:pt x="174" y="61"/>
                      <a:pt x="174" y="61"/>
                    </a:cubicBezTo>
                    <a:cubicBezTo>
                      <a:pt x="176" y="60"/>
                      <a:pt x="177" y="60"/>
                      <a:pt x="178" y="60"/>
                    </a:cubicBezTo>
                    <a:cubicBezTo>
                      <a:pt x="180" y="60"/>
                      <a:pt x="182" y="61"/>
                      <a:pt x="185" y="62"/>
                    </a:cubicBezTo>
                    <a:cubicBezTo>
                      <a:pt x="188" y="64"/>
                      <a:pt x="191" y="66"/>
                      <a:pt x="196" y="69"/>
                    </a:cubicBezTo>
                    <a:cubicBezTo>
                      <a:pt x="202" y="73"/>
                      <a:pt x="207" y="74"/>
                      <a:pt x="213" y="74"/>
                    </a:cubicBezTo>
                    <a:cubicBezTo>
                      <a:pt x="220" y="74"/>
                      <a:pt x="227" y="72"/>
                      <a:pt x="236" y="68"/>
                    </a:cubicBezTo>
                    <a:cubicBezTo>
                      <a:pt x="252" y="62"/>
                      <a:pt x="267" y="62"/>
                      <a:pt x="279" y="60"/>
                    </a:cubicBezTo>
                    <a:cubicBezTo>
                      <a:pt x="283" y="59"/>
                      <a:pt x="286" y="57"/>
                      <a:pt x="289" y="54"/>
                    </a:cubicBezTo>
                    <a:cubicBezTo>
                      <a:pt x="293" y="49"/>
                      <a:pt x="296" y="42"/>
                      <a:pt x="299" y="35"/>
                    </a:cubicBezTo>
                    <a:cubicBezTo>
                      <a:pt x="302" y="27"/>
                      <a:pt x="304" y="18"/>
                      <a:pt x="306" y="10"/>
                    </a:cubicBezTo>
                    <a:cubicBezTo>
                      <a:pt x="307" y="8"/>
                      <a:pt x="307" y="6"/>
                      <a:pt x="308" y="5"/>
                    </a:cubicBezTo>
                    <a:cubicBezTo>
                      <a:pt x="308" y="5"/>
                      <a:pt x="309" y="4"/>
                      <a:pt x="309" y="4"/>
                    </a:cubicBezTo>
                    <a:cubicBezTo>
                      <a:pt x="309" y="4"/>
                      <a:pt x="309" y="4"/>
                      <a:pt x="309" y="4"/>
                    </a:cubicBezTo>
                    <a:cubicBezTo>
                      <a:pt x="309" y="4"/>
                      <a:pt x="309" y="4"/>
                      <a:pt x="310" y="5"/>
                    </a:cubicBezTo>
                    <a:cubicBezTo>
                      <a:pt x="311" y="5"/>
                      <a:pt x="312" y="7"/>
                      <a:pt x="313" y="10"/>
                    </a:cubicBezTo>
                    <a:cubicBezTo>
                      <a:pt x="317" y="17"/>
                      <a:pt x="320" y="30"/>
                      <a:pt x="322" y="41"/>
                    </a:cubicBezTo>
                    <a:cubicBezTo>
                      <a:pt x="323" y="48"/>
                      <a:pt x="326" y="53"/>
                      <a:pt x="329" y="57"/>
                    </a:cubicBezTo>
                    <a:cubicBezTo>
                      <a:pt x="335" y="62"/>
                      <a:pt x="342" y="65"/>
                      <a:pt x="349" y="67"/>
                    </a:cubicBezTo>
                    <a:cubicBezTo>
                      <a:pt x="356" y="69"/>
                      <a:pt x="362" y="69"/>
                      <a:pt x="366" y="69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7" y="69"/>
                      <a:pt x="367" y="69"/>
                      <a:pt x="367" y="69"/>
                    </a:cubicBezTo>
                    <a:cubicBezTo>
                      <a:pt x="372" y="69"/>
                      <a:pt x="375" y="67"/>
                      <a:pt x="378" y="66"/>
                    </a:cubicBezTo>
                    <a:cubicBezTo>
                      <a:pt x="379" y="65"/>
                      <a:pt x="380" y="64"/>
                      <a:pt x="381" y="63"/>
                    </a:cubicBezTo>
                    <a:cubicBezTo>
                      <a:pt x="382" y="63"/>
                      <a:pt x="383" y="62"/>
                      <a:pt x="385" y="62"/>
                    </a:cubicBezTo>
                    <a:cubicBezTo>
                      <a:pt x="386" y="62"/>
                      <a:pt x="387" y="63"/>
                      <a:pt x="388" y="63"/>
                    </a:cubicBezTo>
                    <a:cubicBezTo>
                      <a:pt x="390" y="64"/>
                      <a:pt x="391" y="64"/>
                      <a:pt x="391" y="65"/>
                    </a:cubicBezTo>
                    <a:cubicBezTo>
                      <a:pt x="392" y="67"/>
                      <a:pt x="392" y="68"/>
                      <a:pt x="392" y="70"/>
                    </a:cubicBezTo>
                    <a:cubicBezTo>
                      <a:pt x="392" y="72"/>
                      <a:pt x="392" y="75"/>
                      <a:pt x="392" y="77"/>
                    </a:cubicBezTo>
                    <a:cubicBezTo>
                      <a:pt x="392" y="78"/>
                      <a:pt x="392" y="80"/>
                      <a:pt x="392" y="81"/>
                    </a:cubicBezTo>
                    <a:cubicBezTo>
                      <a:pt x="393" y="82"/>
                      <a:pt x="393" y="84"/>
                      <a:pt x="394" y="85"/>
                    </a:cubicBezTo>
                    <a:cubicBezTo>
                      <a:pt x="395" y="86"/>
                      <a:pt x="396" y="86"/>
                      <a:pt x="397" y="87"/>
                    </a:cubicBezTo>
                    <a:cubicBezTo>
                      <a:pt x="397" y="87"/>
                      <a:pt x="398" y="87"/>
                      <a:pt x="399" y="87"/>
                    </a:cubicBezTo>
                    <a:cubicBezTo>
                      <a:pt x="400" y="87"/>
                      <a:pt x="401" y="87"/>
                      <a:pt x="402" y="86"/>
                    </a:cubicBezTo>
                    <a:cubicBezTo>
                      <a:pt x="403" y="86"/>
                      <a:pt x="403" y="86"/>
                      <a:pt x="404" y="86"/>
                    </a:cubicBezTo>
                    <a:cubicBezTo>
                      <a:pt x="405" y="86"/>
                      <a:pt x="406" y="86"/>
                      <a:pt x="408" y="87"/>
                    </a:cubicBezTo>
                    <a:cubicBezTo>
                      <a:pt x="412" y="89"/>
                      <a:pt x="413" y="91"/>
                      <a:pt x="415" y="95"/>
                    </a:cubicBezTo>
                    <a:cubicBezTo>
                      <a:pt x="417" y="98"/>
                      <a:pt x="419" y="101"/>
                      <a:pt x="425" y="104"/>
                    </a:cubicBezTo>
                    <a:cubicBezTo>
                      <a:pt x="430" y="107"/>
                      <a:pt x="440" y="114"/>
                      <a:pt x="451" y="122"/>
                    </a:cubicBezTo>
                    <a:cubicBezTo>
                      <a:pt x="462" y="129"/>
                      <a:pt x="473" y="137"/>
                      <a:pt x="480" y="142"/>
                    </a:cubicBezTo>
                    <a:cubicBezTo>
                      <a:pt x="483" y="144"/>
                      <a:pt x="485" y="144"/>
                      <a:pt x="488" y="144"/>
                    </a:cubicBezTo>
                    <a:cubicBezTo>
                      <a:pt x="492" y="144"/>
                      <a:pt x="497" y="143"/>
                      <a:pt x="501" y="141"/>
                    </a:cubicBezTo>
                    <a:cubicBezTo>
                      <a:pt x="508" y="138"/>
                      <a:pt x="515" y="134"/>
                      <a:pt x="521" y="130"/>
                    </a:cubicBezTo>
                    <a:cubicBezTo>
                      <a:pt x="525" y="129"/>
                      <a:pt x="528" y="127"/>
                      <a:pt x="530" y="126"/>
                    </a:cubicBezTo>
                    <a:cubicBezTo>
                      <a:pt x="533" y="125"/>
                      <a:pt x="535" y="124"/>
                      <a:pt x="536" y="124"/>
                    </a:cubicBezTo>
                    <a:cubicBezTo>
                      <a:pt x="537" y="124"/>
                      <a:pt x="537" y="124"/>
                      <a:pt x="538" y="125"/>
                    </a:cubicBezTo>
                    <a:cubicBezTo>
                      <a:pt x="538" y="125"/>
                      <a:pt x="539" y="126"/>
                      <a:pt x="539" y="127"/>
                    </a:cubicBezTo>
                    <a:cubicBezTo>
                      <a:pt x="539" y="129"/>
                      <a:pt x="538" y="131"/>
                      <a:pt x="536" y="135"/>
                    </a:cubicBezTo>
                    <a:cubicBezTo>
                      <a:pt x="533" y="139"/>
                      <a:pt x="529" y="145"/>
                      <a:pt x="525" y="151"/>
                    </a:cubicBezTo>
                    <a:cubicBezTo>
                      <a:pt x="521" y="157"/>
                      <a:pt x="517" y="162"/>
                      <a:pt x="515" y="166"/>
                    </a:cubicBezTo>
                    <a:cubicBezTo>
                      <a:pt x="512" y="172"/>
                      <a:pt x="512" y="178"/>
                      <a:pt x="512" y="184"/>
                    </a:cubicBezTo>
                    <a:cubicBezTo>
                      <a:pt x="512" y="194"/>
                      <a:pt x="514" y="205"/>
                      <a:pt x="515" y="213"/>
                    </a:cubicBezTo>
                    <a:cubicBezTo>
                      <a:pt x="516" y="215"/>
                      <a:pt x="517" y="217"/>
                      <a:pt x="518" y="218"/>
                    </a:cubicBezTo>
                    <a:cubicBezTo>
                      <a:pt x="520" y="219"/>
                      <a:pt x="522" y="220"/>
                      <a:pt x="525" y="221"/>
                    </a:cubicBezTo>
                    <a:cubicBezTo>
                      <a:pt x="528" y="221"/>
                      <a:pt x="531" y="221"/>
                      <a:pt x="534" y="221"/>
                    </a:cubicBezTo>
                    <a:cubicBezTo>
                      <a:pt x="538" y="221"/>
                      <a:pt x="542" y="221"/>
                      <a:pt x="545" y="221"/>
                    </a:cubicBezTo>
                    <a:cubicBezTo>
                      <a:pt x="548" y="221"/>
                      <a:pt x="550" y="221"/>
                      <a:pt x="551" y="222"/>
                    </a:cubicBezTo>
                    <a:cubicBezTo>
                      <a:pt x="552" y="222"/>
                      <a:pt x="553" y="222"/>
                      <a:pt x="553" y="222"/>
                    </a:cubicBez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25"/>
                      <a:pt x="553" y="226"/>
                      <a:pt x="552" y="227"/>
                    </a:cubicBezTo>
                    <a:cubicBezTo>
                      <a:pt x="550" y="229"/>
                      <a:pt x="547" y="231"/>
                      <a:pt x="544" y="234"/>
                    </a:cubicBezTo>
                    <a:cubicBezTo>
                      <a:pt x="541" y="236"/>
                      <a:pt x="538" y="239"/>
                      <a:pt x="534" y="242"/>
                    </a:cubicBezTo>
                    <a:cubicBezTo>
                      <a:pt x="531" y="245"/>
                      <a:pt x="530" y="249"/>
                      <a:pt x="530" y="252"/>
                    </a:cubicBezTo>
                    <a:cubicBezTo>
                      <a:pt x="530" y="257"/>
                      <a:pt x="532" y="261"/>
                      <a:pt x="533" y="266"/>
                    </a:cubicBezTo>
                    <a:cubicBezTo>
                      <a:pt x="535" y="270"/>
                      <a:pt x="536" y="275"/>
                      <a:pt x="537" y="279"/>
                    </a:cubicBezTo>
                    <a:cubicBezTo>
                      <a:pt x="537" y="281"/>
                      <a:pt x="538" y="282"/>
                      <a:pt x="539" y="284"/>
                    </a:cubicBezTo>
                    <a:cubicBezTo>
                      <a:pt x="541" y="286"/>
                      <a:pt x="544" y="287"/>
                      <a:pt x="546" y="287"/>
                    </a:cubicBezTo>
                    <a:cubicBezTo>
                      <a:pt x="550" y="288"/>
                      <a:pt x="554" y="287"/>
                      <a:pt x="558" y="288"/>
                    </a:cubicBezTo>
                    <a:cubicBezTo>
                      <a:pt x="559" y="288"/>
                      <a:pt x="560" y="288"/>
                      <a:pt x="561" y="289"/>
                    </a:cubicBezTo>
                    <a:cubicBezTo>
                      <a:pt x="562" y="290"/>
                      <a:pt x="562" y="290"/>
                      <a:pt x="563" y="292"/>
                    </a:cubicBezTo>
                    <a:cubicBezTo>
                      <a:pt x="563" y="292"/>
                      <a:pt x="563" y="293"/>
                      <a:pt x="563" y="293"/>
                    </a:cubicBezTo>
                    <a:cubicBezTo>
                      <a:pt x="563" y="294"/>
                      <a:pt x="563" y="294"/>
                      <a:pt x="562" y="295"/>
                    </a:cubicBezTo>
                    <a:cubicBezTo>
                      <a:pt x="562" y="296"/>
                      <a:pt x="561" y="297"/>
                      <a:pt x="559" y="298"/>
                    </a:cubicBezTo>
                    <a:cubicBezTo>
                      <a:pt x="556" y="299"/>
                      <a:pt x="552" y="301"/>
                      <a:pt x="549" y="304"/>
                    </a:cubicBezTo>
                    <a:cubicBezTo>
                      <a:pt x="546" y="308"/>
                      <a:pt x="543" y="313"/>
                      <a:pt x="542" y="321"/>
                    </a:cubicBezTo>
                    <a:cubicBezTo>
                      <a:pt x="541" y="332"/>
                      <a:pt x="535" y="353"/>
                      <a:pt x="527" y="374"/>
                    </a:cubicBezTo>
                    <a:cubicBezTo>
                      <a:pt x="520" y="395"/>
                      <a:pt x="512" y="415"/>
                      <a:pt x="508" y="426"/>
                    </a:cubicBezTo>
                    <a:cubicBezTo>
                      <a:pt x="506" y="429"/>
                      <a:pt x="506" y="432"/>
                      <a:pt x="506" y="436"/>
                    </a:cubicBezTo>
                    <a:cubicBezTo>
                      <a:pt x="506" y="446"/>
                      <a:pt x="510" y="455"/>
                      <a:pt x="514" y="464"/>
                    </a:cubicBezTo>
                    <a:cubicBezTo>
                      <a:pt x="516" y="468"/>
                      <a:pt x="518" y="472"/>
                      <a:pt x="519" y="476"/>
                    </a:cubicBezTo>
                    <a:cubicBezTo>
                      <a:pt x="520" y="479"/>
                      <a:pt x="521" y="482"/>
                      <a:pt x="521" y="483"/>
                    </a:cubicBezTo>
                    <a:cubicBezTo>
                      <a:pt x="521" y="484"/>
                      <a:pt x="521" y="484"/>
                      <a:pt x="521" y="485"/>
                    </a:cubicBezTo>
                    <a:cubicBezTo>
                      <a:pt x="520" y="485"/>
                      <a:pt x="519" y="486"/>
                      <a:pt x="517" y="486"/>
                    </a:cubicBezTo>
                    <a:cubicBezTo>
                      <a:pt x="512" y="486"/>
                      <a:pt x="506" y="484"/>
                      <a:pt x="499" y="481"/>
                    </a:cubicBezTo>
                    <a:cubicBezTo>
                      <a:pt x="492" y="478"/>
                      <a:pt x="485" y="475"/>
                      <a:pt x="480" y="472"/>
                    </a:cubicBezTo>
                    <a:cubicBezTo>
                      <a:pt x="478" y="471"/>
                      <a:pt x="475" y="470"/>
                      <a:pt x="472" y="470"/>
                    </a:cubicBezTo>
                    <a:cubicBezTo>
                      <a:pt x="467" y="470"/>
                      <a:pt x="463" y="472"/>
                      <a:pt x="459" y="475"/>
                    </a:cubicBezTo>
                    <a:cubicBezTo>
                      <a:pt x="454" y="478"/>
                      <a:pt x="450" y="481"/>
                      <a:pt x="445" y="484"/>
                    </a:cubicBezTo>
                    <a:cubicBezTo>
                      <a:pt x="441" y="485"/>
                      <a:pt x="438" y="488"/>
                      <a:pt x="437" y="491"/>
                    </a:cubicBezTo>
                    <a:cubicBezTo>
                      <a:pt x="434" y="496"/>
                      <a:pt x="433" y="501"/>
                      <a:pt x="432" y="505"/>
                    </a:cubicBezTo>
                    <a:cubicBezTo>
                      <a:pt x="431" y="507"/>
                      <a:pt x="431" y="509"/>
                      <a:pt x="430" y="510"/>
                    </a:cubicBezTo>
                    <a:cubicBezTo>
                      <a:pt x="430" y="511"/>
                      <a:pt x="429" y="511"/>
                      <a:pt x="429" y="512"/>
                    </a:cubicBezTo>
                    <a:cubicBezTo>
                      <a:pt x="429" y="512"/>
                      <a:pt x="428" y="512"/>
                      <a:pt x="428" y="512"/>
                    </a:cubicBezTo>
                    <a:cubicBezTo>
                      <a:pt x="427" y="512"/>
                      <a:pt x="426" y="511"/>
                      <a:pt x="424" y="511"/>
                    </a:cubicBezTo>
                    <a:cubicBezTo>
                      <a:pt x="422" y="510"/>
                      <a:pt x="420" y="508"/>
                      <a:pt x="417" y="507"/>
                    </a:cubicBezTo>
                    <a:cubicBezTo>
                      <a:pt x="414" y="506"/>
                      <a:pt x="411" y="504"/>
                      <a:pt x="408" y="504"/>
                    </a:cubicBezTo>
                    <a:cubicBezTo>
                      <a:pt x="406" y="504"/>
                      <a:pt x="404" y="505"/>
                      <a:pt x="402" y="506"/>
                    </a:cubicBezTo>
                    <a:cubicBezTo>
                      <a:pt x="400" y="508"/>
                      <a:pt x="398" y="510"/>
                      <a:pt x="397" y="513"/>
                    </a:cubicBezTo>
                    <a:cubicBezTo>
                      <a:pt x="395" y="517"/>
                      <a:pt x="395" y="521"/>
                      <a:pt x="393" y="524"/>
                    </a:cubicBezTo>
                    <a:cubicBezTo>
                      <a:pt x="393" y="526"/>
                      <a:pt x="392" y="527"/>
                      <a:pt x="391" y="528"/>
                    </a:cubicBezTo>
                    <a:cubicBezTo>
                      <a:pt x="390" y="529"/>
                      <a:pt x="389" y="529"/>
                      <a:pt x="386" y="529"/>
                    </a:cubicBezTo>
                    <a:cubicBezTo>
                      <a:pt x="387" y="529"/>
                      <a:pt x="387" y="529"/>
                      <a:pt x="387" y="529"/>
                    </a:cubicBezTo>
                    <a:cubicBezTo>
                      <a:pt x="386" y="529"/>
                      <a:pt x="386" y="529"/>
                      <a:pt x="386" y="529"/>
                    </a:cubicBezTo>
                    <a:cubicBezTo>
                      <a:pt x="383" y="529"/>
                      <a:pt x="382" y="529"/>
                      <a:pt x="380" y="527"/>
                    </a:cubicBezTo>
                    <a:cubicBezTo>
                      <a:pt x="377" y="526"/>
                      <a:pt x="375" y="522"/>
                      <a:pt x="372" y="520"/>
                    </a:cubicBezTo>
                    <a:cubicBezTo>
                      <a:pt x="369" y="517"/>
                      <a:pt x="365" y="514"/>
                      <a:pt x="360" y="514"/>
                    </a:cubicBezTo>
                    <a:cubicBezTo>
                      <a:pt x="359" y="514"/>
                      <a:pt x="358" y="514"/>
                      <a:pt x="356" y="515"/>
                    </a:cubicBezTo>
                    <a:cubicBezTo>
                      <a:pt x="353" y="516"/>
                      <a:pt x="346" y="516"/>
                      <a:pt x="338" y="517"/>
                    </a:cubicBezTo>
                    <a:cubicBezTo>
                      <a:pt x="326" y="518"/>
                      <a:pt x="311" y="519"/>
                      <a:pt x="298" y="520"/>
                    </a:cubicBezTo>
                    <a:cubicBezTo>
                      <a:pt x="291" y="520"/>
                      <a:pt x="285" y="521"/>
                      <a:pt x="281" y="521"/>
                    </a:cubicBezTo>
                    <a:cubicBezTo>
                      <a:pt x="276" y="521"/>
                      <a:pt x="272" y="521"/>
                      <a:pt x="271" y="522"/>
                    </a:cubicBezTo>
                    <a:cubicBezTo>
                      <a:pt x="269" y="522"/>
                      <a:pt x="268" y="522"/>
                      <a:pt x="267" y="523"/>
                    </a:cubicBezTo>
                    <a:cubicBezTo>
                      <a:pt x="266" y="524"/>
                      <a:pt x="265" y="525"/>
                      <a:pt x="264" y="527"/>
                    </a:cubicBezTo>
                    <a:cubicBezTo>
                      <a:pt x="264" y="528"/>
                      <a:pt x="264" y="528"/>
                      <a:pt x="264" y="529"/>
                    </a:cubicBezTo>
                    <a:cubicBezTo>
                      <a:pt x="264" y="530"/>
                      <a:pt x="264" y="531"/>
                      <a:pt x="263" y="531"/>
                    </a:cubicBezTo>
                    <a:cubicBezTo>
                      <a:pt x="263" y="531"/>
                      <a:pt x="263" y="532"/>
                      <a:pt x="263" y="532"/>
                    </a:cubicBezTo>
                    <a:cubicBezTo>
                      <a:pt x="262" y="532"/>
                      <a:pt x="262" y="532"/>
                      <a:pt x="261" y="532"/>
                    </a:cubicBezTo>
                    <a:cubicBezTo>
                      <a:pt x="260" y="532"/>
                      <a:pt x="259" y="532"/>
                      <a:pt x="259" y="532"/>
                    </a:cubicBezTo>
                    <a:cubicBezTo>
                      <a:pt x="258" y="531"/>
                      <a:pt x="258" y="531"/>
                      <a:pt x="257" y="530"/>
                    </a:cubicBezTo>
                    <a:cubicBezTo>
                      <a:pt x="256" y="528"/>
                      <a:pt x="256" y="525"/>
                      <a:pt x="254" y="523"/>
                    </a:cubicBezTo>
                    <a:cubicBezTo>
                      <a:pt x="252" y="522"/>
                      <a:pt x="251" y="521"/>
                      <a:pt x="249" y="520"/>
                    </a:cubicBezTo>
                    <a:cubicBezTo>
                      <a:pt x="247" y="520"/>
                      <a:pt x="245" y="519"/>
                      <a:pt x="242" y="519"/>
                    </a:cubicBezTo>
                    <a:cubicBezTo>
                      <a:pt x="240" y="519"/>
                      <a:pt x="239" y="520"/>
                      <a:pt x="237" y="520"/>
                    </a:cubicBezTo>
                    <a:cubicBezTo>
                      <a:pt x="235" y="520"/>
                      <a:pt x="233" y="520"/>
                      <a:pt x="231" y="520"/>
                    </a:cubicBezTo>
                    <a:cubicBezTo>
                      <a:pt x="221" y="520"/>
                      <a:pt x="209" y="517"/>
                      <a:pt x="199" y="514"/>
                    </a:cubicBezTo>
                    <a:cubicBezTo>
                      <a:pt x="189" y="511"/>
                      <a:pt x="180" y="507"/>
                      <a:pt x="175" y="506"/>
                    </a:cubicBezTo>
                    <a:cubicBezTo>
                      <a:pt x="174" y="505"/>
                      <a:pt x="173" y="505"/>
                      <a:pt x="172" y="505"/>
                    </a:cubicBezTo>
                    <a:cubicBezTo>
                      <a:pt x="168" y="505"/>
                      <a:pt x="165" y="507"/>
                      <a:pt x="163" y="508"/>
                    </a:cubicBezTo>
                    <a:cubicBezTo>
                      <a:pt x="162" y="509"/>
                      <a:pt x="161" y="510"/>
                      <a:pt x="160" y="510"/>
                    </a:cubicBezTo>
                    <a:cubicBezTo>
                      <a:pt x="159" y="510"/>
                      <a:pt x="158" y="511"/>
                      <a:pt x="158" y="511"/>
                    </a:cubicBezTo>
                    <a:cubicBezTo>
                      <a:pt x="157" y="511"/>
                      <a:pt x="157" y="511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09"/>
                      <a:pt x="157" y="507"/>
                    </a:cubicBezTo>
                    <a:cubicBezTo>
                      <a:pt x="157" y="506"/>
                      <a:pt x="158" y="505"/>
                      <a:pt x="158" y="503"/>
                    </a:cubicBezTo>
                    <a:cubicBezTo>
                      <a:pt x="158" y="502"/>
                      <a:pt x="157" y="500"/>
                      <a:pt x="156" y="499"/>
                    </a:cubicBezTo>
                    <a:cubicBezTo>
                      <a:pt x="155" y="498"/>
                      <a:pt x="154" y="497"/>
                      <a:pt x="151" y="496"/>
                    </a:cubicBezTo>
                    <a:cubicBezTo>
                      <a:pt x="150" y="495"/>
                      <a:pt x="149" y="495"/>
                      <a:pt x="148" y="495"/>
                    </a:cubicBezTo>
                    <a:cubicBezTo>
                      <a:pt x="146" y="495"/>
                      <a:pt x="145" y="495"/>
                      <a:pt x="143" y="496"/>
                    </a:cubicBezTo>
                    <a:cubicBezTo>
                      <a:pt x="141" y="498"/>
                      <a:pt x="138" y="500"/>
                      <a:pt x="136" y="503"/>
                    </a:cubicBezTo>
                    <a:cubicBezTo>
                      <a:pt x="133" y="507"/>
                      <a:pt x="129" y="511"/>
                      <a:pt x="126" y="515"/>
                    </a:cubicBezTo>
                    <a:cubicBezTo>
                      <a:pt x="125" y="517"/>
                      <a:pt x="124" y="519"/>
                      <a:pt x="122" y="520"/>
                    </a:cubicBezTo>
                    <a:cubicBezTo>
                      <a:pt x="121" y="521"/>
                      <a:pt x="120" y="521"/>
                      <a:pt x="120" y="521"/>
                    </a:cubicBezTo>
                    <a:cubicBezTo>
                      <a:pt x="120" y="521"/>
                      <a:pt x="120" y="521"/>
                      <a:pt x="120" y="521"/>
                    </a:cubicBezTo>
                    <a:cubicBezTo>
                      <a:pt x="120" y="521"/>
                      <a:pt x="120" y="521"/>
                      <a:pt x="120" y="521"/>
                    </a:cubicBezTo>
                    <a:cubicBezTo>
                      <a:pt x="119" y="521"/>
                      <a:pt x="119" y="520"/>
                      <a:pt x="119" y="519"/>
                    </a:cubicBezTo>
                    <a:cubicBezTo>
                      <a:pt x="118" y="518"/>
                      <a:pt x="118" y="517"/>
                      <a:pt x="118" y="515"/>
                    </a:cubicBezTo>
                    <a:cubicBezTo>
                      <a:pt x="118" y="512"/>
                      <a:pt x="119" y="508"/>
                      <a:pt x="120" y="503"/>
                    </a:cubicBezTo>
                    <a:cubicBezTo>
                      <a:pt x="120" y="499"/>
                      <a:pt x="121" y="495"/>
                      <a:pt x="121" y="491"/>
                    </a:cubicBezTo>
                    <a:cubicBezTo>
                      <a:pt x="121" y="489"/>
                      <a:pt x="121" y="487"/>
                      <a:pt x="120" y="486"/>
                    </a:cubicBezTo>
                    <a:cubicBezTo>
                      <a:pt x="120" y="484"/>
                      <a:pt x="119" y="483"/>
                      <a:pt x="118" y="482"/>
                    </a:cubicBezTo>
                    <a:cubicBezTo>
                      <a:pt x="116" y="481"/>
                      <a:pt x="116" y="480"/>
                      <a:pt x="115" y="479"/>
                    </a:cubicBezTo>
                    <a:cubicBezTo>
                      <a:pt x="115" y="477"/>
                      <a:pt x="115" y="475"/>
                      <a:pt x="113" y="472"/>
                    </a:cubicBezTo>
                    <a:cubicBezTo>
                      <a:pt x="111" y="468"/>
                      <a:pt x="107" y="463"/>
                      <a:pt x="100" y="456"/>
                    </a:cubicBezTo>
                    <a:cubicBezTo>
                      <a:pt x="81" y="438"/>
                      <a:pt x="63" y="399"/>
                      <a:pt x="58" y="379"/>
                    </a:cubicBezTo>
                    <a:cubicBezTo>
                      <a:pt x="57" y="377"/>
                      <a:pt x="56" y="375"/>
                      <a:pt x="54" y="373"/>
                    </a:cubicBezTo>
                    <a:cubicBezTo>
                      <a:pt x="52" y="372"/>
                      <a:pt x="50" y="372"/>
                      <a:pt x="47" y="372"/>
                    </a:cubicBezTo>
                    <a:cubicBezTo>
                      <a:pt x="41" y="372"/>
                      <a:pt x="33" y="375"/>
                      <a:pt x="26" y="378"/>
                    </a:cubicBezTo>
                    <a:cubicBezTo>
                      <a:pt x="22" y="380"/>
                      <a:pt x="18" y="381"/>
                      <a:pt x="15" y="382"/>
                    </a:cubicBezTo>
                    <a:cubicBezTo>
                      <a:pt x="12" y="384"/>
                      <a:pt x="9" y="384"/>
                      <a:pt x="7" y="384"/>
                    </a:cubicBezTo>
                    <a:cubicBezTo>
                      <a:pt x="6" y="384"/>
                      <a:pt x="6" y="384"/>
                      <a:pt x="5" y="384"/>
                    </a:cubicBezTo>
                    <a:cubicBezTo>
                      <a:pt x="5" y="384"/>
                      <a:pt x="5" y="384"/>
                      <a:pt x="5" y="383"/>
                    </a:cubicBezTo>
                    <a:cubicBezTo>
                      <a:pt x="4" y="383"/>
                      <a:pt x="4" y="382"/>
                      <a:pt x="4" y="382"/>
                    </a:cubicBezTo>
                    <a:cubicBezTo>
                      <a:pt x="4" y="380"/>
                      <a:pt x="5" y="379"/>
                      <a:pt x="6" y="377"/>
                    </a:cubicBezTo>
                    <a:cubicBezTo>
                      <a:pt x="10" y="370"/>
                      <a:pt x="20" y="360"/>
                      <a:pt x="29" y="352"/>
                    </a:cubicBezTo>
                    <a:cubicBezTo>
                      <a:pt x="39" y="344"/>
                      <a:pt x="49" y="337"/>
                      <a:pt x="52" y="335"/>
                    </a:cubicBezTo>
                    <a:cubicBezTo>
                      <a:pt x="54" y="334"/>
                      <a:pt x="56" y="333"/>
                      <a:pt x="56" y="331"/>
                    </a:cubicBezTo>
                    <a:cubicBezTo>
                      <a:pt x="57" y="329"/>
                      <a:pt x="57" y="327"/>
                      <a:pt x="57" y="325"/>
                    </a:cubicBezTo>
                    <a:cubicBezTo>
                      <a:pt x="57" y="321"/>
                      <a:pt x="56" y="316"/>
                      <a:pt x="55" y="312"/>
                    </a:cubicBezTo>
                    <a:cubicBezTo>
                      <a:pt x="54" y="307"/>
                      <a:pt x="53" y="302"/>
                      <a:pt x="52" y="297"/>
                    </a:cubicBezTo>
                    <a:cubicBezTo>
                      <a:pt x="51" y="294"/>
                      <a:pt x="50" y="291"/>
                      <a:pt x="48" y="289"/>
                    </a:cubicBezTo>
                    <a:cubicBezTo>
                      <a:pt x="45" y="286"/>
                      <a:pt x="41" y="285"/>
                      <a:pt x="39" y="285"/>
                    </a:cubicBezTo>
                    <a:cubicBezTo>
                      <a:pt x="37" y="285"/>
                      <a:pt x="36" y="285"/>
                      <a:pt x="36" y="285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6"/>
                      <a:pt x="36" y="286"/>
                      <a:pt x="36" y="286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6"/>
                      <a:pt x="36" y="286"/>
                      <a:pt x="36" y="286"/>
                    </a:cubicBezTo>
                    <a:cubicBezTo>
                      <a:pt x="37" y="283"/>
                      <a:pt x="38" y="282"/>
                      <a:pt x="40" y="280"/>
                    </a:cubicBezTo>
                    <a:cubicBezTo>
                      <a:pt x="42" y="279"/>
                      <a:pt x="45" y="277"/>
                      <a:pt x="48" y="276"/>
                    </a:cubicBezTo>
                    <a:cubicBezTo>
                      <a:pt x="49" y="275"/>
                      <a:pt x="51" y="275"/>
                      <a:pt x="52" y="274"/>
                    </a:cubicBezTo>
                    <a:cubicBezTo>
                      <a:pt x="53" y="273"/>
                      <a:pt x="54" y="271"/>
                      <a:pt x="54" y="269"/>
                    </a:cubicBezTo>
                    <a:cubicBezTo>
                      <a:pt x="54" y="269"/>
                      <a:pt x="54" y="268"/>
                      <a:pt x="54" y="268"/>
                    </a:cubicBezTo>
                    <a:cubicBezTo>
                      <a:pt x="54" y="264"/>
                      <a:pt x="52" y="261"/>
                      <a:pt x="50" y="259"/>
                    </a:cubicBezTo>
                    <a:cubicBezTo>
                      <a:pt x="46" y="256"/>
                      <a:pt x="41" y="255"/>
                      <a:pt x="37" y="254"/>
                    </a:cubicBezTo>
                    <a:cubicBezTo>
                      <a:pt x="35" y="253"/>
                      <a:pt x="34" y="252"/>
                      <a:pt x="33" y="251"/>
                    </a:cubicBezTo>
                    <a:cubicBezTo>
                      <a:pt x="32" y="251"/>
                      <a:pt x="32" y="251"/>
                      <a:pt x="32" y="250"/>
                    </a:cubicBezTo>
                    <a:cubicBezTo>
                      <a:pt x="31" y="249"/>
                      <a:pt x="31" y="249"/>
                      <a:pt x="31" y="249"/>
                    </a:cubicBezTo>
                    <a:cubicBezTo>
                      <a:pt x="32" y="249"/>
                      <a:pt x="32" y="249"/>
                      <a:pt x="32" y="249"/>
                    </a:cubicBezTo>
                    <a:cubicBezTo>
                      <a:pt x="32" y="248"/>
                      <a:pt x="32" y="247"/>
                      <a:pt x="33" y="246"/>
                    </a:cubicBezTo>
                    <a:cubicBezTo>
                      <a:pt x="34" y="245"/>
                      <a:pt x="36" y="244"/>
                      <a:pt x="38" y="244"/>
                    </a:cubicBezTo>
                    <a:cubicBezTo>
                      <a:pt x="41" y="243"/>
                      <a:pt x="46" y="242"/>
                      <a:pt x="50" y="240"/>
                    </a:cubicBezTo>
                    <a:cubicBezTo>
                      <a:pt x="54" y="238"/>
                      <a:pt x="58" y="233"/>
                      <a:pt x="60" y="225"/>
                    </a:cubicBezTo>
                    <a:cubicBezTo>
                      <a:pt x="62" y="213"/>
                      <a:pt x="64" y="205"/>
                      <a:pt x="71" y="181"/>
                    </a:cubicBezTo>
                    <a:cubicBezTo>
                      <a:pt x="72" y="179"/>
                      <a:pt x="72" y="178"/>
                      <a:pt x="72" y="176"/>
                    </a:cubicBezTo>
                    <a:cubicBezTo>
                      <a:pt x="72" y="170"/>
                      <a:pt x="70" y="165"/>
                      <a:pt x="66" y="161"/>
                    </a:cubicBezTo>
                    <a:cubicBezTo>
                      <a:pt x="61" y="155"/>
                      <a:pt x="53" y="149"/>
                      <a:pt x="47" y="144"/>
                    </a:cubicBezTo>
                    <a:cubicBezTo>
                      <a:pt x="44" y="142"/>
                      <a:pt x="41" y="139"/>
                      <a:pt x="39" y="137"/>
                    </a:cubicBezTo>
                    <a:cubicBezTo>
                      <a:pt x="38" y="136"/>
                      <a:pt x="38" y="135"/>
                      <a:pt x="37" y="135"/>
                    </a:cubicBezTo>
                    <a:cubicBezTo>
                      <a:pt x="37" y="134"/>
                      <a:pt x="37" y="133"/>
                      <a:pt x="37" y="133"/>
                    </a:cubicBezTo>
                    <a:cubicBezTo>
                      <a:pt x="37" y="133"/>
                      <a:pt x="37" y="132"/>
                      <a:pt x="37" y="132"/>
                    </a:cubicBezTo>
                    <a:cubicBezTo>
                      <a:pt x="38" y="131"/>
                      <a:pt x="39" y="131"/>
                      <a:pt x="40" y="131"/>
                    </a:cubicBezTo>
                    <a:cubicBezTo>
                      <a:pt x="42" y="131"/>
                      <a:pt x="45" y="132"/>
                      <a:pt x="48" y="134"/>
                    </a:cubicBezTo>
                    <a:cubicBezTo>
                      <a:pt x="54" y="136"/>
                      <a:pt x="60" y="141"/>
                      <a:pt x="66" y="144"/>
                    </a:cubicBezTo>
                    <a:cubicBezTo>
                      <a:pt x="73" y="148"/>
                      <a:pt x="80" y="151"/>
                      <a:pt x="86" y="151"/>
                    </a:cubicBezTo>
                    <a:cubicBezTo>
                      <a:pt x="91" y="151"/>
                      <a:pt x="95" y="149"/>
                      <a:pt x="98" y="145"/>
                    </a:cubicBezTo>
                    <a:cubicBezTo>
                      <a:pt x="100" y="142"/>
                      <a:pt x="101" y="139"/>
                      <a:pt x="101" y="136"/>
                    </a:cubicBezTo>
                    <a:cubicBezTo>
                      <a:pt x="101" y="129"/>
                      <a:pt x="98" y="122"/>
                      <a:pt x="94" y="115"/>
                    </a:cubicBezTo>
                    <a:cubicBezTo>
                      <a:pt x="88" y="104"/>
                      <a:pt x="79" y="92"/>
                      <a:pt x="71" y="82"/>
                    </a:cubicBezTo>
                    <a:cubicBezTo>
                      <a:pt x="67" y="77"/>
                      <a:pt x="64" y="72"/>
                      <a:pt x="61" y="69"/>
                    </a:cubicBezTo>
                    <a:cubicBezTo>
                      <a:pt x="60" y="67"/>
                      <a:pt x="59" y="65"/>
                      <a:pt x="59" y="64"/>
                    </a:cubicBezTo>
                    <a:cubicBezTo>
                      <a:pt x="58" y="62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lnTo>
                      <a:pt x="56" y="59"/>
                    </a:ln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27" name="Freeform 43"/>
              <p:cNvSpPr>
                <a:spLocks/>
              </p:cNvSpPr>
              <p:nvPr/>
            </p:nvSpPr>
            <p:spPr bwMode="auto">
              <a:xfrm>
                <a:off x="1270" y="2107"/>
                <a:ext cx="380" cy="439"/>
              </a:xfrm>
              <a:custGeom>
                <a:avLst/>
                <a:gdLst>
                  <a:gd name="T0" fmla="*/ 855 w 227"/>
                  <a:gd name="T1" fmla="*/ 112 h 262"/>
                  <a:gd name="T2" fmla="*/ 872 w 227"/>
                  <a:gd name="T3" fmla="*/ 806 h 262"/>
                  <a:gd name="T4" fmla="*/ 166 w 227"/>
                  <a:gd name="T5" fmla="*/ 1121 h 262"/>
                  <a:gd name="T6" fmla="*/ 196 w 227"/>
                  <a:gd name="T7" fmla="*/ 340 h 262"/>
                  <a:gd name="T8" fmla="*/ 855 w 227"/>
                  <a:gd name="T9" fmla="*/ 11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182" y="24"/>
                    </a:moveTo>
                    <a:cubicBezTo>
                      <a:pt x="217" y="49"/>
                      <a:pt x="227" y="112"/>
                      <a:pt x="186" y="171"/>
                    </a:cubicBezTo>
                    <a:cubicBezTo>
                      <a:pt x="146" y="230"/>
                      <a:pt x="70" y="262"/>
                      <a:pt x="35" y="238"/>
                    </a:cubicBezTo>
                    <a:cubicBezTo>
                      <a:pt x="0" y="214"/>
                      <a:pt x="2" y="131"/>
                      <a:pt x="42" y="72"/>
                    </a:cubicBezTo>
                    <a:cubicBezTo>
                      <a:pt x="83" y="13"/>
                      <a:pt x="146" y="0"/>
                      <a:pt x="182" y="24"/>
                    </a:cubicBezTo>
                    <a:close/>
                  </a:path>
                </a:pathLst>
              </a:custGeom>
              <a:solidFill>
                <a:srgbClr val="6EB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28" name="Freeform 44"/>
              <p:cNvSpPr>
                <a:spLocks/>
              </p:cNvSpPr>
              <p:nvPr/>
            </p:nvSpPr>
            <p:spPr bwMode="auto">
              <a:xfrm>
                <a:off x="1171" y="2047"/>
                <a:ext cx="380" cy="438"/>
              </a:xfrm>
              <a:custGeom>
                <a:avLst/>
                <a:gdLst>
                  <a:gd name="T0" fmla="*/ 855 w 227"/>
                  <a:gd name="T1" fmla="*/ 112 h 262"/>
                  <a:gd name="T2" fmla="*/ 877 w 227"/>
                  <a:gd name="T3" fmla="*/ 799 h 262"/>
                  <a:gd name="T4" fmla="*/ 166 w 227"/>
                  <a:gd name="T5" fmla="*/ 1112 h 262"/>
                  <a:gd name="T6" fmla="*/ 203 w 227"/>
                  <a:gd name="T7" fmla="*/ 336 h 262"/>
                  <a:gd name="T8" fmla="*/ 855 w 227"/>
                  <a:gd name="T9" fmla="*/ 11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182" y="24"/>
                    </a:moveTo>
                    <a:cubicBezTo>
                      <a:pt x="217" y="49"/>
                      <a:pt x="227" y="112"/>
                      <a:pt x="187" y="171"/>
                    </a:cubicBezTo>
                    <a:cubicBezTo>
                      <a:pt x="146" y="230"/>
                      <a:pt x="71" y="262"/>
                      <a:pt x="35" y="238"/>
                    </a:cubicBezTo>
                    <a:cubicBezTo>
                      <a:pt x="0" y="214"/>
                      <a:pt x="2" y="131"/>
                      <a:pt x="43" y="72"/>
                    </a:cubicBezTo>
                    <a:cubicBezTo>
                      <a:pt x="83" y="13"/>
                      <a:pt x="147" y="0"/>
                      <a:pt x="182" y="24"/>
                    </a:cubicBezTo>
                  </a:path>
                </a:pathLst>
              </a:custGeom>
              <a:solidFill>
                <a:srgbClr val="A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29" name="Freeform 45"/>
              <p:cNvSpPr>
                <a:spLocks/>
              </p:cNvSpPr>
              <p:nvPr/>
            </p:nvSpPr>
            <p:spPr bwMode="auto">
              <a:xfrm>
                <a:off x="1174" y="2204"/>
                <a:ext cx="353" cy="281"/>
              </a:xfrm>
              <a:custGeom>
                <a:avLst/>
                <a:gdLst>
                  <a:gd name="T0" fmla="*/ 945 w 211"/>
                  <a:gd name="T1" fmla="*/ 84 h 168"/>
                  <a:gd name="T2" fmla="*/ 238 w 211"/>
                  <a:gd name="T3" fmla="*/ 395 h 168"/>
                  <a:gd name="T4" fmla="*/ 132 w 211"/>
                  <a:gd name="T5" fmla="*/ 0 h 168"/>
                  <a:gd name="T6" fmla="*/ 154 w 211"/>
                  <a:gd name="T7" fmla="*/ 674 h 168"/>
                  <a:gd name="T8" fmla="*/ 868 w 211"/>
                  <a:gd name="T9" fmla="*/ 361 h 168"/>
                  <a:gd name="T10" fmla="*/ 989 w 211"/>
                  <a:gd name="T11" fmla="*/ 20 h 168"/>
                  <a:gd name="T12" fmla="*/ 945 w 211"/>
                  <a:gd name="T13" fmla="*/ 84 h 1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1" h="168">
                    <a:moveTo>
                      <a:pt x="202" y="18"/>
                    </a:moveTo>
                    <a:cubicBezTo>
                      <a:pt x="162" y="77"/>
                      <a:pt x="87" y="109"/>
                      <a:pt x="51" y="84"/>
                    </a:cubicBezTo>
                    <a:cubicBezTo>
                      <a:pt x="31" y="70"/>
                      <a:pt x="23" y="37"/>
                      <a:pt x="28" y="0"/>
                    </a:cubicBezTo>
                    <a:cubicBezTo>
                      <a:pt x="0" y="56"/>
                      <a:pt x="2" y="123"/>
                      <a:pt x="33" y="144"/>
                    </a:cubicBezTo>
                    <a:cubicBezTo>
                      <a:pt x="69" y="168"/>
                      <a:pt x="144" y="136"/>
                      <a:pt x="185" y="77"/>
                    </a:cubicBezTo>
                    <a:cubicBezTo>
                      <a:pt x="202" y="53"/>
                      <a:pt x="210" y="27"/>
                      <a:pt x="211" y="4"/>
                    </a:cubicBezTo>
                    <a:cubicBezTo>
                      <a:pt x="208" y="9"/>
                      <a:pt x="206" y="13"/>
                      <a:pt x="202" y="18"/>
                    </a:cubicBezTo>
                  </a:path>
                </a:pathLst>
              </a:custGeom>
              <a:solidFill>
                <a:srgbClr val="9A6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30" name="Freeform 46"/>
              <p:cNvSpPr>
                <a:spLocks/>
              </p:cNvSpPr>
              <p:nvPr/>
            </p:nvSpPr>
            <p:spPr bwMode="auto">
              <a:xfrm>
                <a:off x="1184" y="2065"/>
                <a:ext cx="347" cy="397"/>
              </a:xfrm>
              <a:custGeom>
                <a:avLst/>
                <a:gdLst>
                  <a:gd name="T0" fmla="*/ 820 w 207"/>
                  <a:gd name="T1" fmla="*/ 62 h 237"/>
                  <a:gd name="T2" fmla="*/ 815 w 207"/>
                  <a:gd name="T3" fmla="*/ 70 h 237"/>
                  <a:gd name="T4" fmla="*/ 956 w 207"/>
                  <a:gd name="T5" fmla="*/ 382 h 237"/>
                  <a:gd name="T6" fmla="*/ 835 w 207"/>
                  <a:gd name="T7" fmla="*/ 747 h 237"/>
                  <a:gd name="T8" fmla="*/ 560 w 207"/>
                  <a:gd name="T9" fmla="*/ 1002 h 237"/>
                  <a:gd name="T10" fmla="*/ 270 w 207"/>
                  <a:gd name="T11" fmla="*/ 1094 h 237"/>
                  <a:gd name="T12" fmla="*/ 137 w 207"/>
                  <a:gd name="T13" fmla="*/ 1059 h 237"/>
                  <a:gd name="T14" fmla="*/ 50 w 207"/>
                  <a:gd name="T15" fmla="*/ 946 h 237"/>
                  <a:gd name="T16" fmla="*/ 20 w 207"/>
                  <a:gd name="T17" fmla="*/ 766 h 237"/>
                  <a:gd name="T18" fmla="*/ 169 w 207"/>
                  <a:gd name="T19" fmla="*/ 291 h 237"/>
                  <a:gd name="T20" fmla="*/ 632 w 207"/>
                  <a:gd name="T21" fmla="*/ 20 h 237"/>
                  <a:gd name="T22" fmla="*/ 815 w 207"/>
                  <a:gd name="T23" fmla="*/ 70 h 237"/>
                  <a:gd name="T24" fmla="*/ 820 w 207"/>
                  <a:gd name="T25" fmla="*/ 62 h 237"/>
                  <a:gd name="T26" fmla="*/ 823 w 207"/>
                  <a:gd name="T27" fmla="*/ 57 h 237"/>
                  <a:gd name="T28" fmla="*/ 632 w 207"/>
                  <a:gd name="T29" fmla="*/ 0 h 237"/>
                  <a:gd name="T30" fmla="*/ 154 w 207"/>
                  <a:gd name="T31" fmla="*/ 283 h 237"/>
                  <a:gd name="T32" fmla="*/ 0 w 207"/>
                  <a:gd name="T33" fmla="*/ 766 h 237"/>
                  <a:gd name="T34" fmla="*/ 34 w 207"/>
                  <a:gd name="T35" fmla="*/ 948 h 237"/>
                  <a:gd name="T36" fmla="*/ 124 w 207"/>
                  <a:gd name="T37" fmla="*/ 1077 h 237"/>
                  <a:gd name="T38" fmla="*/ 270 w 207"/>
                  <a:gd name="T39" fmla="*/ 1114 h 237"/>
                  <a:gd name="T40" fmla="*/ 577 w 207"/>
                  <a:gd name="T41" fmla="*/ 1015 h 237"/>
                  <a:gd name="T42" fmla="*/ 848 w 207"/>
                  <a:gd name="T43" fmla="*/ 757 h 237"/>
                  <a:gd name="T44" fmla="*/ 976 w 207"/>
                  <a:gd name="T45" fmla="*/ 382 h 237"/>
                  <a:gd name="T46" fmla="*/ 823 w 207"/>
                  <a:gd name="T47" fmla="*/ 57 h 237"/>
                  <a:gd name="T48" fmla="*/ 820 w 207"/>
                  <a:gd name="T49" fmla="*/ 62 h 23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07" h="237">
                    <a:moveTo>
                      <a:pt x="174" y="13"/>
                    </a:moveTo>
                    <a:cubicBezTo>
                      <a:pt x="173" y="15"/>
                      <a:pt x="173" y="15"/>
                      <a:pt x="173" y="15"/>
                    </a:cubicBezTo>
                    <a:cubicBezTo>
                      <a:pt x="192" y="28"/>
                      <a:pt x="203" y="52"/>
                      <a:pt x="203" y="81"/>
                    </a:cubicBezTo>
                    <a:cubicBezTo>
                      <a:pt x="203" y="105"/>
                      <a:pt x="195" y="133"/>
                      <a:pt x="177" y="159"/>
                    </a:cubicBezTo>
                    <a:cubicBezTo>
                      <a:pt x="162" y="181"/>
                      <a:pt x="141" y="200"/>
                      <a:pt x="119" y="213"/>
                    </a:cubicBezTo>
                    <a:cubicBezTo>
                      <a:pt x="98" y="226"/>
                      <a:pt x="76" y="233"/>
                      <a:pt x="57" y="233"/>
                    </a:cubicBezTo>
                    <a:cubicBezTo>
                      <a:pt x="46" y="233"/>
                      <a:pt x="36" y="231"/>
                      <a:pt x="29" y="225"/>
                    </a:cubicBezTo>
                    <a:cubicBezTo>
                      <a:pt x="21" y="220"/>
                      <a:pt x="15" y="211"/>
                      <a:pt x="11" y="201"/>
                    </a:cubicBezTo>
                    <a:cubicBezTo>
                      <a:pt x="7" y="190"/>
                      <a:pt x="4" y="177"/>
                      <a:pt x="4" y="163"/>
                    </a:cubicBezTo>
                    <a:cubicBezTo>
                      <a:pt x="4" y="131"/>
                      <a:pt x="15" y="93"/>
                      <a:pt x="36" y="62"/>
                    </a:cubicBezTo>
                    <a:cubicBezTo>
                      <a:pt x="64" y="22"/>
                      <a:pt x="102" y="4"/>
                      <a:pt x="134" y="4"/>
                    </a:cubicBezTo>
                    <a:cubicBezTo>
                      <a:pt x="149" y="4"/>
                      <a:pt x="162" y="8"/>
                      <a:pt x="173" y="15"/>
                    </a:cubicBezTo>
                    <a:cubicBezTo>
                      <a:pt x="174" y="13"/>
                      <a:pt x="174" y="13"/>
                      <a:pt x="174" y="13"/>
                    </a:cubicBezTo>
                    <a:cubicBezTo>
                      <a:pt x="175" y="12"/>
                      <a:pt x="175" y="12"/>
                      <a:pt x="175" y="12"/>
                    </a:cubicBezTo>
                    <a:cubicBezTo>
                      <a:pt x="164" y="4"/>
                      <a:pt x="149" y="0"/>
                      <a:pt x="134" y="0"/>
                    </a:cubicBezTo>
                    <a:cubicBezTo>
                      <a:pt x="100" y="0"/>
                      <a:pt x="61" y="19"/>
                      <a:pt x="33" y="60"/>
                    </a:cubicBezTo>
                    <a:cubicBezTo>
                      <a:pt x="11" y="92"/>
                      <a:pt x="0" y="130"/>
                      <a:pt x="0" y="163"/>
                    </a:cubicBezTo>
                    <a:cubicBezTo>
                      <a:pt x="0" y="177"/>
                      <a:pt x="3" y="191"/>
                      <a:pt x="7" y="202"/>
                    </a:cubicBezTo>
                    <a:cubicBezTo>
                      <a:pt x="11" y="213"/>
                      <a:pt x="18" y="223"/>
                      <a:pt x="26" y="229"/>
                    </a:cubicBezTo>
                    <a:cubicBezTo>
                      <a:pt x="35" y="234"/>
                      <a:pt x="45" y="237"/>
                      <a:pt x="57" y="237"/>
                    </a:cubicBezTo>
                    <a:cubicBezTo>
                      <a:pt x="77" y="237"/>
                      <a:pt x="100" y="230"/>
                      <a:pt x="122" y="216"/>
                    </a:cubicBezTo>
                    <a:cubicBezTo>
                      <a:pt x="143" y="203"/>
                      <a:pt x="164" y="184"/>
                      <a:pt x="180" y="161"/>
                    </a:cubicBezTo>
                    <a:cubicBezTo>
                      <a:pt x="199" y="134"/>
                      <a:pt x="207" y="106"/>
                      <a:pt x="207" y="81"/>
                    </a:cubicBezTo>
                    <a:cubicBezTo>
                      <a:pt x="207" y="51"/>
                      <a:pt x="195" y="26"/>
                      <a:pt x="175" y="12"/>
                    </a:cubicBezTo>
                    <a:cubicBezTo>
                      <a:pt x="174" y="13"/>
                      <a:pt x="174" y="13"/>
                      <a:pt x="174" y="13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31" name="Freeform 47"/>
              <p:cNvSpPr>
                <a:spLocks/>
              </p:cNvSpPr>
              <p:nvPr/>
            </p:nvSpPr>
            <p:spPr bwMode="auto">
              <a:xfrm>
                <a:off x="1358" y="2105"/>
                <a:ext cx="107" cy="86"/>
              </a:xfrm>
              <a:custGeom>
                <a:avLst/>
                <a:gdLst>
                  <a:gd name="T0" fmla="*/ 125 w 64"/>
                  <a:gd name="T1" fmla="*/ 5 h 51"/>
                  <a:gd name="T2" fmla="*/ 132 w 64"/>
                  <a:gd name="T3" fmla="*/ 245 h 51"/>
                  <a:gd name="T4" fmla="*/ 99 w 64"/>
                  <a:gd name="T5" fmla="*/ 22 h 5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4" h="51">
                    <a:moveTo>
                      <a:pt x="27" y="1"/>
                    </a:moveTo>
                    <a:cubicBezTo>
                      <a:pt x="60" y="0"/>
                      <a:pt x="64" y="51"/>
                      <a:pt x="28" y="51"/>
                    </a:cubicBezTo>
                    <a:cubicBezTo>
                      <a:pt x="0" y="51"/>
                      <a:pt x="1" y="2"/>
                      <a:pt x="21" y="5"/>
                    </a:cubicBezTo>
                  </a:path>
                </a:pathLst>
              </a:custGeom>
              <a:solidFill>
                <a:srgbClr val="B58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32" name="Oval 48"/>
              <p:cNvSpPr>
                <a:spLocks noChangeArrowheads="1"/>
              </p:cNvSpPr>
              <p:nvPr/>
            </p:nvSpPr>
            <p:spPr bwMode="auto">
              <a:xfrm>
                <a:off x="1427" y="2154"/>
                <a:ext cx="38" cy="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433" name="Freeform 49"/>
              <p:cNvSpPr>
                <a:spLocks/>
              </p:cNvSpPr>
              <p:nvPr/>
            </p:nvSpPr>
            <p:spPr bwMode="auto">
              <a:xfrm>
                <a:off x="1417" y="1981"/>
                <a:ext cx="442" cy="712"/>
              </a:xfrm>
              <a:custGeom>
                <a:avLst/>
                <a:gdLst>
                  <a:gd name="T0" fmla="*/ 598 w 264"/>
                  <a:gd name="T1" fmla="*/ 8 h 425"/>
                  <a:gd name="T2" fmla="*/ 710 w 264"/>
                  <a:gd name="T3" fmla="*/ 95 h 425"/>
                  <a:gd name="T4" fmla="*/ 864 w 264"/>
                  <a:gd name="T5" fmla="*/ 211 h 425"/>
                  <a:gd name="T6" fmla="*/ 1001 w 264"/>
                  <a:gd name="T7" fmla="*/ 273 h 425"/>
                  <a:gd name="T8" fmla="*/ 1130 w 264"/>
                  <a:gd name="T9" fmla="*/ 250 h 425"/>
                  <a:gd name="T10" fmla="*/ 1072 w 264"/>
                  <a:gd name="T11" fmla="*/ 390 h 425"/>
                  <a:gd name="T12" fmla="*/ 1088 w 264"/>
                  <a:gd name="T13" fmla="*/ 516 h 425"/>
                  <a:gd name="T14" fmla="*/ 1098 w 264"/>
                  <a:gd name="T15" fmla="*/ 598 h 425"/>
                  <a:gd name="T16" fmla="*/ 1149 w 264"/>
                  <a:gd name="T17" fmla="*/ 615 h 425"/>
                  <a:gd name="T18" fmla="*/ 1135 w 264"/>
                  <a:gd name="T19" fmla="*/ 732 h 425"/>
                  <a:gd name="T20" fmla="*/ 1164 w 264"/>
                  <a:gd name="T21" fmla="*/ 823 h 425"/>
                  <a:gd name="T22" fmla="*/ 1177 w 264"/>
                  <a:gd name="T23" fmla="*/ 903 h 425"/>
                  <a:gd name="T24" fmla="*/ 1205 w 264"/>
                  <a:gd name="T25" fmla="*/ 1067 h 425"/>
                  <a:gd name="T26" fmla="*/ 1164 w 264"/>
                  <a:gd name="T27" fmla="*/ 1148 h 425"/>
                  <a:gd name="T28" fmla="*/ 1140 w 264"/>
                  <a:gd name="T29" fmla="*/ 1238 h 425"/>
                  <a:gd name="T30" fmla="*/ 1080 w 264"/>
                  <a:gd name="T31" fmla="*/ 1359 h 425"/>
                  <a:gd name="T32" fmla="*/ 1036 w 264"/>
                  <a:gd name="T33" fmla="*/ 1642 h 425"/>
                  <a:gd name="T34" fmla="*/ 1010 w 264"/>
                  <a:gd name="T35" fmla="*/ 1754 h 425"/>
                  <a:gd name="T36" fmla="*/ 882 w 264"/>
                  <a:gd name="T37" fmla="*/ 1721 h 425"/>
                  <a:gd name="T38" fmla="*/ 802 w 264"/>
                  <a:gd name="T39" fmla="*/ 1791 h 425"/>
                  <a:gd name="T40" fmla="*/ 728 w 264"/>
                  <a:gd name="T41" fmla="*/ 1853 h 425"/>
                  <a:gd name="T42" fmla="*/ 670 w 264"/>
                  <a:gd name="T43" fmla="*/ 1895 h 425"/>
                  <a:gd name="T44" fmla="*/ 487 w 264"/>
                  <a:gd name="T45" fmla="*/ 1999 h 425"/>
                  <a:gd name="T46" fmla="*/ 278 w 264"/>
                  <a:gd name="T47" fmla="*/ 1948 h 425"/>
                  <a:gd name="T48" fmla="*/ 0 w 264"/>
                  <a:gd name="T49" fmla="*/ 1915 h 425"/>
                  <a:gd name="T50" fmla="*/ 194 w 264"/>
                  <a:gd name="T51" fmla="*/ 1829 h 425"/>
                  <a:gd name="T52" fmla="*/ 424 w 264"/>
                  <a:gd name="T53" fmla="*/ 1741 h 425"/>
                  <a:gd name="T54" fmla="*/ 569 w 264"/>
                  <a:gd name="T55" fmla="*/ 1588 h 425"/>
                  <a:gd name="T56" fmla="*/ 732 w 264"/>
                  <a:gd name="T57" fmla="*/ 1364 h 425"/>
                  <a:gd name="T58" fmla="*/ 911 w 264"/>
                  <a:gd name="T59" fmla="*/ 935 h 425"/>
                  <a:gd name="T60" fmla="*/ 897 w 264"/>
                  <a:gd name="T61" fmla="*/ 715 h 425"/>
                  <a:gd name="T62" fmla="*/ 897 w 264"/>
                  <a:gd name="T63" fmla="*/ 494 h 425"/>
                  <a:gd name="T64" fmla="*/ 815 w 264"/>
                  <a:gd name="T65" fmla="*/ 385 h 425"/>
                  <a:gd name="T66" fmla="*/ 728 w 264"/>
                  <a:gd name="T67" fmla="*/ 263 h 425"/>
                  <a:gd name="T68" fmla="*/ 661 w 264"/>
                  <a:gd name="T69" fmla="*/ 154 h 425"/>
                  <a:gd name="T70" fmla="*/ 619 w 264"/>
                  <a:gd name="T71" fmla="*/ 90 h 425"/>
                  <a:gd name="T72" fmla="*/ 586 w 264"/>
                  <a:gd name="T73" fmla="*/ 0 h 42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64" h="425">
                    <a:moveTo>
                      <a:pt x="127" y="2"/>
                    </a:moveTo>
                    <a:cubicBezTo>
                      <a:pt x="137" y="0"/>
                      <a:pt x="145" y="13"/>
                      <a:pt x="151" y="20"/>
                    </a:cubicBezTo>
                    <a:cubicBezTo>
                      <a:pt x="159" y="31"/>
                      <a:pt x="170" y="40"/>
                      <a:pt x="184" y="45"/>
                    </a:cubicBezTo>
                    <a:cubicBezTo>
                      <a:pt x="195" y="49"/>
                      <a:pt x="203" y="53"/>
                      <a:pt x="213" y="58"/>
                    </a:cubicBezTo>
                    <a:cubicBezTo>
                      <a:pt x="226" y="64"/>
                      <a:pt x="230" y="59"/>
                      <a:pt x="241" y="53"/>
                    </a:cubicBezTo>
                    <a:cubicBezTo>
                      <a:pt x="243" y="65"/>
                      <a:pt x="230" y="73"/>
                      <a:pt x="228" y="83"/>
                    </a:cubicBezTo>
                    <a:cubicBezTo>
                      <a:pt x="226" y="93"/>
                      <a:pt x="231" y="101"/>
                      <a:pt x="232" y="110"/>
                    </a:cubicBezTo>
                    <a:cubicBezTo>
                      <a:pt x="232" y="116"/>
                      <a:pt x="230" y="122"/>
                      <a:pt x="234" y="127"/>
                    </a:cubicBezTo>
                    <a:cubicBezTo>
                      <a:pt x="238" y="132"/>
                      <a:pt x="242" y="128"/>
                      <a:pt x="245" y="131"/>
                    </a:cubicBezTo>
                    <a:cubicBezTo>
                      <a:pt x="253" y="138"/>
                      <a:pt x="242" y="147"/>
                      <a:pt x="242" y="156"/>
                    </a:cubicBezTo>
                    <a:cubicBezTo>
                      <a:pt x="242" y="164"/>
                      <a:pt x="246" y="168"/>
                      <a:pt x="248" y="175"/>
                    </a:cubicBezTo>
                    <a:cubicBezTo>
                      <a:pt x="250" y="180"/>
                      <a:pt x="249" y="186"/>
                      <a:pt x="251" y="192"/>
                    </a:cubicBezTo>
                    <a:cubicBezTo>
                      <a:pt x="257" y="205"/>
                      <a:pt x="264" y="210"/>
                      <a:pt x="257" y="227"/>
                    </a:cubicBezTo>
                    <a:cubicBezTo>
                      <a:pt x="255" y="233"/>
                      <a:pt x="250" y="238"/>
                      <a:pt x="248" y="244"/>
                    </a:cubicBezTo>
                    <a:cubicBezTo>
                      <a:pt x="245" y="250"/>
                      <a:pt x="245" y="257"/>
                      <a:pt x="243" y="263"/>
                    </a:cubicBezTo>
                    <a:cubicBezTo>
                      <a:pt x="239" y="272"/>
                      <a:pt x="234" y="280"/>
                      <a:pt x="230" y="289"/>
                    </a:cubicBezTo>
                    <a:cubicBezTo>
                      <a:pt x="224" y="307"/>
                      <a:pt x="219" y="330"/>
                      <a:pt x="221" y="349"/>
                    </a:cubicBezTo>
                    <a:cubicBezTo>
                      <a:pt x="221" y="362"/>
                      <a:pt x="237" y="384"/>
                      <a:pt x="215" y="373"/>
                    </a:cubicBezTo>
                    <a:cubicBezTo>
                      <a:pt x="207" y="369"/>
                      <a:pt x="197" y="362"/>
                      <a:pt x="188" y="366"/>
                    </a:cubicBezTo>
                    <a:cubicBezTo>
                      <a:pt x="183" y="368"/>
                      <a:pt x="177" y="378"/>
                      <a:pt x="171" y="381"/>
                    </a:cubicBezTo>
                    <a:cubicBezTo>
                      <a:pt x="162" y="386"/>
                      <a:pt x="159" y="386"/>
                      <a:pt x="155" y="394"/>
                    </a:cubicBezTo>
                    <a:cubicBezTo>
                      <a:pt x="150" y="402"/>
                      <a:pt x="151" y="402"/>
                      <a:pt x="143" y="403"/>
                    </a:cubicBezTo>
                    <a:cubicBezTo>
                      <a:pt x="123" y="404"/>
                      <a:pt x="116" y="407"/>
                      <a:pt x="104" y="425"/>
                    </a:cubicBezTo>
                    <a:cubicBezTo>
                      <a:pt x="93" y="412"/>
                      <a:pt x="75" y="410"/>
                      <a:pt x="59" y="414"/>
                    </a:cubicBezTo>
                    <a:cubicBezTo>
                      <a:pt x="51" y="416"/>
                      <a:pt x="1" y="421"/>
                      <a:pt x="0" y="407"/>
                    </a:cubicBezTo>
                    <a:cubicBezTo>
                      <a:pt x="0" y="397"/>
                      <a:pt x="34" y="392"/>
                      <a:pt x="41" y="389"/>
                    </a:cubicBezTo>
                    <a:cubicBezTo>
                      <a:pt x="58" y="384"/>
                      <a:pt x="73" y="377"/>
                      <a:pt x="90" y="370"/>
                    </a:cubicBezTo>
                    <a:cubicBezTo>
                      <a:pt x="109" y="363"/>
                      <a:pt x="114" y="358"/>
                      <a:pt x="121" y="338"/>
                    </a:cubicBezTo>
                    <a:cubicBezTo>
                      <a:pt x="128" y="320"/>
                      <a:pt x="144" y="305"/>
                      <a:pt x="156" y="290"/>
                    </a:cubicBezTo>
                    <a:cubicBezTo>
                      <a:pt x="176" y="265"/>
                      <a:pt x="190" y="231"/>
                      <a:pt x="194" y="199"/>
                    </a:cubicBezTo>
                    <a:cubicBezTo>
                      <a:pt x="197" y="181"/>
                      <a:pt x="194" y="169"/>
                      <a:pt x="191" y="152"/>
                    </a:cubicBezTo>
                    <a:cubicBezTo>
                      <a:pt x="189" y="137"/>
                      <a:pt x="194" y="120"/>
                      <a:pt x="191" y="105"/>
                    </a:cubicBezTo>
                    <a:cubicBezTo>
                      <a:pt x="189" y="93"/>
                      <a:pt x="181" y="91"/>
                      <a:pt x="174" y="82"/>
                    </a:cubicBezTo>
                    <a:cubicBezTo>
                      <a:pt x="167" y="74"/>
                      <a:pt x="161" y="65"/>
                      <a:pt x="155" y="56"/>
                    </a:cubicBezTo>
                    <a:cubicBezTo>
                      <a:pt x="150" y="49"/>
                      <a:pt x="146" y="40"/>
                      <a:pt x="141" y="33"/>
                    </a:cubicBezTo>
                    <a:cubicBezTo>
                      <a:pt x="138" y="28"/>
                      <a:pt x="134" y="24"/>
                      <a:pt x="132" y="19"/>
                    </a:cubicBezTo>
                    <a:cubicBezTo>
                      <a:pt x="128" y="13"/>
                      <a:pt x="126" y="7"/>
                      <a:pt x="125" y="0"/>
                    </a:cubicBezTo>
                  </a:path>
                </a:pathLst>
              </a:custGeom>
              <a:solidFill>
                <a:srgbClr val="6EB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34" name="Freeform 50"/>
              <p:cNvSpPr>
                <a:spLocks/>
              </p:cNvSpPr>
              <p:nvPr/>
            </p:nvSpPr>
            <p:spPr bwMode="auto">
              <a:xfrm>
                <a:off x="1082" y="2032"/>
                <a:ext cx="71" cy="83"/>
              </a:xfrm>
              <a:custGeom>
                <a:avLst/>
                <a:gdLst>
                  <a:gd name="T0" fmla="*/ 140 w 42"/>
                  <a:gd name="T1" fmla="*/ 0 h 50"/>
                  <a:gd name="T2" fmla="*/ 0 w 42"/>
                  <a:gd name="T3" fmla="*/ 125 h 50"/>
                  <a:gd name="T4" fmla="*/ 140 w 42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2" h="50">
                    <a:moveTo>
                      <a:pt x="29" y="0"/>
                    </a:moveTo>
                    <a:cubicBezTo>
                      <a:pt x="29" y="0"/>
                      <a:pt x="39" y="42"/>
                      <a:pt x="0" y="27"/>
                    </a:cubicBezTo>
                    <a:cubicBezTo>
                      <a:pt x="0" y="27"/>
                      <a:pt x="42" y="50"/>
                      <a:pt x="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35" name="Freeform 51"/>
              <p:cNvSpPr>
                <a:spLocks/>
              </p:cNvSpPr>
              <p:nvPr/>
            </p:nvSpPr>
            <p:spPr bwMode="auto">
              <a:xfrm>
                <a:off x="1040" y="2249"/>
                <a:ext cx="39" cy="44"/>
              </a:xfrm>
              <a:custGeom>
                <a:avLst/>
                <a:gdLst>
                  <a:gd name="T0" fmla="*/ 20 w 23"/>
                  <a:gd name="T1" fmla="*/ 0 h 26"/>
                  <a:gd name="T2" fmla="*/ 0 w 23"/>
                  <a:gd name="T3" fmla="*/ 125 h 26"/>
                  <a:gd name="T4" fmla="*/ 20 w 2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3" h="26">
                    <a:moveTo>
                      <a:pt x="4" y="0"/>
                    </a:moveTo>
                    <a:cubicBezTo>
                      <a:pt x="4" y="0"/>
                      <a:pt x="18" y="20"/>
                      <a:pt x="0" y="26"/>
                    </a:cubicBezTo>
                    <a:cubicBezTo>
                      <a:pt x="0" y="26"/>
                      <a:pt x="23" y="24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36" name="Freeform 52"/>
              <p:cNvSpPr>
                <a:spLocks/>
              </p:cNvSpPr>
              <p:nvPr/>
            </p:nvSpPr>
            <p:spPr bwMode="auto">
              <a:xfrm>
                <a:off x="930" y="2427"/>
                <a:ext cx="84" cy="60"/>
              </a:xfrm>
              <a:custGeom>
                <a:avLst/>
                <a:gdLst>
                  <a:gd name="T0" fmla="*/ 208 w 50"/>
                  <a:gd name="T1" fmla="*/ 0 h 36"/>
                  <a:gd name="T2" fmla="*/ 237 w 50"/>
                  <a:gd name="T3" fmla="*/ 55 h 36"/>
                  <a:gd name="T4" fmla="*/ 208 w 50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" h="36">
                    <a:moveTo>
                      <a:pt x="44" y="0"/>
                    </a:moveTo>
                    <a:cubicBezTo>
                      <a:pt x="44" y="0"/>
                      <a:pt x="0" y="36"/>
                      <a:pt x="50" y="12"/>
                    </a:cubicBezTo>
                    <a:cubicBezTo>
                      <a:pt x="50" y="12"/>
                      <a:pt x="12" y="30"/>
                      <a:pt x="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37" name="Freeform 53"/>
              <p:cNvSpPr>
                <a:spLocks/>
              </p:cNvSpPr>
              <p:nvPr/>
            </p:nvSpPr>
            <p:spPr bwMode="auto">
              <a:xfrm>
                <a:off x="1146" y="2646"/>
                <a:ext cx="30" cy="67"/>
              </a:xfrm>
              <a:custGeom>
                <a:avLst/>
                <a:gdLst>
                  <a:gd name="T0" fmla="*/ 63 w 18"/>
                  <a:gd name="T1" fmla="*/ 0 h 40"/>
                  <a:gd name="T2" fmla="*/ 83 w 18"/>
                  <a:gd name="T3" fmla="*/ 79 h 40"/>
                  <a:gd name="T4" fmla="*/ 63 w 18"/>
                  <a:gd name="T5" fmla="*/ 0 h 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40">
                    <a:moveTo>
                      <a:pt x="14" y="0"/>
                    </a:moveTo>
                    <a:cubicBezTo>
                      <a:pt x="14" y="0"/>
                      <a:pt x="0" y="40"/>
                      <a:pt x="18" y="17"/>
                    </a:cubicBezTo>
                    <a:cubicBezTo>
                      <a:pt x="18" y="17"/>
                      <a:pt x="5" y="30"/>
                      <a:pt x="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38" name="Freeform 54"/>
              <p:cNvSpPr>
                <a:spLocks/>
              </p:cNvSpPr>
              <p:nvPr/>
            </p:nvSpPr>
            <p:spPr bwMode="auto">
              <a:xfrm>
                <a:off x="1258" y="2663"/>
                <a:ext cx="109" cy="28"/>
              </a:xfrm>
              <a:custGeom>
                <a:avLst/>
                <a:gdLst>
                  <a:gd name="T0" fmla="*/ 0 w 65"/>
                  <a:gd name="T1" fmla="*/ 0 h 17"/>
                  <a:gd name="T2" fmla="*/ 307 w 65"/>
                  <a:gd name="T3" fmla="*/ 68 h 17"/>
                  <a:gd name="T4" fmla="*/ 0 w 65"/>
                  <a:gd name="T5" fmla="*/ 0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5" h="17">
                    <a:moveTo>
                      <a:pt x="0" y="0"/>
                    </a:moveTo>
                    <a:cubicBezTo>
                      <a:pt x="0" y="0"/>
                      <a:pt x="33" y="17"/>
                      <a:pt x="65" y="15"/>
                    </a:cubicBezTo>
                    <a:cubicBezTo>
                      <a:pt x="65" y="15"/>
                      <a:pt x="19" y="8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39" name="Freeform 55"/>
              <p:cNvSpPr>
                <a:spLocks/>
              </p:cNvSpPr>
              <p:nvPr/>
            </p:nvSpPr>
            <p:spPr bwMode="auto">
              <a:xfrm>
                <a:off x="1785" y="2596"/>
                <a:ext cx="74" cy="68"/>
              </a:xfrm>
              <a:custGeom>
                <a:avLst/>
                <a:gdLst>
                  <a:gd name="T0" fmla="*/ 0 w 44"/>
                  <a:gd name="T1" fmla="*/ 60 h 41"/>
                  <a:gd name="T2" fmla="*/ 82 w 44"/>
                  <a:gd name="T3" fmla="*/ 0 h 41"/>
                  <a:gd name="T4" fmla="*/ 0 w 44"/>
                  <a:gd name="T5" fmla="*/ 6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41">
                    <a:moveTo>
                      <a:pt x="0" y="13"/>
                    </a:moveTo>
                    <a:cubicBezTo>
                      <a:pt x="0" y="13"/>
                      <a:pt x="44" y="41"/>
                      <a:pt x="17" y="0"/>
                    </a:cubicBezTo>
                    <a:cubicBezTo>
                      <a:pt x="17" y="0"/>
                      <a:pt x="34" y="32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40" name="Freeform 56"/>
              <p:cNvSpPr>
                <a:spLocks/>
              </p:cNvSpPr>
              <p:nvPr/>
            </p:nvSpPr>
            <p:spPr bwMode="auto">
              <a:xfrm>
                <a:off x="1797" y="2002"/>
                <a:ext cx="99" cy="68"/>
              </a:xfrm>
              <a:custGeom>
                <a:avLst/>
                <a:gdLst>
                  <a:gd name="T0" fmla="*/ 0 w 59"/>
                  <a:gd name="T1" fmla="*/ 168 h 41"/>
                  <a:gd name="T2" fmla="*/ 112 w 59"/>
                  <a:gd name="T3" fmla="*/ 187 h 41"/>
                  <a:gd name="T4" fmla="*/ 0 w 59"/>
                  <a:gd name="T5" fmla="*/ 168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41">
                    <a:moveTo>
                      <a:pt x="0" y="37"/>
                    </a:moveTo>
                    <a:cubicBezTo>
                      <a:pt x="0" y="37"/>
                      <a:pt x="59" y="0"/>
                      <a:pt x="24" y="41"/>
                    </a:cubicBezTo>
                    <a:cubicBezTo>
                      <a:pt x="24" y="41"/>
                      <a:pt x="47" y="12"/>
                      <a:pt x="0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41" name="Freeform 57"/>
              <p:cNvSpPr>
                <a:spLocks/>
              </p:cNvSpPr>
              <p:nvPr/>
            </p:nvSpPr>
            <p:spPr bwMode="auto">
              <a:xfrm>
                <a:off x="1460" y="1787"/>
                <a:ext cx="36" cy="111"/>
              </a:xfrm>
              <a:custGeom>
                <a:avLst/>
                <a:gdLst>
                  <a:gd name="T0" fmla="*/ 0 w 21"/>
                  <a:gd name="T1" fmla="*/ 315 h 66"/>
                  <a:gd name="T2" fmla="*/ 106 w 21"/>
                  <a:gd name="T3" fmla="*/ 306 h 66"/>
                  <a:gd name="T4" fmla="*/ 0 w 21"/>
                  <a:gd name="T5" fmla="*/ 315 h 6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" h="66">
                    <a:moveTo>
                      <a:pt x="0" y="66"/>
                    </a:moveTo>
                    <a:cubicBezTo>
                      <a:pt x="0" y="66"/>
                      <a:pt x="10" y="0"/>
                      <a:pt x="21" y="64"/>
                    </a:cubicBezTo>
                    <a:cubicBezTo>
                      <a:pt x="21" y="64"/>
                      <a:pt x="9" y="18"/>
                      <a:pt x="0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42" name="Freeform 58"/>
              <p:cNvSpPr>
                <a:spLocks/>
              </p:cNvSpPr>
              <p:nvPr/>
            </p:nvSpPr>
            <p:spPr bwMode="auto">
              <a:xfrm>
                <a:off x="1278" y="1943"/>
                <a:ext cx="107" cy="18"/>
              </a:xfrm>
              <a:custGeom>
                <a:avLst/>
                <a:gdLst>
                  <a:gd name="T0" fmla="*/ 0 w 64"/>
                  <a:gd name="T1" fmla="*/ 0 h 11"/>
                  <a:gd name="T2" fmla="*/ 117 w 64"/>
                  <a:gd name="T3" fmla="*/ 34 h 11"/>
                  <a:gd name="T4" fmla="*/ 299 w 64"/>
                  <a:gd name="T5" fmla="*/ 13 h 11"/>
                  <a:gd name="T6" fmla="*/ 117 w 64"/>
                  <a:gd name="T7" fmla="*/ 43 h 11"/>
                  <a:gd name="T8" fmla="*/ 0 w 64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11">
                    <a:moveTo>
                      <a:pt x="0" y="0"/>
                    </a:moveTo>
                    <a:cubicBezTo>
                      <a:pt x="2" y="5"/>
                      <a:pt x="19" y="8"/>
                      <a:pt x="25" y="8"/>
                    </a:cubicBezTo>
                    <a:cubicBezTo>
                      <a:pt x="38" y="8"/>
                      <a:pt x="51" y="3"/>
                      <a:pt x="64" y="3"/>
                    </a:cubicBezTo>
                    <a:cubicBezTo>
                      <a:pt x="51" y="7"/>
                      <a:pt x="39" y="10"/>
                      <a:pt x="25" y="10"/>
                    </a:cubicBezTo>
                    <a:cubicBezTo>
                      <a:pt x="19" y="11"/>
                      <a:pt x="1" y="7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43" name="Freeform 59"/>
              <p:cNvSpPr>
                <a:spLocks/>
              </p:cNvSpPr>
              <p:nvPr/>
            </p:nvSpPr>
            <p:spPr bwMode="auto">
              <a:xfrm>
                <a:off x="1194" y="2350"/>
                <a:ext cx="220" cy="117"/>
              </a:xfrm>
              <a:custGeom>
                <a:avLst/>
                <a:gdLst>
                  <a:gd name="T0" fmla="*/ 5 w 131"/>
                  <a:gd name="T1" fmla="*/ 0 h 70"/>
                  <a:gd name="T2" fmla="*/ 141 w 131"/>
                  <a:gd name="T3" fmla="*/ 271 h 70"/>
                  <a:gd name="T4" fmla="*/ 620 w 131"/>
                  <a:gd name="T5" fmla="*/ 132 h 70"/>
                  <a:gd name="T6" fmla="*/ 170 w 131"/>
                  <a:gd name="T7" fmla="*/ 242 h 70"/>
                  <a:gd name="T8" fmla="*/ 5 w 131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1" h="70">
                    <a:moveTo>
                      <a:pt x="1" y="0"/>
                    </a:moveTo>
                    <a:cubicBezTo>
                      <a:pt x="1" y="0"/>
                      <a:pt x="0" y="45"/>
                      <a:pt x="30" y="58"/>
                    </a:cubicBezTo>
                    <a:cubicBezTo>
                      <a:pt x="59" y="70"/>
                      <a:pt x="105" y="50"/>
                      <a:pt x="131" y="28"/>
                    </a:cubicBezTo>
                    <a:cubicBezTo>
                      <a:pt x="131" y="28"/>
                      <a:pt x="77" y="70"/>
                      <a:pt x="36" y="52"/>
                    </a:cubicBezTo>
                    <a:cubicBezTo>
                      <a:pt x="5" y="39"/>
                      <a:pt x="1" y="0"/>
                      <a:pt x="1" y="0"/>
                    </a:cubicBezTo>
                  </a:path>
                </a:pathLst>
              </a:custGeom>
              <a:solidFill>
                <a:srgbClr val="8541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44" name="Freeform 60"/>
              <p:cNvSpPr>
                <a:spLocks/>
              </p:cNvSpPr>
              <p:nvPr/>
            </p:nvSpPr>
            <p:spPr bwMode="auto">
              <a:xfrm>
                <a:off x="1214" y="2080"/>
                <a:ext cx="143" cy="263"/>
              </a:xfrm>
              <a:custGeom>
                <a:avLst/>
                <a:gdLst>
                  <a:gd name="T0" fmla="*/ 405 w 85"/>
                  <a:gd name="T1" fmla="*/ 0 h 157"/>
                  <a:gd name="T2" fmla="*/ 84 w 85"/>
                  <a:gd name="T3" fmla="*/ 250 h 157"/>
                  <a:gd name="T4" fmla="*/ 13 w 85"/>
                  <a:gd name="T5" fmla="*/ 375 h 157"/>
                  <a:gd name="T6" fmla="*/ 119 w 85"/>
                  <a:gd name="T7" fmla="*/ 739 h 157"/>
                  <a:gd name="T8" fmla="*/ 405 w 85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5" h="157">
                    <a:moveTo>
                      <a:pt x="85" y="0"/>
                    </a:moveTo>
                    <a:cubicBezTo>
                      <a:pt x="61" y="8"/>
                      <a:pt x="37" y="26"/>
                      <a:pt x="18" y="53"/>
                    </a:cubicBezTo>
                    <a:cubicBezTo>
                      <a:pt x="12" y="62"/>
                      <a:pt x="7" y="71"/>
                      <a:pt x="3" y="80"/>
                    </a:cubicBezTo>
                    <a:cubicBezTo>
                      <a:pt x="0" y="113"/>
                      <a:pt x="7" y="143"/>
                      <a:pt x="25" y="157"/>
                    </a:cubicBezTo>
                    <a:cubicBezTo>
                      <a:pt x="24" y="105"/>
                      <a:pt x="38" y="49"/>
                      <a:pt x="85" y="0"/>
                    </a:cubicBezTo>
                  </a:path>
                </a:pathLst>
              </a:custGeom>
              <a:solidFill>
                <a:srgbClr val="C39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45" name="Freeform 61"/>
              <p:cNvSpPr>
                <a:spLocks/>
              </p:cNvSpPr>
              <p:nvPr/>
            </p:nvSpPr>
            <p:spPr bwMode="auto">
              <a:xfrm>
                <a:off x="1191" y="2214"/>
                <a:ext cx="79" cy="241"/>
              </a:xfrm>
              <a:custGeom>
                <a:avLst/>
                <a:gdLst>
                  <a:gd name="T0" fmla="*/ 82 w 47"/>
                  <a:gd name="T1" fmla="*/ 0 h 144"/>
                  <a:gd name="T2" fmla="*/ 0 w 47"/>
                  <a:gd name="T3" fmla="*/ 348 h 144"/>
                  <a:gd name="T4" fmla="*/ 34 w 47"/>
                  <a:gd name="T5" fmla="*/ 524 h 144"/>
                  <a:gd name="T6" fmla="*/ 119 w 47"/>
                  <a:gd name="T7" fmla="*/ 639 h 144"/>
                  <a:gd name="T8" fmla="*/ 224 w 47"/>
                  <a:gd name="T9" fmla="*/ 674 h 144"/>
                  <a:gd name="T10" fmla="*/ 224 w 47"/>
                  <a:gd name="T11" fmla="*/ 666 h 144"/>
                  <a:gd name="T12" fmla="*/ 153 w 47"/>
                  <a:gd name="T13" fmla="*/ 653 h 144"/>
                  <a:gd name="T14" fmla="*/ 13 w 47"/>
                  <a:gd name="T15" fmla="*/ 382 h 144"/>
                  <a:gd name="T16" fmla="*/ 182 w 47"/>
                  <a:gd name="T17" fmla="*/ 624 h 144"/>
                  <a:gd name="T18" fmla="*/ 215 w 47"/>
                  <a:gd name="T19" fmla="*/ 639 h 144"/>
                  <a:gd name="T20" fmla="*/ 187 w 47"/>
                  <a:gd name="T21" fmla="*/ 362 h 144"/>
                  <a:gd name="T22" fmla="*/ 82 w 47"/>
                  <a:gd name="T23" fmla="*/ 0 h 1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4">
                    <a:moveTo>
                      <a:pt x="17" y="0"/>
                    </a:moveTo>
                    <a:cubicBezTo>
                      <a:pt x="6" y="25"/>
                      <a:pt x="0" y="51"/>
                      <a:pt x="0" y="74"/>
                    </a:cubicBezTo>
                    <a:cubicBezTo>
                      <a:pt x="0" y="88"/>
                      <a:pt x="3" y="101"/>
                      <a:pt x="7" y="112"/>
                    </a:cubicBezTo>
                    <a:cubicBezTo>
                      <a:pt x="11" y="122"/>
                      <a:pt x="17" y="131"/>
                      <a:pt x="25" y="136"/>
                    </a:cubicBezTo>
                    <a:cubicBezTo>
                      <a:pt x="31" y="141"/>
                      <a:pt x="38" y="143"/>
                      <a:pt x="47" y="144"/>
                    </a:cubicBezTo>
                    <a:cubicBezTo>
                      <a:pt x="47" y="143"/>
                      <a:pt x="47" y="143"/>
                      <a:pt x="47" y="142"/>
                    </a:cubicBezTo>
                    <a:cubicBezTo>
                      <a:pt x="41" y="142"/>
                      <a:pt x="36" y="140"/>
                      <a:pt x="32" y="139"/>
                    </a:cubicBezTo>
                    <a:cubicBezTo>
                      <a:pt x="2" y="126"/>
                      <a:pt x="3" y="81"/>
                      <a:pt x="3" y="81"/>
                    </a:cubicBezTo>
                    <a:cubicBezTo>
                      <a:pt x="3" y="81"/>
                      <a:pt x="7" y="120"/>
                      <a:pt x="38" y="133"/>
                    </a:cubicBezTo>
                    <a:cubicBezTo>
                      <a:pt x="40" y="134"/>
                      <a:pt x="43" y="135"/>
                      <a:pt x="45" y="136"/>
                    </a:cubicBezTo>
                    <a:cubicBezTo>
                      <a:pt x="42" y="117"/>
                      <a:pt x="39" y="97"/>
                      <a:pt x="39" y="77"/>
                    </a:cubicBezTo>
                    <a:cubicBezTo>
                      <a:pt x="21" y="63"/>
                      <a:pt x="14" y="33"/>
                      <a:pt x="17" y="0"/>
                    </a:cubicBezTo>
                  </a:path>
                </a:pathLst>
              </a:custGeom>
              <a:solidFill>
                <a:srgbClr val="B89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46" name="Freeform 62"/>
              <p:cNvSpPr>
                <a:spLocks/>
              </p:cNvSpPr>
              <p:nvPr/>
            </p:nvSpPr>
            <p:spPr bwMode="auto">
              <a:xfrm>
                <a:off x="1184" y="2070"/>
                <a:ext cx="183" cy="392"/>
              </a:xfrm>
              <a:custGeom>
                <a:avLst/>
                <a:gdLst>
                  <a:gd name="T0" fmla="*/ 515 w 109"/>
                  <a:gd name="T1" fmla="*/ 0 h 234"/>
                  <a:gd name="T2" fmla="*/ 154 w 109"/>
                  <a:gd name="T3" fmla="*/ 266 h 234"/>
                  <a:gd name="T4" fmla="*/ 0 w 109"/>
                  <a:gd name="T5" fmla="*/ 752 h 234"/>
                  <a:gd name="T6" fmla="*/ 34 w 109"/>
                  <a:gd name="T7" fmla="*/ 935 h 234"/>
                  <a:gd name="T8" fmla="*/ 124 w 109"/>
                  <a:gd name="T9" fmla="*/ 1064 h 234"/>
                  <a:gd name="T10" fmla="*/ 245 w 109"/>
                  <a:gd name="T11" fmla="*/ 1101 h 234"/>
                  <a:gd name="T12" fmla="*/ 242 w 109"/>
                  <a:gd name="T13" fmla="*/ 1081 h 234"/>
                  <a:gd name="T14" fmla="*/ 138 w 109"/>
                  <a:gd name="T15" fmla="*/ 1044 h 234"/>
                  <a:gd name="T16" fmla="*/ 50 w 109"/>
                  <a:gd name="T17" fmla="*/ 931 h 234"/>
                  <a:gd name="T18" fmla="*/ 20 w 109"/>
                  <a:gd name="T19" fmla="*/ 752 h 234"/>
                  <a:gd name="T20" fmla="*/ 99 w 109"/>
                  <a:gd name="T21" fmla="*/ 404 h 234"/>
                  <a:gd name="T22" fmla="*/ 170 w 109"/>
                  <a:gd name="T23" fmla="*/ 278 h 234"/>
                  <a:gd name="T24" fmla="*/ 487 w 109"/>
                  <a:gd name="T25" fmla="*/ 28 h 234"/>
                  <a:gd name="T26" fmla="*/ 515 w 109"/>
                  <a:gd name="T27" fmla="*/ 0 h 2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9" h="234">
                    <a:moveTo>
                      <a:pt x="109" y="0"/>
                    </a:moveTo>
                    <a:cubicBezTo>
                      <a:pt x="82" y="7"/>
                      <a:pt x="54" y="26"/>
                      <a:pt x="33" y="57"/>
                    </a:cubicBezTo>
                    <a:cubicBezTo>
                      <a:pt x="11" y="89"/>
                      <a:pt x="0" y="127"/>
                      <a:pt x="0" y="160"/>
                    </a:cubicBezTo>
                    <a:cubicBezTo>
                      <a:pt x="0" y="174"/>
                      <a:pt x="3" y="188"/>
                      <a:pt x="7" y="199"/>
                    </a:cubicBezTo>
                    <a:cubicBezTo>
                      <a:pt x="11" y="210"/>
                      <a:pt x="18" y="220"/>
                      <a:pt x="26" y="226"/>
                    </a:cubicBezTo>
                    <a:cubicBezTo>
                      <a:pt x="33" y="231"/>
                      <a:pt x="42" y="233"/>
                      <a:pt x="52" y="234"/>
                    </a:cubicBezTo>
                    <a:cubicBezTo>
                      <a:pt x="52" y="233"/>
                      <a:pt x="51" y="231"/>
                      <a:pt x="51" y="230"/>
                    </a:cubicBezTo>
                    <a:cubicBezTo>
                      <a:pt x="42" y="229"/>
                      <a:pt x="35" y="227"/>
                      <a:pt x="29" y="222"/>
                    </a:cubicBezTo>
                    <a:cubicBezTo>
                      <a:pt x="21" y="217"/>
                      <a:pt x="15" y="208"/>
                      <a:pt x="11" y="198"/>
                    </a:cubicBezTo>
                    <a:cubicBezTo>
                      <a:pt x="7" y="187"/>
                      <a:pt x="4" y="174"/>
                      <a:pt x="4" y="160"/>
                    </a:cubicBezTo>
                    <a:cubicBezTo>
                      <a:pt x="4" y="137"/>
                      <a:pt x="10" y="111"/>
                      <a:pt x="21" y="86"/>
                    </a:cubicBezTo>
                    <a:cubicBezTo>
                      <a:pt x="25" y="77"/>
                      <a:pt x="30" y="68"/>
                      <a:pt x="36" y="59"/>
                    </a:cubicBezTo>
                    <a:cubicBezTo>
                      <a:pt x="55" y="32"/>
                      <a:pt x="79" y="14"/>
                      <a:pt x="103" y="6"/>
                    </a:cubicBezTo>
                    <a:cubicBezTo>
                      <a:pt x="105" y="4"/>
                      <a:pt x="107" y="2"/>
                      <a:pt x="109" y="0"/>
                    </a:cubicBezTo>
                  </a:path>
                </a:pathLst>
              </a:custGeom>
              <a:solidFill>
                <a:srgbClr val="676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47" name="Freeform 63"/>
              <p:cNvSpPr>
                <a:spLocks/>
              </p:cNvSpPr>
              <p:nvPr/>
            </p:nvSpPr>
            <p:spPr bwMode="auto">
              <a:xfrm>
                <a:off x="1194" y="2350"/>
                <a:ext cx="76" cy="102"/>
              </a:xfrm>
              <a:custGeom>
                <a:avLst/>
                <a:gdLst>
                  <a:gd name="T0" fmla="*/ 5 w 45"/>
                  <a:gd name="T1" fmla="*/ 0 h 61"/>
                  <a:gd name="T2" fmla="*/ 145 w 45"/>
                  <a:gd name="T3" fmla="*/ 271 h 61"/>
                  <a:gd name="T4" fmla="*/ 216 w 45"/>
                  <a:gd name="T5" fmla="*/ 286 h 61"/>
                  <a:gd name="T6" fmla="*/ 208 w 45"/>
                  <a:gd name="T7" fmla="*/ 258 h 61"/>
                  <a:gd name="T8" fmla="*/ 174 w 45"/>
                  <a:gd name="T9" fmla="*/ 242 h 61"/>
                  <a:gd name="T10" fmla="*/ 5 w 45"/>
                  <a:gd name="T11" fmla="*/ 0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1" y="0"/>
                    </a:moveTo>
                    <a:cubicBezTo>
                      <a:pt x="1" y="0"/>
                      <a:pt x="0" y="45"/>
                      <a:pt x="30" y="58"/>
                    </a:cubicBezTo>
                    <a:cubicBezTo>
                      <a:pt x="34" y="59"/>
                      <a:pt x="39" y="61"/>
                      <a:pt x="45" y="61"/>
                    </a:cubicBezTo>
                    <a:cubicBezTo>
                      <a:pt x="44" y="59"/>
                      <a:pt x="44" y="57"/>
                      <a:pt x="43" y="55"/>
                    </a:cubicBezTo>
                    <a:cubicBezTo>
                      <a:pt x="41" y="54"/>
                      <a:pt x="38" y="53"/>
                      <a:pt x="36" y="52"/>
                    </a:cubicBezTo>
                    <a:cubicBezTo>
                      <a:pt x="5" y="39"/>
                      <a:pt x="1" y="0"/>
                      <a:pt x="1" y="0"/>
                    </a:cubicBezTo>
                  </a:path>
                </a:pathLst>
              </a:custGeom>
              <a:solidFill>
                <a:srgbClr val="A87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48" name="Freeform 64"/>
              <p:cNvSpPr>
                <a:spLocks/>
              </p:cNvSpPr>
              <p:nvPr/>
            </p:nvSpPr>
            <p:spPr bwMode="auto">
              <a:xfrm>
                <a:off x="1606" y="2085"/>
                <a:ext cx="216" cy="563"/>
              </a:xfrm>
              <a:custGeom>
                <a:avLst/>
                <a:gdLst>
                  <a:gd name="T0" fmla="*/ 440 w 129"/>
                  <a:gd name="T1" fmla="*/ 0 h 336"/>
                  <a:gd name="T2" fmla="*/ 494 w 129"/>
                  <a:gd name="T3" fmla="*/ 5 h 336"/>
                  <a:gd name="T4" fmla="*/ 496 w 129"/>
                  <a:gd name="T5" fmla="*/ 137 h 336"/>
                  <a:gd name="T6" fmla="*/ 516 w 129"/>
                  <a:gd name="T7" fmla="*/ 300 h 336"/>
                  <a:gd name="T8" fmla="*/ 586 w 129"/>
                  <a:gd name="T9" fmla="*/ 508 h 336"/>
                  <a:gd name="T10" fmla="*/ 599 w 129"/>
                  <a:gd name="T11" fmla="*/ 732 h 336"/>
                  <a:gd name="T12" fmla="*/ 599 w 129"/>
                  <a:gd name="T13" fmla="*/ 851 h 336"/>
                  <a:gd name="T14" fmla="*/ 558 w 129"/>
                  <a:gd name="T15" fmla="*/ 947 h 336"/>
                  <a:gd name="T16" fmla="*/ 496 w 129"/>
                  <a:gd name="T17" fmla="*/ 1138 h 336"/>
                  <a:gd name="T18" fmla="*/ 460 w 129"/>
                  <a:gd name="T19" fmla="*/ 1312 h 336"/>
                  <a:gd name="T20" fmla="*/ 357 w 129"/>
                  <a:gd name="T21" fmla="*/ 1392 h 336"/>
                  <a:gd name="T22" fmla="*/ 0 w 129"/>
                  <a:gd name="T23" fmla="*/ 1580 h 336"/>
                  <a:gd name="T24" fmla="*/ 75 w 129"/>
                  <a:gd name="T25" fmla="*/ 1533 h 336"/>
                  <a:gd name="T26" fmla="*/ 196 w 129"/>
                  <a:gd name="T27" fmla="*/ 1471 h 336"/>
                  <a:gd name="T28" fmla="*/ 348 w 129"/>
                  <a:gd name="T29" fmla="*/ 1351 h 336"/>
                  <a:gd name="T30" fmla="*/ 512 w 129"/>
                  <a:gd name="T31" fmla="*/ 994 h 336"/>
                  <a:gd name="T32" fmla="*/ 583 w 129"/>
                  <a:gd name="T33" fmla="*/ 578 h 336"/>
                  <a:gd name="T34" fmla="*/ 527 w 129"/>
                  <a:gd name="T35" fmla="*/ 395 h 336"/>
                  <a:gd name="T36" fmla="*/ 487 w 129"/>
                  <a:gd name="T37" fmla="*/ 225 h 336"/>
                  <a:gd name="T38" fmla="*/ 474 w 129"/>
                  <a:gd name="T39" fmla="*/ 5 h 3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9" h="336">
                    <a:moveTo>
                      <a:pt x="94" y="0"/>
                    </a:moveTo>
                    <a:cubicBezTo>
                      <a:pt x="98" y="0"/>
                      <a:pt x="101" y="0"/>
                      <a:pt x="105" y="1"/>
                    </a:cubicBezTo>
                    <a:cubicBezTo>
                      <a:pt x="109" y="10"/>
                      <a:pt x="106" y="21"/>
                      <a:pt x="106" y="29"/>
                    </a:cubicBezTo>
                    <a:cubicBezTo>
                      <a:pt x="107" y="41"/>
                      <a:pt x="107" y="53"/>
                      <a:pt x="110" y="64"/>
                    </a:cubicBezTo>
                    <a:cubicBezTo>
                      <a:pt x="114" y="79"/>
                      <a:pt x="121" y="93"/>
                      <a:pt x="125" y="108"/>
                    </a:cubicBezTo>
                    <a:cubicBezTo>
                      <a:pt x="129" y="123"/>
                      <a:pt x="128" y="140"/>
                      <a:pt x="128" y="156"/>
                    </a:cubicBezTo>
                    <a:cubicBezTo>
                      <a:pt x="128" y="164"/>
                      <a:pt x="129" y="174"/>
                      <a:pt x="128" y="181"/>
                    </a:cubicBezTo>
                    <a:cubicBezTo>
                      <a:pt x="126" y="189"/>
                      <a:pt x="121" y="194"/>
                      <a:pt x="119" y="201"/>
                    </a:cubicBezTo>
                    <a:cubicBezTo>
                      <a:pt x="114" y="215"/>
                      <a:pt x="109" y="229"/>
                      <a:pt x="106" y="242"/>
                    </a:cubicBezTo>
                    <a:cubicBezTo>
                      <a:pt x="103" y="255"/>
                      <a:pt x="102" y="267"/>
                      <a:pt x="98" y="279"/>
                    </a:cubicBezTo>
                    <a:cubicBezTo>
                      <a:pt x="95" y="292"/>
                      <a:pt x="88" y="292"/>
                      <a:pt x="76" y="296"/>
                    </a:cubicBezTo>
                    <a:cubicBezTo>
                      <a:pt x="50" y="307"/>
                      <a:pt x="29" y="336"/>
                      <a:pt x="0" y="336"/>
                    </a:cubicBezTo>
                    <a:cubicBezTo>
                      <a:pt x="0" y="330"/>
                      <a:pt x="10" y="328"/>
                      <a:pt x="16" y="326"/>
                    </a:cubicBezTo>
                    <a:cubicBezTo>
                      <a:pt x="26" y="323"/>
                      <a:pt x="34" y="320"/>
                      <a:pt x="42" y="313"/>
                    </a:cubicBezTo>
                    <a:cubicBezTo>
                      <a:pt x="53" y="304"/>
                      <a:pt x="63" y="295"/>
                      <a:pt x="74" y="287"/>
                    </a:cubicBezTo>
                    <a:cubicBezTo>
                      <a:pt x="97" y="270"/>
                      <a:pt x="102" y="238"/>
                      <a:pt x="109" y="211"/>
                    </a:cubicBezTo>
                    <a:cubicBezTo>
                      <a:pt x="115" y="183"/>
                      <a:pt x="125" y="152"/>
                      <a:pt x="124" y="123"/>
                    </a:cubicBezTo>
                    <a:cubicBezTo>
                      <a:pt x="124" y="110"/>
                      <a:pt x="116" y="97"/>
                      <a:pt x="112" y="84"/>
                    </a:cubicBezTo>
                    <a:cubicBezTo>
                      <a:pt x="109" y="72"/>
                      <a:pt x="107" y="60"/>
                      <a:pt x="104" y="48"/>
                    </a:cubicBezTo>
                    <a:cubicBezTo>
                      <a:pt x="101" y="32"/>
                      <a:pt x="101" y="17"/>
                      <a:pt x="101" y="1"/>
                    </a:cubicBezTo>
                  </a:path>
                </a:pathLst>
              </a:custGeom>
              <a:solidFill>
                <a:srgbClr val="54B4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49" name="Oval 65"/>
              <p:cNvSpPr>
                <a:spLocks noChangeArrowheads="1"/>
              </p:cNvSpPr>
              <p:nvPr/>
            </p:nvSpPr>
            <p:spPr bwMode="auto">
              <a:xfrm>
                <a:off x="1338" y="2062"/>
                <a:ext cx="40" cy="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450" name="Oval 66"/>
              <p:cNvSpPr>
                <a:spLocks noChangeArrowheads="1"/>
              </p:cNvSpPr>
              <p:nvPr/>
            </p:nvSpPr>
            <p:spPr bwMode="auto">
              <a:xfrm>
                <a:off x="1308" y="2087"/>
                <a:ext cx="22" cy="2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</p:grpSp>
        <p:grpSp>
          <p:nvGrpSpPr>
            <p:cNvPr id="1451" name="Group 40"/>
            <p:cNvGrpSpPr>
              <a:grpSpLocks/>
            </p:cNvGrpSpPr>
            <p:nvPr/>
          </p:nvGrpSpPr>
          <p:grpSpPr bwMode="auto">
            <a:xfrm>
              <a:off x="2780524" y="3341914"/>
              <a:ext cx="144000" cy="144000"/>
              <a:chOff x="930" y="1787"/>
              <a:chExt cx="979" cy="934"/>
            </a:xfrm>
          </p:grpSpPr>
          <p:sp>
            <p:nvSpPr>
              <p:cNvPr id="1452" name="Freeform 41"/>
              <p:cNvSpPr>
                <a:spLocks/>
              </p:cNvSpPr>
              <p:nvPr/>
            </p:nvSpPr>
            <p:spPr bwMode="auto">
              <a:xfrm>
                <a:off x="957" y="1804"/>
                <a:ext cx="952" cy="914"/>
              </a:xfrm>
              <a:custGeom>
                <a:avLst/>
                <a:gdLst>
                  <a:gd name="T0" fmla="*/ 271 w 569"/>
                  <a:gd name="T1" fmla="*/ 333 h 546"/>
                  <a:gd name="T2" fmla="*/ 465 w 569"/>
                  <a:gd name="T3" fmla="*/ 732 h 546"/>
                  <a:gd name="T4" fmla="*/ 294 w 569"/>
                  <a:gd name="T5" fmla="*/ 710 h 546"/>
                  <a:gd name="T6" fmla="*/ 179 w 569"/>
                  <a:gd name="T7" fmla="*/ 666 h 546"/>
                  <a:gd name="T8" fmla="*/ 333 w 569"/>
                  <a:gd name="T9" fmla="*/ 906 h 546"/>
                  <a:gd name="T10" fmla="*/ 279 w 569"/>
                  <a:gd name="T11" fmla="*/ 1113 h 546"/>
                  <a:gd name="T12" fmla="*/ 151 w 569"/>
                  <a:gd name="T13" fmla="*/ 1225 h 546"/>
                  <a:gd name="T14" fmla="*/ 253 w 569"/>
                  <a:gd name="T15" fmla="*/ 1317 h 546"/>
                  <a:gd name="T16" fmla="*/ 167 w 569"/>
                  <a:gd name="T17" fmla="*/ 1393 h 546"/>
                  <a:gd name="T18" fmla="*/ 244 w 569"/>
                  <a:gd name="T19" fmla="*/ 1455 h 546"/>
                  <a:gd name="T20" fmla="*/ 249 w 569"/>
                  <a:gd name="T21" fmla="*/ 1622 h 546"/>
                  <a:gd name="T22" fmla="*/ 22 w 569"/>
                  <a:gd name="T23" fmla="*/ 1858 h 546"/>
                  <a:gd name="T24" fmla="*/ 132 w 569"/>
                  <a:gd name="T25" fmla="*/ 1838 h 546"/>
                  <a:gd name="T26" fmla="*/ 271 w 569"/>
                  <a:gd name="T27" fmla="*/ 1838 h 546"/>
                  <a:gd name="T28" fmla="*/ 473 w 569"/>
                  <a:gd name="T29" fmla="*/ 2205 h 546"/>
                  <a:gd name="T30" fmla="*/ 557 w 569"/>
                  <a:gd name="T31" fmla="*/ 2324 h 546"/>
                  <a:gd name="T32" fmla="*/ 566 w 569"/>
                  <a:gd name="T33" fmla="*/ 2506 h 546"/>
                  <a:gd name="T34" fmla="*/ 632 w 569"/>
                  <a:gd name="T35" fmla="*/ 2449 h 546"/>
                  <a:gd name="T36" fmla="*/ 716 w 569"/>
                  <a:gd name="T37" fmla="*/ 2387 h 546"/>
                  <a:gd name="T38" fmla="*/ 740 w 569"/>
                  <a:gd name="T39" fmla="*/ 2457 h 546"/>
                  <a:gd name="T40" fmla="*/ 778 w 569"/>
                  <a:gd name="T41" fmla="*/ 2449 h 546"/>
                  <a:gd name="T42" fmla="*/ 828 w 569"/>
                  <a:gd name="T43" fmla="*/ 2437 h 546"/>
                  <a:gd name="T44" fmla="*/ 1119 w 569"/>
                  <a:gd name="T45" fmla="*/ 2506 h 546"/>
                  <a:gd name="T46" fmla="*/ 1231 w 569"/>
                  <a:gd name="T47" fmla="*/ 2561 h 546"/>
                  <a:gd name="T48" fmla="*/ 1280 w 569"/>
                  <a:gd name="T49" fmla="*/ 2514 h 546"/>
                  <a:gd name="T50" fmla="*/ 1683 w 569"/>
                  <a:gd name="T51" fmla="*/ 2483 h 546"/>
                  <a:gd name="T52" fmla="*/ 1755 w 569"/>
                  <a:gd name="T53" fmla="*/ 2514 h 546"/>
                  <a:gd name="T54" fmla="*/ 1822 w 569"/>
                  <a:gd name="T55" fmla="*/ 2548 h 546"/>
                  <a:gd name="T56" fmla="*/ 1897 w 569"/>
                  <a:gd name="T57" fmla="*/ 2437 h 546"/>
                  <a:gd name="T58" fmla="*/ 1971 w 569"/>
                  <a:gd name="T59" fmla="*/ 2449 h 546"/>
                  <a:gd name="T60" fmla="*/ 2024 w 569"/>
                  <a:gd name="T61" fmla="*/ 2462 h 546"/>
                  <a:gd name="T62" fmla="*/ 2100 w 569"/>
                  <a:gd name="T63" fmla="*/ 2332 h 546"/>
                  <a:gd name="T64" fmla="*/ 2254 w 569"/>
                  <a:gd name="T65" fmla="*/ 2282 h 546"/>
                  <a:gd name="T66" fmla="*/ 2454 w 569"/>
                  <a:gd name="T67" fmla="*/ 2337 h 546"/>
                  <a:gd name="T68" fmla="*/ 2399 w 569"/>
                  <a:gd name="T69" fmla="*/ 2054 h 546"/>
                  <a:gd name="T70" fmla="*/ 2558 w 569"/>
                  <a:gd name="T71" fmla="*/ 1560 h 546"/>
                  <a:gd name="T72" fmla="*/ 2657 w 569"/>
                  <a:gd name="T73" fmla="*/ 1421 h 546"/>
                  <a:gd name="T74" fmla="*/ 2533 w 569"/>
                  <a:gd name="T75" fmla="*/ 1364 h 546"/>
                  <a:gd name="T76" fmla="*/ 2520 w 569"/>
                  <a:gd name="T77" fmla="*/ 1197 h 546"/>
                  <a:gd name="T78" fmla="*/ 2608 w 569"/>
                  <a:gd name="T79" fmla="*/ 1098 h 546"/>
                  <a:gd name="T80" fmla="*/ 2540 w 569"/>
                  <a:gd name="T81" fmla="*/ 1085 h 546"/>
                  <a:gd name="T82" fmla="*/ 2429 w 569"/>
                  <a:gd name="T83" fmla="*/ 1056 h 546"/>
                  <a:gd name="T84" fmla="*/ 2429 w 569"/>
                  <a:gd name="T85" fmla="*/ 840 h 546"/>
                  <a:gd name="T86" fmla="*/ 2533 w 569"/>
                  <a:gd name="T87" fmla="*/ 633 h 546"/>
                  <a:gd name="T88" fmla="*/ 2416 w 569"/>
                  <a:gd name="T89" fmla="*/ 675 h 546"/>
                  <a:gd name="T90" fmla="*/ 2262 w 569"/>
                  <a:gd name="T91" fmla="*/ 711 h 546"/>
                  <a:gd name="T92" fmla="*/ 2004 w 569"/>
                  <a:gd name="T93" fmla="*/ 541 h 546"/>
                  <a:gd name="T94" fmla="*/ 1926 w 569"/>
                  <a:gd name="T95" fmla="*/ 454 h 546"/>
                  <a:gd name="T96" fmla="*/ 1887 w 569"/>
                  <a:gd name="T97" fmla="*/ 454 h 546"/>
                  <a:gd name="T98" fmla="*/ 1864 w 569"/>
                  <a:gd name="T99" fmla="*/ 445 h 546"/>
                  <a:gd name="T100" fmla="*/ 1830 w 569"/>
                  <a:gd name="T101" fmla="*/ 341 h 546"/>
                  <a:gd name="T102" fmla="*/ 1768 w 569"/>
                  <a:gd name="T103" fmla="*/ 357 h 546"/>
                  <a:gd name="T104" fmla="*/ 1725 w 569"/>
                  <a:gd name="T105" fmla="*/ 370 h 546"/>
                  <a:gd name="T106" fmla="*/ 1526 w 569"/>
                  <a:gd name="T107" fmla="*/ 249 h 546"/>
                  <a:gd name="T108" fmla="*/ 1434 w 569"/>
                  <a:gd name="T109" fmla="*/ 104 h 546"/>
                  <a:gd name="T110" fmla="*/ 1315 w 569"/>
                  <a:gd name="T111" fmla="*/ 328 h 546"/>
                  <a:gd name="T112" fmla="*/ 1114 w 569"/>
                  <a:gd name="T113" fmla="*/ 367 h 546"/>
                  <a:gd name="T114" fmla="*/ 932 w 569"/>
                  <a:gd name="T115" fmla="*/ 370 h 546"/>
                  <a:gd name="T116" fmla="*/ 823 w 569"/>
                  <a:gd name="T117" fmla="*/ 333 h 546"/>
                  <a:gd name="T118" fmla="*/ 766 w 569"/>
                  <a:gd name="T119" fmla="*/ 465 h 546"/>
                  <a:gd name="T120" fmla="*/ 566 w 569"/>
                  <a:gd name="T121" fmla="*/ 536 h 546"/>
                  <a:gd name="T122" fmla="*/ 271 w 569"/>
                  <a:gd name="T123" fmla="*/ 333 h 54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569" h="546">
                    <a:moveTo>
                      <a:pt x="58" y="71"/>
                    </a:moveTo>
                    <a:cubicBezTo>
                      <a:pt x="50" y="78"/>
                      <a:pt x="114" y="135"/>
                      <a:pt x="99" y="156"/>
                    </a:cubicBezTo>
                    <a:cubicBezTo>
                      <a:pt x="90" y="167"/>
                      <a:pt x="76" y="159"/>
                      <a:pt x="63" y="151"/>
                    </a:cubicBezTo>
                    <a:cubicBezTo>
                      <a:pt x="52" y="144"/>
                      <a:pt x="43" y="138"/>
                      <a:pt x="38" y="142"/>
                    </a:cubicBezTo>
                    <a:cubicBezTo>
                      <a:pt x="28" y="152"/>
                      <a:pt x="79" y="169"/>
                      <a:pt x="71" y="193"/>
                    </a:cubicBezTo>
                    <a:cubicBezTo>
                      <a:pt x="64" y="216"/>
                      <a:pt x="62" y="225"/>
                      <a:pt x="60" y="237"/>
                    </a:cubicBezTo>
                    <a:cubicBezTo>
                      <a:pt x="55" y="260"/>
                      <a:pt x="34" y="248"/>
                      <a:pt x="32" y="261"/>
                    </a:cubicBezTo>
                    <a:cubicBezTo>
                      <a:pt x="30" y="269"/>
                      <a:pt x="55" y="267"/>
                      <a:pt x="54" y="281"/>
                    </a:cubicBezTo>
                    <a:cubicBezTo>
                      <a:pt x="53" y="288"/>
                      <a:pt x="40" y="286"/>
                      <a:pt x="36" y="297"/>
                    </a:cubicBezTo>
                    <a:cubicBezTo>
                      <a:pt x="35" y="301"/>
                      <a:pt x="50" y="295"/>
                      <a:pt x="52" y="310"/>
                    </a:cubicBezTo>
                    <a:cubicBezTo>
                      <a:pt x="55" y="325"/>
                      <a:pt x="62" y="341"/>
                      <a:pt x="53" y="346"/>
                    </a:cubicBezTo>
                    <a:cubicBezTo>
                      <a:pt x="45" y="351"/>
                      <a:pt x="0" y="383"/>
                      <a:pt x="5" y="396"/>
                    </a:cubicBezTo>
                    <a:cubicBezTo>
                      <a:pt x="7" y="402"/>
                      <a:pt x="17" y="397"/>
                      <a:pt x="28" y="392"/>
                    </a:cubicBezTo>
                    <a:cubicBezTo>
                      <a:pt x="41" y="387"/>
                      <a:pt x="55" y="381"/>
                      <a:pt x="58" y="392"/>
                    </a:cubicBezTo>
                    <a:cubicBezTo>
                      <a:pt x="64" y="412"/>
                      <a:pt x="82" y="451"/>
                      <a:pt x="101" y="470"/>
                    </a:cubicBezTo>
                    <a:cubicBezTo>
                      <a:pt x="120" y="488"/>
                      <a:pt x="112" y="490"/>
                      <a:pt x="119" y="495"/>
                    </a:cubicBezTo>
                    <a:cubicBezTo>
                      <a:pt x="126" y="501"/>
                      <a:pt x="114" y="529"/>
                      <a:pt x="121" y="534"/>
                    </a:cubicBezTo>
                    <a:cubicBezTo>
                      <a:pt x="124" y="537"/>
                      <a:pt x="129" y="529"/>
                      <a:pt x="135" y="522"/>
                    </a:cubicBezTo>
                    <a:cubicBezTo>
                      <a:pt x="141" y="514"/>
                      <a:pt x="147" y="507"/>
                      <a:pt x="153" y="509"/>
                    </a:cubicBezTo>
                    <a:cubicBezTo>
                      <a:pt x="164" y="515"/>
                      <a:pt x="151" y="522"/>
                      <a:pt x="158" y="524"/>
                    </a:cubicBezTo>
                    <a:cubicBezTo>
                      <a:pt x="161" y="525"/>
                      <a:pt x="163" y="524"/>
                      <a:pt x="166" y="522"/>
                    </a:cubicBezTo>
                    <a:cubicBezTo>
                      <a:pt x="169" y="520"/>
                      <a:pt x="172" y="518"/>
                      <a:pt x="177" y="520"/>
                    </a:cubicBezTo>
                    <a:cubicBezTo>
                      <a:pt x="187" y="522"/>
                      <a:pt x="216" y="536"/>
                      <a:pt x="239" y="534"/>
                    </a:cubicBezTo>
                    <a:cubicBezTo>
                      <a:pt x="262" y="531"/>
                      <a:pt x="253" y="546"/>
                      <a:pt x="263" y="546"/>
                    </a:cubicBezTo>
                    <a:cubicBezTo>
                      <a:pt x="272" y="546"/>
                      <a:pt x="264" y="537"/>
                      <a:pt x="273" y="536"/>
                    </a:cubicBezTo>
                    <a:cubicBezTo>
                      <a:pt x="282" y="534"/>
                      <a:pt x="343" y="533"/>
                      <a:pt x="359" y="529"/>
                    </a:cubicBezTo>
                    <a:cubicBezTo>
                      <a:pt x="367" y="527"/>
                      <a:pt x="371" y="531"/>
                      <a:pt x="375" y="536"/>
                    </a:cubicBezTo>
                    <a:cubicBezTo>
                      <a:pt x="379" y="540"/>
                      <a:pt x="383" y="544"/>
                      <a:pt x="389" y="543"/>
                    </a:cubicBezTo>
                    <a:cubicBezTo>
                      <a:pt x="401" y="542"/>
                      <a:pt x="396" y="525"/>
                      <a:pt x="405" y="520"/>
                    </a:cubicBezTo>
                    <a:cubicBezTo>
                      <a:pt x="410" y="517"/>
                      <a:pt x="416" y="519"/>
                      <a:pt x="421" y="522"/>
                    </a:cubicBezTo>
                    <a:cubicBezTo>
                      <a:pt x="425" y="524"/>
                      <a:pt x="429" y="527"/>
                      <a:pt x="432" y="525"/>
                    </a:cubicBezTo>
                    <a:cubicBezTo>
                      <a:pt x="438" y="523"/>
                      <a:pt x="434" y="504"/>
                      <a:pt x="448" y="497"/>
                    </a:cubicBezTo>
                    <a:cubicBezTo>
                      <a:pt x="461" y="490"/>
                      <a:pt x="469" y="479"/>
                      <a:pt x="481" y="486"/>
                    </a:cubicBezTo>
                    <a:cubicBezTo>
                      <a:pt x="494" y="492"/>
                      <a:pt x="518" y="504"/>
                      <a:pt x="524" y="498"/>
                    </a:cubicBezTo>
                    <a:cubicBezTo>
                      <a:pt x="531" y="492"/>
                      <a:pt x="503" y="460"/>
                      <a:pt x="512" y="438"/>
                    </a:cubicBezTo>
                    <a:cubicBezTo>
                      <a:pt x="521" y="417"/>
                      <a:pt x="544" y="357"/>
                      <a:pt x="546" y="333"/>
                    </a:cubicBezTo>
                    <a:cubicBezTo>
                      <a:pt x="549" y="309"/>
                      <a:pt x="569" y="315"/>
                      <a:pt x="567" y="303"/>
                    </a:cubicBezTo>
                    <a:cubicBezTo>
                      <a:pt x="565" y="292"/>
                      <a:pt x="544" y="303"/>
                      <a:pt x="541" y="291"/>
                    </a:cubicBezTo>
                    <a:cubicBezTo>
                      <a:pt x="538" y="278"/>
                      <a:pt x="529" y="264"/>
                      <a:pt x="538" y="255"/>
                    </a:cubicBezTo>
                    <a:cubicBezTo>
                      <a:pt x="546" y="247"/>
                      <a:pt x="558" y="242"/>
                      <a:pt x="557" y="234"/>
                    </a:cubicBezTo>
                    <a:cubicBezTo>
                      <a:pt x="556" y="231"/>
                      <a:pt x="550" y="231"/>
                      <a:pt x="542" y="231"/>
                    </a:cubicBezTo>
                    <a:cubicBezTo>
                      <a:pt x="532" y="232"/>
                      <a:pt x="521" y="232"/>
                      <a:pt x="519" y="225"/>
                    </a:cubicBezTo>
                    <a:cubicBezTo>
                      <a:pt x="517" y="212"/>
                      <a:pt x="513" y="192"/>
                      <a:pt x="519" y="179"/>
                    </a:cubicBezTo>
                    <a:cubicBezTo>
                      <a:pt x="524" y="166"/>
                      <a:pt x="549" y="141"/>
                      <a:pt x="541" y="135"/>
                    </a:cubicBezTo>
                    <a:cubicBezTo>
                      <a:pt x="537" y="132"/>
                      <a:pt x="527" y="138"/>
                      <a:pt x="516" y="144"/>
                    </a:cubicBezTo>
                    <a:cubicBezTo>
                      <a:pt x="504" y="151"/>
                      <a:pt x="491" y="157"/>
                      <a:pt x="483" y="152"/>
                    </a:cubicBezTo>
                    <a:cubicBezTo>
                      <a:pt x="469" y="143"/>
                      <a:pt x="438" y="120"/>
                      <a:pt x="428" y="115"/>
                    </a:cubicBezTo>
                    <a:cubicBezTo>
                      <a:pt x="417" y="109"/>
                      <a:pt x="419" y="102"/>
                      <a:pt x="411" y="97"/>
                    </a:cubicBezTo>
                    <a:cubicBezTo>
                      <a:pt x="407" y="95"/>
                      <a:pt x="405" y="96"/>
                      <a:pt x="403" y="97"/>
                    </a:cubicBezTo>
                    <a:cubicBezTo>
                      <a:pt x="402" y="97"/>
                      <a:pt x="400" y="98"/>
                      <a:pt x="398" y="95"/>
                    </a:cubicBezTo>
                    <a:cubicBezTo>
                      <a:pt x="393" y="90"/>
                      <a:pt x="401" y="76"/>
                      <a:pt x="391" y="73"/>
                    </a:cubicBezTo>
                    <a:cubicBezTo>
                      <a:pt x="385" y="71"/>
                      <a:pt x="382" y="74"/>
                      <a:pt x="378" y="76"/>
                    </a:cubicBezTo>
                    <a:cubicBezTo>
                      <a:pt x="376" y="78"/>
                      <a:pt x="373" y="80"/>
                      <a:pt x="368" y="79"/>
                    </a:cubicBezTo>
                    <a:cubicBezTo>
                      <a:pt x="358" y="79"/>
                      <a:pt x="330" y="77"/>
                      <a:pt x="326" y="53"/>
                    </a:cubicBezTo>
                    <a:cubicBezTo>
                      <a:pt x="322" y="29"/>
                      <a:pt x="312" y="0"/>
                      <a:pt x="306" y="22"/>
                    </a:cubicBezTo>
                    <a:cubicBezTo>
                      <a:pt x="300" y="44"/>
                      <a:pt x="293" y="68"/>
                      <a:pt x="281" y="70"/>
                    </a:cubicBezTo>
                    <a:cubicBezTo>
                      <a:pt x="269" y="72"/>
                      <a:pt x="254" y="72"/>
                      <a:pt x="238" y="78"/>
                    </a:cubicBezTo>
                    <a:cubicBezTo>
                      <a:pt x="222" y="85"/>
                      <a:pt x="212" y="88"/>
                      <a:pt x="199" y="79"/>
                    </a:cubicBezTo>
                    <a:cubicBezTo>
                      <a:pt x="186" y="71"/>
                      <a:pt x="183" y="69"/>
                      <a:pt x="176" y="71"/>
                    </a:cubicBezTo>
                    <a:cubicBezTo>
                      <a:pt x="169" y="74"/>
                      <a:pt x="172" y="91"/>
                      <a:pt x="164" y="99"/>
                    </a:cubicBezTo>
                    <a:cubicBezTo>
                      <a:pt x="156" y="106"/>
                      <a:pt x="134" y="122"/>
                      <a:pt x="121" y="114"/>
                    </a:cubicBezTo>
                    <a:cubicBezTo>
                      <a:pt x="107" y="106"/>
                      <a:pt x="67" y="64"/>
                      <a:pt x="58" y="71"/>
                    </a:cubicBezTo>
                  </a:path>
                </a:pathLst>
              </a:custGeom>
              <a:solidFill>
                <a:srgbClr val="8DD3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53" name="Freeform 42"/>
              <p:cNvSpPr>
                <a:spLocks/>
              </p:cNvSpPr>
              <p:nvPr/>
            </p:nvSpPr>
            <p:spPr bwMode="auto">
              <a:xfrm>
                <a:off x="960" y="1824"/>
                <a:ext cx="949" cy="897"/>
              </a:xfrm>
              <a:custGeom>
                <a:avLst/>
                <a:gdLst>
                  <a:gd name="T0" fmla="*/ 445 w 567"/>
                  <a:gd name="T1" fmla="*/ 666 h 536"/>
                  <a:gd name="T2" fmla="*/ 166 w 567"/>
                  <a:gd name="T3" fmla="*/ 648 h 536"/>
                  <a:gd name="T4" fmla="*/ 179 w 567"/>
                  <a:gd name="T5" fmla="*/ 1120 h 536"/>
                  <a:gd name="T6" fmla="*/ 236 w 567"/>
                  <a:gd name="T7" fmla="*/ 1257 h 536"/>
                  <a:gd name="T8" fmla="*/ 166 w 567"/>
                  <a:gd name="T9" fmla="*/ 1351 h 536"/>
                  <a:gd name="T10" fmla="*/ 107 w 567"/>
                  <a:gd name="T11" fmla="*/ 1655 h 536"/>
                  <a:gd name="T12" fmla="*/ 154 w 567"/>
                  <a:gd name="T13" fmla="*/ 1781 h 536"/>
                  <a:gd name="T14" fmla="*/ 537 w 567"/>
                  <a:gd name="T15" fmla="*/ 2274 h 536"/>
                  <a:gd name="T16" fmla="*/ 549 w 567"/>
                  <a:gd name="T17" fmla="*/ 2457 h 536"/>
                  <a:gd name="T18" fmla="*/ 716 w 567"/>
                  <a:gd name="T19" fmla="*/ 2346 h 536"/>
                  <a:gd name="T20" fmla="*/ 778 w 567"/>
                  <a:gd name="T21" fmla="*/ 2395 h 536"/>
                  <a:gd name="T22" fmla="*/ 1182 w 567"/>
                  <a:gd name="T23" fmla="*/ 2475 h 536"/>
                  <a:gd name="T24" fmla="*/ 1260 w 567"/>
                  <a:gd name="T25" fmla="*/ 2465 h 536"/>
                  <a:gd name="T26" fmla="*/ 1776 w 567"/>
                  <a:gd name="T27" fmla="*/ 2492 h 536"/>
                  <a:gd name="T28" fmla="*/ 1913 w 567"/>
                  <a:gd name="T29" fmla="*/ 2380 h 536"/>
                  <a:gd name="T30" fmla="*/ 2095 w 567"/>
                  <a:gd name="T31" fmla="*/ 2283 h 536"/>
                  <a:gd name="T32" fmla="*/ 2452 w 567"/>
                  <a:gd name="T33" fmla="*/ 2221 h 536"/>
                  <a:gd name="T34" fmla="*/ 2644 w 567"/>
                  <a:gd name="T35" fmla="*/ 1397 h 536"/>
                  <a:gd name="T36" fmla="*/ 2519 w 567"/>
                  <a:gd name="T37" fmla="*/ 1238 h 536"/>
                  <a:gd name="T38" fmla="*/ 2583 w 567"/>
                  <a:gd name="T39" fmla="*/ 1023 h 536"/>
                  <a:gd name="T40" fmla="*/ 2494 w 567"/>
                  <a:gd name="T41" fmla="*/ 695 h 536"/>
                  <a:gd name="T42" fmla="*/ 2263 w 567"/>
                  <a:gd name="T43" fmla="*/ 653 h 536"/>
                  <a:gd name="T44" fmla="*/ 1866 w 567"/>
                  <a:gd name="T45" fmla="*/ 390 h 536"/>
                  <a:gd name="T46" fmla="*/ 1776 w 567"/>
                  <a:gd name="T47" fmla="*/ 279 h 536"/>
                  <a:gd name="T48" fmla="*/ 1496 w 567"/>
                  <a:gd name="T49" fmla="*/ 64 h 536"/>
                  <a:gd name="T50" fmla="*/ 1342 w 567"/>
                  <a:gd name="T51" fmla="*/ 238 h 536"/>
                  <a:gd name="T52" fmla="*/ 798 w 567"/>
                  <a:gd name="T53" fmla="*/ 278 h 536"/>
                  <a:gd name="T54" fmla="*/ 382 w 567"/>
                  <a:gd name="T55" fmla="*/ 321 h 536"/>
                  <a:gd name="T56" fmla="*/ 278 w 567"/>
                  <a:gd name="T57" fmla="*/ 279 h 536"/>
                  <a:gd name="T58" fmla="*/ 787 w 567"/>
                  <a:gd name="T59" fmla="*/ 375 h 536"/>
                  <a:gd name="T60" fmla="*/ 1106 w 567"/>
                  <a:gd name="T61" fmla="*/ 320 h 536"/>
                  <a:gd name="T62" fmla="*/ 1454 w 567"/>
                  <a:gd name="T63" fmla="*/ 22 h 536"/>
                  <a:gd name="T64" fmla="*/ 1721 w 567"/>
                  <a:gd name="T65" fmla="*/ 321 h 536"/>
                  <a:gd name="T66" fmla="*/ 1838 w 567"/>
                  <a:gd name="T67" fmla="*/ 382 h 536"/>
                  <a:gd name="T68" fmla="*/ 1992 w 567"/>
                  <a:gd name="T69" fmla="*/ 487 h 536"/>
                  <a:gd name="T70" fmla="*/ 2521 w 567"/>
                  <a:gd name="T71" fmla="*/ 586 h 536"/>
                  <a:gd name="T72" fmla="*/ 2462 w 567"/>
                  <a:gd name="T73" fmla="*/ 1036 h 536"/>
                  <a:gd name="T74" fmla="*/ 2552 w 567"/>
                  <a:gd name="T75" fmla="*/ 1098 h 536"/>
                  <a:gd name="T76" fmla="*/ 2631 w 567"/>
                  <a:gd name="T77" fmla="*/ 1356 h 536"/>
                  <a:gd name="T78" fmla="*/ 2382 w 567"/>
                  <a:gd name="T79" fmla="*/ 1996 h 536"/>
                  <a:gd name="T80" fmla="*/ 2249 w 567"/>
                  <a:gd name="T81" fmla="*/ 2212 h 536"/>
                  <a:gd name="T82" fmla="*/ 2005 w 567"/>
                  <a:gd name="T83" fmla="*/ 2400 h 536"/>
                  <a:gd name="T84" fmla="*/ 1809 w 567"/>
                  <a:gd name="T85" fmla="*/ 2478 h 536"/>
                  <a:gd name="T86" fmla="*/ 1398 w 567"/>
                  <a:gd name="T87" fmla="*/ 2437 h 536"/>
                  <a:gd name="T88" fmla="*/ 1223 w 567"/>
                  <a:gd name="T89" fmla="*/ 2492 h 536"/>
                  <a:gd name="T90" fmla="*/ 932 w 567"/>
                  <a:gd name="T91" fmla="*/ 2408 h 536"/>
                  <a:gd name="T92" fmla="*/ 731 w 567"/>
                  <a:gd name="T93" fmla="*/ 2390 h 536"/>
                  <a:gd name="T94" fmla="*/ 731 w 567"/>
                  <a:gd name="T95" fmla="*/ 2338 h 536"/>
                  <a:gd name="T96" fmla="*/ 562 w 567"/>
                  <a:gd name="T97" fmla="*/ 2442 h 536"/>
                  <a:gd name="T98" fmla="*/ 537 w 567"/>
                  <a:gd name="T99" fmla="*/ 2246 h 536"/>
                  <a:gd name="T100" fmla="*/ 33 w 567"/>
                  <a:gd name="T101" fmla="*/ 1801 h 536"/>
                  <a:gd name="T102" fmla="*/ 266 w 567"/>
                  <a:gd name="T103" fmla="*/ 1523 h 536"/>
                  <a:gd name="T104" fmla="*/ 166 w 567"/>
                  <a:gd name="T105" fmla="*/ 1335 h 536"/>
                  <a:gd name="T106" fmla="*/ 166 w 567"/>
                  <a:gd name="T107" fmla="*/ 1335 h 536"/>
                  <a:gd name="T108" fmla="*/ 224 w 567"/>
                  <a:gd name="T109" fmla="*/ 1294 h 536"/>
                  <a:gd name="T110" fmla="*/ 146 w 567"/>
                  <a:gd name="T111" fmla="*/ 1168 h 536"/>
                  <a:gd name="T112" fmla="*/ 308 w 567"/>
                  <a:gd name="T113" fmla="*/ 753 h 536"/>
                  <a:gd name="T114" fmla="*/ 308 w 567"/>
                  <a:gd name="T115" fmla="*/ 674 h 536"/>
                  <a:gd name="T116" fmla="*/ 271 w 567"/>
                  <a:gd name="T117" fmla="*/ 286 h 536"/>
                  <a:gd name="T118" fmla="*/ 271 w 567"/>
                  <a:gd name="T119" fmla="*/ 286 h 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67" h="536">
                    <a:moveTo>
                      <a:pt x="56" y="59"/>
                    </a:moveTo>
                    <a:cubicBezTo>
                      <a:pt x="55" y="58"/>
                      <a:pt x="55" y="58"/>
                      <a:pt x="55" y="58"/>
                    </a:cubicBezTo>
                    <a:cubicBezTo>
                      <a:pt x="54" y="58"/>
                      <a:pt x="54" y="60"/>
                      <a:pt x="54" y="61"/>
                    </a:cubicBezTo>
                    <a:cubicBezTo>
                      <a:pt x="54" y="63"/>
                      <a:pt x="55" y="65"/>
                      <a:pt x="56" y="67"/>
                    </a:cubicBezTo>
                    <a:cubicBezTo>
                      <a:pt x="58" y="71"/>
                      <a:pt x="62" y="76"/>
                      <a:pt x="66" y="82"/>
                    </a:cubicBezTo>
                    <a:cubicBezTo>
                      <a:pt x="72" y="91"/>
                      <a:pt x="80" y="101"/>
                      <a:pt x="87" y="110"/>
                    </a:cubicBezTo>
                    <a:cubicBezTo>
                      <a:pt x="93" y="120"/>
                      <a:pt x="97" y="129"/>
                      <a:pt x="97" y="136"/>
                    </a:cubicBezTo>
                    <a:cubicBezTo>
                      <a:pt x="97" y="138"/>
                      <a:pt x="97" y="141"/>
                      <a:pt x="95" y="142"/>
                    </a:cubicBezTo>
                    <a:cubicBezTo>
                      <a:pt x="93" y="146"/>
                      <a:pt x="90" y="147"/>
                      <a:pt x="86" y="147"/>
                    </a:cubicBezTo>
                    <a:cubicBezTo>
                      <a:pt x="83" y="147"/>
                      <a:pt x="79" y="146"/>
                      <a:pt x="75" y="144"/>
                    </a:cubicBezTo>
                    <a:cubicBezTo>
                      <a:pt x="69" y="141"/>
                      <a:pt x="62" y="137"/>
                      <a:pt x="56" y="133"/>
                    </a:cubicBezTo>
                    <a:cubicBezTo>
                      <a:pt x="53" y="132"/>
                      <a:pt x="50" y="130"/>
                      <a:pt x="48" y="129"/>
                    </a:cubicBezTo>
                    <a:cubicBezTo>
                      <a:pt x="45" y="128"/>
                      <a:pt x="42" y="127"/>
                      <a:pt x="40" y="127"/>
                    </a:cubicBezTo>
                    <a:cubicBezTo>
                      <a:pt x="38" y="127"/>
                      <a:pt x="36" y="127"/>
                      <a:pt x="35" y="129"/>
                    </a:cubicBezTo>
                    <a:cubicBezTo>
                      <a:pt x="33" y="130"/>
                      <a:pt x="33" y="131"/>
                      <a:pt x="33" y="133"/>
                    </a:cubicBezTo>
                    <a:cubicBezTo>
                      <a:pt x="33" y="135"/>
                      <a:pt x="33" y="136"/>
                      <a:pt x="35" y="138"/>
                    </a:cubicBezTo>
                    <a:cubicBezTo>
                      <a:pt x="36" y="140"/>
                      <a:pt x="40" y="143"/>
                      <a:pt x="43" y="146"/>
                    </a:cubicBezTo>
                    <a:cubicBezTo>
                      <a:pt x="48" y="150"/>
                      <a:pt x="55" y="155"/>
                      <a:pt x="60" y="160"/>
                    </a:cubicBezTo>
                    <a:cubicBezTo>
                      <a:pt x="62" y="162"/>
                      <a:pt x="64" y="165"/>
                      <a:pt x="66" y="168"/>
                    </a:cubicBezTo>
                    <a:cubicBezTo>
                      <a:pt x="67" y="170"/>
                      <a:pt x="68" y="173"/>
                      <a:pt x="68" y="176"/>
                    </a:cubicBezTo>
                    <a:cubicBezTo>
                      <a:pt x="68" y="177"/>
                      <a:pt x="68" y="179"/>
                      <a:pt x="67" y="180"/>
                    </a:cubicBezTo>
                    <a:cubicBezTo>
                      <a:pt x="60" y="204"/>
                      <a:pt x="58" y="212"/>
                      <a:pt x="56" y="224"/>
                    </a:cubicBezTo>
                    <a:cubicBezTo>
                      <a:pt x="55" y="230"/>
                      <a:pt x="53" y="233"/>
                      <a:pt x="50" y="235"/>
                    </a:cubicBezTo>
                    <a:cubicBezTo>
                      <a:pt x="47" y="238"/>
                      <a:pt x="42" y="239"/>
                      <a:pt x="38" y="239"/>
                    </a:cubicBezTo>
                    <a:cubicBezTo>
                      <a:pt x="36" y="240"/>
                      <a:pt x="34" y="241"/>
                      <a:pt x="32" y="242"/>
                    </a:cubicBezTo>
                    <a:cubicBezTo>
                      <a:pt x="30" y="243"/>
                      <a:pt x="28" y="245"/>
                      <a:pt x="28" y="248"/>
                    </a:cubicBezTo>
                    <a:cubicBezTo>
                      <a:pt x="28" y="249"/>
                      <a:pt x="27" y="249"/>
                      <a:pt x="27" y="249"/>
                    </a:cubicBezTo>
                    <a:cubicBezTo>
                      <a:pt x="27" y="251"/>
                      <a:pt x="28" y="252"/>
                      <a:pt x="29" y="253"/>
                    </a:cubicBezTo>
                    <a:cubicBezTo>
                      <a:pt x="30" y="255"/>
                      <a:pt x="33" y="256"/>
                      <a:pt x="35" y="257"/>
                    </a:cubicBezTo>
                    <a:cubicBezTo>
                      <a:pt x="38" y="258"/>
                      <a:pt x="42" y="259"/>
                      <a:pt x="45" y="261"/>
                    </a:cubicBezTo>
                    <a:cubicBezTo>
                      <a:pt x="47" y="262"/>
                      <a:pt x="48" y="263"/>
                      <a:pt x="49" y="264"/>
                    </a:cubicBezTo>
                    <a:cubicBezTo>
                      <a:pt x="50" y="265"/>
                      <a:pt x="50" y="266"/>
                      <a:pt x="50" y="268"/>
                    </a:cubicBezTo>
                    <a:cubicBezTo>
                      <a:pt x="50" y="269"/>
                      <a:pt x="50" y="269"/>
                      <a:pt x="50" y="269"/>
                    </a:cubicBezTo>
                    <a:cubicBezTo>
                      <a:pt x="50" y="269"/>
                      <a:pt x="50" y="270"/>
                      <a:pt x="50" y="270"/>
                    </a:cubicBezTo>
                    <a:cubicBezTo>
                      <a:pt x="49" y="271"/>
                      <a:pt x="48" y="271"/>
                      <a:pt x="47" y="272"/>
                    </a:cubicBezTo>
                    <a:cubicBezTo>
                      <a:pt x="45" y="273"/>
                      <a:pt x="42" y="274"/>
                      <a:pt x="39" y="276"/>
                    </a:cubicBezTo>
                    <a:cubicBezTo>
                      <a:pt x="36" y="278"/>
                      <a:pt x="34" y="280"/>
                      <a:pt x="32" y="284"/>
                    </a:cubicBezTo>
                    <a:cubicBezTo>
                      <a:pt x="32" y="285"/>
                      <a:pt x="32" y="285"/>
                      <a:pt x="32" y="285"/>
                    </a:cubicBezTo>
                    <a:cubicBezTo>
                      <a:pt x="32" y="286"/>
                      <a:pt x="32" y="287"/>
                      <a:pt x="33" y="287"/>
                    </a:cubicBezTo>
                    <a:cubicBezTo>
                      <a:pt x="33" y="288"/>
                      <a:pt x="34" y="288"/>
                      <a:pt x="35" y="288"/>
                    </a:cubicBezTo>
                    <a:cubicBezTo>
                      <a:pt x="36" y="289"/>
                      <a:pt x="37" y="289"/>
                      <a:pt x="38" y="289"/>
                    </a:cubicBezTo>
                    <a:cubicBezTo>
                      <a:pt x="40" y="289"/>
                      <a:pt x="42" y="290"/>
                      <a:pt x="44" y="291"/>
                    </a:cubicBezTo>
                    <a:cubicBezTo>
                      <a:pt x="46" y="292"/>
                      <a:pt x="47" y="294"/>
                      <a:pt x="48" y="298"/>
                    </a:cubicBezTo>
                    <a:cubicBezTo>
                      <a:pt x="49" y="303"/>
                      <a:pt x="50" y="308"/>
                      <a:pt x="51" y="313"/>
                    </a:cubicBezTo>
                    <a:cubicBezTo>
                      <a:pt x="52" y="317"/>
                      <a:pt x="53" y="321"/>
                      <a:pt x="53" y="325"/>
                    </a:cubicBezTo>
                    <a:cubicBezTo>
                      <a:pt x="53" y="327"/>
                      <a:pt x="53" y="328"/>
                      <a:pt x="53" y="329"/>
                    </a:cubicBezTo>
                    <a:cubicBezTo>
                      <a:pt x="52" y="330"/>
                      <a:pt x="51" y="331"/>
                      <a:pt x="50" y="332"/>
                    </a:cubicBezTo>
                    <a:cubicBezTo>
                      <a:pt x="46" y="334"/>
                      <a:pt x="34" y="343"/>
                      <a:pt x="23" y="353"/>
                    </a:cubicBezTo>
                    <a:cubicBezTo>
                      <a:pt x="17" y="358"/>
                      <a:pt x="11" y="363"/>
                      <a:pt x="7" y="368"/>
                    </a:cubicBezTo>
                    <a:cubicBezTo>
                      <a:pt x="5" y="370"/>
                      <a:pt x="4" y="373"/>
                      <a:pt x="2" y="375"/>
                    </a:cubicBezTo>
                    <a:cubicBezTo>
                      <a:pt x="1" y="377"/>
                      <a:pt x="0" y="379"/>
                      <a:pt x="0" y="382"/>
                    </a:cubicBezTo>
                    <a:cubicBezTo>
                      <a:pt x="0" y="382"/>
                      <a:pt x="1" y="383"/>
                      <a:pt x="1" y="384"/>
                    </a:cubicBezTo>
                    <a:cubicBezTo>
                      <a:pt x="1" y="386"/>
                      <a:pt x="2" y="387"/>
                      <a:pt x="3" y="387"/>
                    </a:cubicBezTo>
                    <a:cubicBezTo>
                      <a:pt x="5" y="388"/>
                      <a:pt x="6" y="388"/>
                      <a:pt x="7" y="388"/>
                    </a:cubicBezTo>
                    <a:cubicBezTo>
                      <a:pt x="10" y="388"/>
                      <a:pt x="13" y="387"/>
                      <a:pt x="16" y="386"/>
                    </a:cubicBezTo>
                    <a:cubicBezTo>
                      <a:pt x="22" y="384"/>
                      <a:pt x="27" y="382"/>
                      <a:pt x="33" y="380"/>
                    </a:cubicBezTo>
                    <a:cubicBezTo>
                      <a:pt x="38" y="377"/>
                      <a:pt x="44" y="376"/>
                      <a:pt x="47" y="376"/>
                    </a:cubicBezTo>
                    <a:cubicBezTo>
                      <a:pt x="49" y="376"/>
                      <a:pt x="51" y="376"/>
                      <a:pt x="52" y="377"/>
                    </a:cubicBezTo>
                    <a:cubicBezTo>
                      <a:pt x="53" y="377"/>
                      <a:pt x="53" y="378"/>
                      <a:pt x="54" y="380"/>
                    </a:cubicBezTo>
                    <a:cubicBezTo>
                      <a:pt x="60" y="400"/>
                      <a:pt x="78" y="440"/>
                      <a:pt x="97" y="459"/>
                    </a:cubicBezTo>
                    <a:cubicBezTo>
                      <a:pt x="102" y="464"/>
                      <a:pt x="105" y="467"/>
                      <a:pt x="107" y="470"/>
                    </a:cubicBezTo>
                    <a:cubicBezTo>
                      <a:pt x="110" y="474"/>
                      <a:pt x="110" y="476"/>
                      <a:pt x="111" y="478"/>
                    </a:cubicBezTo>
                    <a:cubicBezTo>
                      <a:pt x="111" y="479"/>
                      <a:pt x="112" y="480"/>
                      <a:pt x="112" y="481"/>
                    </a:cubicBezTo>
                    <a:cubicBezTo>
                      <a:pt x="113" y="483"/>
                      <a:pt x="114" y="484"/>
                      <a:pt x="115" y="485"/>
                    </a:cubicBezTo>
                    <a:cubicBezTo>
                      <a:pt x="116" y="485"/>
                      <a:pt x="116" y="486"/>
                      <a:pt x="116" y="487"/>
                    </a:cubicBezTo>
                    <a:cubicBezTo>
                      <a:pt x="117" y="488"/>
                      <a:pt x="117" y="489"/>
                      <a:pt x="117" y="491"/>
                    </a:cubicBezTo>
                    <a:cubicBezTo>
                      <a:pt x="117" y="494"/>
                      <a:pt x="116" y="499"/>
                      <a:pt x="116" y="503"/>
                    </a:cubicBezTo>
                    <a:cubicBezTo>
                      <a:pt x="115" y="507"/>
                      <a:pt x="114" y="512"/>
                      <a:pt x="114" y="515"/>
                    </a:cubicBezTo>
                    <a:cubicBezTo>
                      <a:pt x="114" y="517"/>
                      <a:pt x="114" y="519"/>
                      <a:pt x="115" y="520"/>
                    </a:cubicBezTo>
                    <a:cubicBezTo>
                      <a:pt x="115" y="522"/>
                      <a:pt x="116" y="523"/>
                      <a:pt x="117" y="524"/>
                    </a:cubicBezTo>
                    <a:cubicBezTo>
                      <a:pt x="117" y="524"/>
                      <a:pt x="117" y="524"/>
                      <a:pt x="117" y="524"/>
                    </a:cubicBezTo>
                    <a:cubicBezTo>
                      <a:pt x="117" y="524"/>
                      <a:pt x="117" y="524"/>
                      <a:pt x="117" y="524"/>
                    </a:cubicBezTo>
                    <a:cubicBezTo>
                      <a:pt x="118" y="525"/>
                      <a:pt x="119" y="525"/>
                      <a:pt x="120" y="525"/>
                    </a:cubicBezTo>
                    <a:cubicBezTo>
                      <a:pt x="122" y="525"/>
                      <a:pt x="123" y="524"/>
                      <a:pt x="124" y="523"/>
                    </a:cubicBezTo>
                    <a:cubicBezTo>
                      <a:pt x="126" y="522"/>
                      <a:pt x="128" y="520"/>
                      <a:pt x="130" y="517"/>
                    </a:cubicBezTo>
                    <a:cubicBezTo>
                      <a:pt x="133" y="513"/>
                      <a:pt x="136" y="508"/>
                      <a:pt x="140" y="505"/>
                    </a:cubicBezTo>
                    <a:cubicBezTo>
                      <a:pt x="141" y="503"/>
                      <a:pt x="143" y="501"/>
                      <a:pt x="144" y="500"/>
                    </a:cubicBezTo>
                    <a:cubicBezTo>
                      <a:pt x="146" y="499"/>
                      <a:pt x="147" y="499"/>
                      <a:pt x="148" y="499"/>
                    </a:cubicBezTo>
                    <a:cubicBezTo>
                      <a:pt x="149" y="499"/>
                      <a:pt x="149" y="499"/>
                      <a:pt x="150" y="499"/>
                    </a:cubicBezTo>
                    <a:cubicBezTo>
                      <a:pt x="152" y="500"/>
                      <a:pt x="152" y="501"/>
                      <a:pt x="153" y="501"/>
                    </a:cubicBezTo>
                    <a:cubicBezTo>
                      <a:pt x="153" y="502"/>
                      <a:pt x="154" y="503"/>
                      <a:pt x="154" y="503"/>
                    </a:cubicBezTo>
                    <a:cubicBezTo>
                      <a:pt x="154" y="504"/>
                      <a:pt x="153" y="505"/>
                      <a:pt x="153" y="506"/>
                    </a:cubicBezTo>
                    <a:cubicBezTo>
                      <a:pt x="152" y="507"/>
                      <a:pt x="152" y="508"/>
                      <a:pt x="152" y="510"/>
                    </a:cubicBezTo>
                    <a:cubicBezTo>
                      <a:pt x="152" y="511"/>
                      <a:pt x="152" y="512"/>
                      <a:pt x="153" y="512"/>
                    </a:cubicBezTo>
                    <a:cubicBezTo>
                      <a:pt x="153" y="513"/>
                      <a:pt x="154" y="514"/>
                      <a:pt x="155" y="514"/>
                    </a:cubicBezTo>
                    <a:cubicBezTo>
                      <a:pt x="156" y="514"/>
                      <a:pt x="157" y="515"/>
                      <a:pt x="158" y="515"/>
                    </a:cubicBezTo>
                    <a:cubicBezTo>
                      <a:pt x="159" y="515"/>
                      <a:pt x="161" y="514"/>
                      <a:pt x="162" y="514"/>
                    </a:cubicBezTo>
                    <a:cubicBezTo>
                      <a:pt x="163" y="513"/>
                      <a:pt x="165" y="512"/>
                      <a:pt x="166" y="511"/>
                    </a:cubicBezTo>
                    <a:cubicBezTo>
                      <a:pt x="168" y="510"/>
                      <a:pt x="169" y="509"/>
                      <a:pt x="172" y="509"/>
                    </a:cubicBezTo>
                    <a:cubicBezTo>
                      <a:pt x="172" y="509"/>
                      <a:pt x="173" y="509"/>
                      <a:pt x="174" y="510"/>
                    </a:cubicBezTo>
                    <a:cubicBezTo>
                      <a:pt x="179" y="511"/>
                      <a:pt x="187" y="514"/>
                      <a:pt x="198" y="518"/>
                    </a:cubicBezTo>
                    <a:cubicBezTo>
                      <a:pt x="208" y="521"/>
                      <a:pt x="220" y="524"/>
                      <a:pt x="231" y="524"/>
                    </a:cubicBezTo>
                    <a:cubicBezTo>
                      <a:pt x="233" y="524"/>
                      <a:pt x="235" y="524"/>
                      <a:pt x="237" y="524"/>
                    </a:cubicBezTo>
                    <a:cubicBezTo>
                      <a:pt x="239" y="524"/>
                      <a:pt x="241" y="523"/>
                      <a:pt x="242" y="523"/>
                    </a:cubicBezTo>
                    <a:cubicBezTo>
                      <a:pt x="246" y="523"/>
                      <a:pt x="248" y="524"/>
                      <a:pt x="250" y="525"/>
                    </a:cubicBezTo>
                    <a:cubicBezTo>
                      <a:pt x="251" y="526"/>
                      <a:pt x="251" y="527"/>
                      <a:pt x="252" y="528"/>
                    </a:cubicBezTo>
                    <a:cubicBezTo>
                      <a:pt x="253" y="529"/>
                      <a:pt x="253" y="531"/>
                      <a:pt x="254" y="533"/>
                    </a:cubicBezTo>
                    <a:cubicBezTo>
                      <a:pt x="255" y="533"/>
                      <a:pt x="256" y="534"/>
                      <a:pt x="257" y="535"/>
                    </a:cubicBezTo>
                    <a:cubicBezTo>
                      <a:pt x="258" y="536"/>
                      <a:pt x="259" y="536"/>
                      <a:pt x="261" y="536"/>
                    </a:cubicBezTo>
                    <a:cubicBezTo>
                      <a:pt x="262" y="536"/>
                      <a:pt x="263" y="536"/>
                      <a:pt x="264" y="535"/>
                    </a:cubicBezTo>
                    <a:cubicBezTo>
                      <a:pt x="265" y="535"/>
                      <a:pt x="266" y="535"/>
                      <a:pt x="266" y="534"/>
                    </a:cubicBezTo>
                    <a:cubicBezTo>
                      <a:pt x="267" y="533"/>
                      <a:pt x="268" y="532"/>
                      <a:pt x="268" y="531"/>
                    </a:cubicBezTo>
                    <a:cubicBezTo>
                      <a:pt x="268" y="529"/>
                      <a:pt x="268" y="528"/>
                      <a:pt x="268" y="527"/>
                    </a:cubicBezTo>
                    <a:cubicBezTo>
                      <a:pt x="269" y="526"/>
                      <a:pt x="269" y="526"/>
                      <a:pt x="269" y="526"/>
                    </a:cubicBezTo>
                    <a:cubicBezTo>
                      <a:pt x="269" y="526"/>
                      <a:pt x="270" y="526"/>
                      <a:pt x="271" y="526"/>
                    </a:cubicBezTo>
                    <a:cubicBezTo>
                      <a:pt x="273" y="525"/>
                      <a:pt x="279" y="525"/>
                      <a:pt x="286" y="525"/>
                    </a:cubicBezTo>
                    <a:cubicBezTo>
                      <a:pt x="297" y="524"/>
                      <a:pt x="312" y="523"/>
                      <a:pt x="325" y="522"/>
                    </a:cubicBezTo>
                    <a:cubicBezTo>
                      <a:pt x="339" y="521"/>
                      <a:pt x="351" y="520"/>
                      <a:pt x="357" y="519"/>
                    </a:cubicBezTo>
                    <a:cubicBezTo>
                      <a:pt x="358" y="518"/>
                      <a:pt x="359" y="518"/>
                      <a:pt x="360" y="518"/>
                    </a:cubicBezTo>
                    <a:cubicBezTo>
                      <a:pt x="363" y="518"/>
                      <a:pt x="365" y="519"/>
                      <a:pt x="367" y="520"/>
                    </a:cubicBezTo>
                    <a:cubicBezTo>
                      <a:pt x="369" y="522"/>
                      <a:pt x="372" y="525"/>
                      <a:pt x="375" y="528"/>
                    </a:cubicBezTo>
                    <a:cubicBezTo>
                      <a:pt x="376" y="529"/>
                      <a:pt x="377" y="531"/>
                      <a:pt x="379" y="532"/>
                    </a:cubicBezTo>
                    <a:cubicBezTo>
                      <a:pt x="381" y="533"/>
                      <a:pt x="383" y="533"/>
                      <a:pt x="386" y="533"/>
                    </a:cubicBezTo>
                    <a:cubicBezTo>
                      <a:pt x="386" y="533"/>
                      <a:pt x="386" y="533"/>
                      <a:pt x="387" y="533"/>
                    </a:cubicBezTo>
                    <a:cubicBezTo>
                      <a:pt x="387" y="533"/>
                      <a:pt x="387" y="533"/>
                      <a:pt x="387" y="533"/>
                    </a:cubicBezTo>
                    <a:cubicBezTo>
                      <a:pt x="391" y="533"/>
                      <a:pt x="393" y="531"/>
                      <a:pt x="395" y="529"/>
                    </a:cubicBezTo>
                    <a:cubicBezTo>
                      <a:pt x="398" y="526"/>
                      <a:pt x="398" y="522"/>
                      <a:pt x="399" y="518"/>
                    </a:cubicBezTo>
                    <a:cubicBezTo>
                      <a:pt x="400" y="516"/>
                      <a:pt x="401" y="514"/>
                      <a:pt x="401" y="513"/>
                    </a:cubicBezTo>
                    <a:cubicBezTo>
                      <a:pt x="402" y="511"/>
                      <a:pt x="403" y="510"/>
                      <a:pt x="404" y="509"/>
                    </a:cubicBezTo>
                    <a:cubicBezTo>
                      <a:pt x="406" y="509"/>
                      <a:pt x="407" y="508"/>
                      <a:pt x="408" y="508"/>
                    </a:cubicBezTo>
                    <a:cubicBezTo>
                      <a:pt x="411" y="508"/>
                      <a:pt x="414" y="510"/>
                      <a:pt x="418" y="512"/>
                    </a:cubicBezTo>
                    <a:cubicBezTo>
                      <a:pt x="419" y="513"/>
                      <a:pt x="421" y="514"/>
                      <a:pt x="423" y="514"/>
                    </a:cubicBezTo>
                    <a:cubicBezTo>
                      <a:pt x="424" y="515"/>
                      <a:pt x="426" y="516"/>
                      <a:pt x="428" y="516"/>
                    </a:cubicBezTo>
                    <a:cubicBezTo>
                      <a:pt x="429" y="516"/>
                      <a:pt x="430" y="516"/>
                      <a:pt x="430" y="515"/>
                    </a:cubicBezTo>
                    <a:cubicBezTo>
                      <a:pt x="432" y="515"/>
                      <a:pt x="433" y="514"/>
                      <a:pt x="433" y="513"/>
                    </a:cubicBezTo>
                    <a:cubicBezTo>
                      <a:pt x="434" y="511"/>
                      <a:pt x="435" y="509"/>
                      <a:pt x="436" y="507"/>
                    </a:cubicBezTo>
                    <a:cubicBezTo>
                      <a:pt x="436" y="503"/>
                      <a:pt x="437" y="499"/>
                      <a:pt x="439" y="496"/>
                    </a:cubicBezTo>
                    <a:cubicBezTo>
                      <a:pt x="440" y="492"/>
                      <a:pt x="443" y="489"/>
                      <a:pt x="447" y="487"/>
                    </a:cubicBezTo>
                    <a:cubicBezTo>
                      <a:pt x="452" y="484"/>
                      <a:pt x="457" y="481"/>
                      <a:pt x="461" y="478"/>
                    </a:cubicBezTo>
                    <a:cubicBezTo>
                      <a:pt x="465" y="476"/>
                      <a:pt x="469" y="474"/>
                      <a:pt x="472" y="474"/>
                    </a:cubicBezTo>
                    <a:cubicBezTo>
                      <a:pt x="474" y="474"/>
                      <a:pt x="476" y="474"/>
                      <a:pt x="479" y="476"/>
                    </a:cubicBezTo>
                    <a:cubicBezTo>
                      <a:pt x="483" y="478"/>
                      <a:pt x="490" y="482"/>
                      <a:pt x="497" y="485"/>
                    </a:cubicBezTo>
                    <a:cubicBezTo>
                      <a:pt x="504" y="487"/>
                      <a:pt x="511" y="490"/>
                      <a:pt x="517" y="490"/>
                    </a:cubicBezTo>
                    <a:cubicBezTo>
                      <a:pt x="519" y="490"/>
                      <a:pt x="522" y="489"/>
                      <a:pt x="524" y="487"/>
                    </a:cubicBezTo>
                    <a:cubicBezTo>
                      <a:pt x="525" y="486"/>
                      <a:pt x="525" y="485"/>
                      <a:pt x="525" y="483"/>
                    </a:cubicBezTo>
                    <a:cubicBezTo>
                      <a:pt x="525" y="480"/>
                      <a:pt x="524" y="477"/>
                      <a:pt x="523" y="474"/>
                    </a:cubicBezTo>
                    <a:cubicBezTo>
                      <a:pt x="521" y="469"/>
                      <a:pt x="517" y="462"/>
                      <a:pt x="515" y="456"/>
                    </a:cubicBezTo>
                    <a:cubicBezTo>
                      <a:pt x="512" y="449"/>
                      <a:pt x="510" y="442"/>
                      <a:pt x="510" y="436"/>
                    </a:cubicBezTo>
                    <a:cubicBezTo>
                      <a:pt x="510" y="433"/>
                      <a:pt x="510" y="430"/>
                      <a:pt x="511" y="427"/>
                    </a:cubicBezTo>
                    <a:cubicBezTo>
                      <a:pt x="516" y="416"/>
                      <a:pt x="524" y="396"/>
                      <a:pt x="531" y="375"/>
                    </a:cubicBezTo>
                    <a:cubicBezTo>
                      <a:pt x="538" y="355"/>
                      <a:pt x="545" y="334"/>
                      <a:pt x="546" y="321"/>
                    </a:cubicBezTo>
                    <a:cubicBezTo>
                      <a:pt x="547" y="316"/>
                      <a:pt x="548" y="312"/>
                      <a:pt x="550" y="309"/>
                    </a:cubicBezTo>
                    <a:cubicBezTo>
                      <a:pt x="553" y="305"/>
                      <a:pt x="556" y="303"/>
                      <a:pt x="560" y="302"/>
                    </a:cubicBezTo>
                    <a:cubicBezTo>
                      <a:pt x="561" y="301"/>
                      <a:pt x="563" y="300"/>
                      <a:pt x="564" y="298"/>
                    </a:cubicBezTo>
                    <a:cubicBezTo>
                      <a:pt x="566" y="297"/>
                      <a:pt x="567" y="295"/>
                      <a:pt x="567" y="293"/>
                    </a:cubicBezTo>
                    <a:cubicBezTo>
                      <a:pt x="567" y="292"/>
                      <a:pt x="567" y="292"/>
                      <a:pt x="567" y="291"/>
                    </a:cubicBezTo>
                    <a:cubicBezTo>
                      <a:pt x="566" y="289"/>
                      <a:pt x="566" y="288"/>
                      <a:pt x="565" y="287"/>
                    </a:cubicBezTo>
                    <a:cubicBezTo>
                      <a:pt x="563" y="285"/>
                      <a:pt x="560" y="284"/>
                      <a:pt x="558" y="284"/>
                    </a:cubicBezTo>
                    <a:cubicBezTo>
                      <a:pt x="554" y="283"/>
                      <a:pt x="550" y="284"/>
                      <a:pt x="547" y="283"/>
                    </a:cubicBezTo>
                    <a:cubicBezTo>
                      <a:pt x="545" y="283"/>
                      <a:pt x="544" y="282"/>
                      <a:pt x="543" y="282"/>
                    </a:cubicBezTo>
                    <a:cubicBezTo>
                      <a:pt x="542" y="281"/>
                      <a:pt x="541" y="280"/>
                      <a:pt x="541" y="278"/>
                    </a:cubicBezTo>
                    <a:cubicBezTo>
                      <a:pt x="540" y="274"/>
                      <a:pt x="538" y="269"/>
                      <a:pt x="537" y="264"/>
                    </a:cubicBezTo>
                    <a:cubicBezTo>
                      <a:pt x="535" y="260"/>
                      <a:pt x="534" y="256"/>
                      <a:pt x="534" y="252"/>
                    </a:cubicBezTo>
                    <a:cubicBezTo>
                      <a:pt x="534" y="249"/>
                      <a:pt x="535" y="247"/>
                      <a:pt x="537" y="245"/>
                    </a:cubicBezTo>
                    <a:cubicBezTo>
                      <a:pt x="541" y="241"/>
                      <a:pt x="546" y="238"/>
                      <a:pt x="550" y="235"/>
                    </a:cubicBezTo>
                    <a:cubicBezTo>
                      <a:pt x="552" y="233"/>
                      <a:pt x="553" y="231"/>
                      <a:pt x="555" y="230"/>
                    </a:cubicBezTo>
                    <a:cubicBezTo>
                      <a:pt x="556" y="228"/>
                      <a:pt x="557" y="226"/>
                      <a:pt x="557" y="223"/>
                    </a:cubicBezTo>
                    <a:cubicBezTo>
                      <a:pt x="557" y="223"/>
                      <a:pt x="557" y="222"/>
                      <a:pt x="557" y="222"/>
                    </a:cubicBezTo>
                    <a:cubicBezTo>
                      <a:pt x="557" y="221"/>
                      <a:pt x="556" y="220"/>
                      <a:pt x="555" y="219"/>
                    </a:cubicBezTo>
                    <a:cubicBezTo>
                      <a:pt x="554" y="218"/>
                      <a:pt x="553" y="218"/>
                      <a:pt x="551" y="218"/>
                    </a:cubicBezTo>
                    <a:cubicBezTo>
                      <a:pt x="549" y="217"/>
                      <a:pt x="547" y="217"/>
                      <a:pt x="545" y="217"/>
                    </a:cubicBezTo>
                    <a:cubicBezTo>
                      <a:pt x="542" y="217"/>
                      <a:pt x="538" y="217"/>
                      <a:pt x="534" y="217"/>
                    </a:cubicBezTo>
                    <a:cubicBezTo>
                      <a:pt x="530" y="217"/>
                      <a:pt x="526" y="217"/>
                      <a:pt x="524" y="216"/>
                    </a:cubicBezTo>
                    <a:cubicBezTo>
                      <a:pt x="522" y="216"/>
                      <a:pt x="521" y="215"/>
                      <a:pt x="521" y="215"/>
                    </a:cubicBezTo>
                    <a:cubicBezTo>
                      <a:pt x="520" y="214"/>
                      <a:pt x="519" y="213"/>
                      <a:pt x="519" y="212"/>
                    </a:cubicBezTo>
                    <a:cubicBezTo>
                      <a:pt x="518" y="204"/>
                      <a:pt x="516" y="194"/>
                      <a:pt x="516" y="184"/>
                    </a:cubicBezTo>
                    <a:cubicBezTo>
                      <a:pt x="516" y="178"/>
                      <a:pt x="516" y="173"/>
                      <a:pt x="518" y="168"/>
                    </a:cubicBezTo>
                    <a:cubicBezTo>
                      <a:pt x="521" y="163"/>
                      <a:pt x="527" y="155"/>
                      <a:pt x="532" y="148"/>
                    </a:cubicBezTo>
                    <a:cubicBezTo>
                      <a:pt x="535" y="144"/>
                      <a:pt x="537" y="140"/>
                      <a:pt x="539" y="137"/>
                    </a:cubicBezTo>
                    <a:cubicBezTo>
                      <a:pt x="541" y="133"/>
                      <a:pt x="543" y="130"/>
                      <a:pt x="543" y="127"/>
                    </a:cubicBezTo>
                    <a:cubicBezTo>
                      <a:pt x="543" y="125"/>
                      <a:pt x="542" y="123"/>
                      <a:pt x="540" y="121"/>
                    </a:cubicBezTo>
                    <a:cubicBezTo>
                      <a:pt x="539" y="121"/>
                      <a:pt x="538" y="120"/>
                      <a:pt x="536" y="120"/>
                    </a:cubicBezTo>
                    <a:cubicBezTo>
                      <a:pt x="533" y="120"/>
                      <a:pt x="530" y="122"/>
                      <a:pt x="526" y="124"/>
                    </a:cubicBezTo>
                    <a:cubicBezTo>
                      <a:pt x="520" y="126"/>
                      <a:pt x="513" y="131"/>
                      <a:pt x="506" y="134"/>
                    </a:cubicBezTo>
                    <a:cubicBezTo>
                      <a:pt x="500" y="138"/>
                      <a:pt x="493" y="140"/>
                      <a:pt x="488" y="140"/>
                    </a:cubicBezTo>
                    <a:cubicBezTo>
                      <a:pt x="486" y="140"/>
                      <a:pt x="484" y="140"/>
                      <a:pt x="483" y="139"/>
                    </a:cubicBezTo>
                    <a:cubicBezTo>
                      <a:pt x="475" y="134"/>
                      <a:pt x="464" y="126"/>
                      <a:pt x="453" y="118"/>
                    </a:cubicBezTo>
                    <a:cubicBezTo>
                      <a:pt x="442" y="111"/>
                      <a:pt x="432" y="104"/>
                      <a:pt x="427" y="101"/>
                    </a:cubicBezTo>
                    <a:cubicBezTo>
                      <a:pt x="422" y="98"/>
                      <a:pt x="420" y="95"/>
                      <a:pt x="418" y="92"/>
                    </a:cubicBezTo>
                    <a:cubicBezTo>
                      <a:pt x="417" y="89"/>
                      <a:pt x="415" y="86"/>
                      <a:pt x="410" y="84"/>
                    </a:cubicBezTo>
                    <a:cubicBezTo>
                      <a:pt x="408" y="82"/>
                      <a:pt x="406" y="82"/>
                      <a:pt x="404" y="82"/>
                    </a:cubicBezTo>
                    <a:cubicBezTo>
                      <a:pt x="403" y="82"/>
                      <a:pt x="401" y="82"/>
                      <a:pt x="401" y="83"/>
                    </a:cubicBezTo>
                    <a:cubicBezTo>
                      <a:pt x="400" y="83"/>
                      <a:pt x="399" y="83"/>
                      <a:pt x="399" y="83"/>
                    </a:cubicBezTo>
                    <a:cubicBezTo>
                      <a:pt x="398" y="83"/>
                      <a:pt x="398" y="83"/>
                      <a:pt x="398" y="83"/>
                    </a:cubicBezTo>
                    <a:cubicBezTo>
                      <a:pt x="398" y="83"/>
                      <a:pt x="398" y="83"/>
                      <a:pt x="397" y="82"/>
                    </a:cubicBezTo>
                    <a:cubicBezTo>
                      <a:pt x="397" y="82"/>
                      <a:pt x="396" y="81"/>
                      <a:pt x="396" y="80"/>
                    </a:cubicBezTo>
                    <a:cubicBezTo>
                      <a:pt x="396" y="79"/>
                      <a:pt x="396" y="78"/>
                      <a:pt x="396" y="77"/>
                    </a:cubicBezTo>
                    <a:cubicBezTo>
                      <a:pt x="396" y="75"/>
                      <a:pt x="396" y="73"/>
                      <a:pt x="396" y="70"/>
                    </a:cubicBezTo>
                    <a:cubicBezTo>
                      <a:pt x="396" y="68"/>
                      <a:pt x="396" y="66"/>
                      <a:pt x="395" y="64"/>
                    </a:cubicBezTo>
                    <a:cubicBezTo>
                      <a:pt x="394" y="62"/>
                      <a:pt x="392" y="60"/>
                      <a:pt x="389" y="59"/>
                    </a:cubicBezTo>
                    <a:cubicBezTo>
                      <a:pt x="388" y="59"/>
                      <a:pt x="386" y="58"/>
                      <a:pt x="385" y="58"/>
                    </a:cubicBezTo>
                    <a:cubicBezTo>
                      <a:pt x="383" y="58"/>
                      <a:pt x="381" y="59"/>
                      <a:pt x="379" y="60"/>
                    </a:cubicBezTo>
                    <a:cubicBezTo>
                      <a:pt x="377" y="61"/>
                      <a:pt x="375" y="62"/>
                      <a:pt x="373" y="63"/>
                    </a:cubicBezTo>
                    <a:cubicBezTo>
                      <a:pt x="372" y="65"/>
                      <a:pt x="370" y="65"/>
                      <a:pt x="367" y="65"/>
                    </a:cubicBezTo>
                    <a:cubicBezTo>
                      <a:pt x="366" y="65"/>
                      <a:pt x="366" y="65"/>
                      <a:pt x="366" y="65"/>
                    </a:cubicBezTo>
                    <a:cubicBezTo>
                      <a:pt x="366" y="65"/>
                      <a:pt x="366" y="65"/>
                      <a:pt x="366" y="65"/>
                    </a:cubicBezTo>
                    <a:cubicBezTo>
                      <a:pt x="361" y="65"/>
                      <a:pt x="352" y="64"/>
                      <a:pt x="343" y="61"/>
                    </a:cubicBezTo>
                    <a:cubicBezTo>
                      <a:pt x="339" y="59"/>
                      <a:pt x="335" y="57"/>
                      <a:pt x="332" y="54"/>
                    </a:cubicBezTo>
                    <a:cubicBezTo>
                      <a:pt x="329" y="51"/>
                      <a:pt x="327" y="46"/>
                      <a:pt x="326" y="41"/>
                    </a:cubicBezTo>
                    <a:cubicBezTo>
                      <a:pt x="324" y="32"/>
                      <a:pt x="322" y="22"/>
                      <a:pt x="319" y="14"/>
                    </a:cubicBezTo>
                    <a:cubicBezTo>
                      <a:pt x="318" y="10"/>
                      <a:pt x="317" y="7"/>
                      <a:pt x="315" y="5"/>
                    </a:cubicBezTo>
                    <a:cubicBezTo>
                      <a:pt x="314" y="3"/>
                      <a:pt x="313" y="2"/>
                      <a:pt x="312" y="2"/>
                    </a:cubicBezTo>
                    <a:cubicBezTo>
                      <a:pt x="312" y="1"/>
                      <a:pt x="310" y="0"/>
                      <a:pt x="309" y="0"/>
                    </a:cubicBezTo>
                    <a:cubicBezTo>
                      <a:pt x="308" y="0"/>
                      <a:pt x="307" y="0"/>
                      <a:pt x="307" y="1"/>
                    </a:cubicBezTo>
                    <a:cubicBezTo>
                      <a:pt x="306" y="2"/>
                      <a:pt x="305" y="3"/>
                      <a:pt x="304" y="4"/>
                    </a:cubicBezTo>
                    <a:cubicBezTo>
                      <a:pt x="303" y="6"/>
                      <a:pt x="303" y="7"/>
                      <a:pt x="302" y="9"/>
                    </a:cubicBezTo>
                    <a:cubicBezTo>
                      <a:pt x="299" y="20"/>
                      <a:pt x="296" y="32"/>
                      <a:pt x="292" y="40"/>
                    </a:cubicBezTo>
                    <a:cubicBezTo>
                      <a:pt x="290" y="45"/>
                      <a:pt x="288" y="49"/>
                      <a:pt x="286" y="51"/>
                    </a:cubicBezTo>
                    <a:cubicBezTo>
                      <a:pt x="284" y="54"/>
                      <a:pt x="281" y="55"/>
                      <a:pt x="279" y="56"/>
                    </a:cubicBezTo>
                    <a:cubicBezTo>
                      <a:pt x="267" y="58"/>
                      <a:pt x="251" y="58"/>
                      <a:pt x="235" y="64"/>
                    </a:cubicBezTo>
                    <a:cubicBezTo>
                      <a:pt x="226" y="68"/>
                      <a:pt x="219" y="70"/>
                      <a:pt x="213" y="70"/>
                    </a:cubicBezTo>
                    <a:cubicBezTo>
                      <a:pt x="208" y="70"/>
                      <a:pt x="204" y="69"/>
                      <a:pt x="198" y="66"/>
                    </a:cubicBezTo>
                    <a:cubicBezTo>
                      <a:pt x="194" y="63"/>
                      <a:pt x="190" y="60"/>
                      <a:pt x="187" y="59"/>
                    </a:cubicBezTo>
                    <a:cubicBezTo>
                      <a:pt x="184" y="57"/>
                      <a:pt x="181" y="56"/>
                      <a:pt x="178" y="56"/>
                    </a:cubicBezTo>
                    <a:cubicBezTo>
                      <a:pt x="177" y="56"/>
                      <a:pt x="175" y="57"/>
                      <a:pt x="173" y="57"/>
                    </a:cubicBezTo>
                    <a:cubicBezTo>
                      <a:pt x="172" y="58"/>
                      <a:pt x="171" y="58"/>
                      <a:pt x="170" y="59"/>
                    </a:cubicBezTo>
                    <a:cubicBezTo>
                      <a:pt x="169" y="61"/>
                      <a:pt x="168" y="63"/>
                      <a:pt x="167" y="66"/>
                    </a:cubicBezTo>
                    <a:cubicBezTo>
                      <a:pt x="167" y="69"/>
                      <a:pt x="166" y="73"/>
                      <a:pt x="165" y="76"/>
                    </a:cubicBezTo>
                    <a:cubicBezTo>
                      <a:pt x="164" y="80"/>
                      <a:pt x="163" y="83"/>
                      <a:pt x="161" y="85"/>
                    </a:cubicBezTo>
                    <a:cubicBezTo>
                      <a:pt x="157" y="88"/>
                      <a:pt x="152" y="92"/>
                      <a:pt x="146" y="96"/>
                    </a:cubicBezTo>
                    <a:cubicBezTo>
                      <a:pt x="140" y="100"/>
                      <a:pt x="133" y="102"/>
                      <a:pt x="127" y="102"/>
                    </a:cubicBezTo>
                    <a:cubicBezTo>
                      <a:pt x="124" y="102"/>
                      <a:pt x="122" y="102"/>
                      <a:pt x="120" y="100"/>
                    </a:cubicBezTo>
                    <a:cubicBezTo>
                      <a:pt x="117" y="98"/>
                      <a:pt x="112" y="95"/>
                      <a:pt x="107" y="90"/>
                    </a:cubicBezTo>
                    <a:cubicBezTo>
                      <a:pt x="99" y="84"/>
                      <a:pt x="90" y="75"/>
                      <a:pt x="81" y="69"/>
                    </a:cubicBezTo>
                    <a:cubicBezTo>
                      <a:pt x="77" y="65"/>
                      <a:pt x="73" y="62"/>
                      <a:pt x="69" y="60"/>
                    </a:cubicBezTo>
                    <a:cubicBezTo>
                      <a:pt x="65" y="58"/>
                      <a:pt x="62" y="56"/>
                      <a:pt x="59" y="56"/>
                    </a:cubicBezTo>
                    <a:cubicBezTo>
                      <a:pt x="58" y="56"/>
                      <a:pt x="56" y="57"/>
                      <a:pt x="55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0"/>
                      <a:pt x="58" y="60"/>
                      <a:pt x="59" y="60"/>
                    </a:cubicBezTo>
                    <a:cubicBezTo>
                      <a:pt x="60" y="60"/>
                      <a:pt x="62" y="61"/>
                      <a:pt x="64" y="62"/>
                    </a:cubicBezTo>
                    <a:cubicBezTo>
                      <a:pt x="71" y="65"/>
                      <a:pt x="82" y="74"/>
                      <a:pt x="92" y="83"/>
                    </a:cubicBezTo>
                    <a:cubicBezTo>
                      <a:pt x="97" y="87"/>
                      <a:pt x="102" y="91"/>
                      <a:pt x="106" y="95"/>
                    </a:cubicBezTo>
                    <a:cubicBezTo>
                      <a:pt x="111" y="99"/>
                      <a:pt x="115" y="102"/>
                      <a:pt x="117" y="104"/>
                    </a:cubicBezTo>
                    <a:cubicBezTo>
                      <a:pt x="121" y="106"/>
                      <a:pt x="124" y="106"/>
                      <a:pt x="127" y="106"/>
                    </a:cubicBezTo>
                    <a:cubicBezTo>
                      <a:pt x="134" y="106"/>
                      <a:pt x="142" y="103"/>
                      <a:pt x="148" y="99"/>
                    </a:cubicBezTo>
                    <a:cubicBezTo>
                      <a:pt x="154" y="96"/>
                      <a:pt x="160" y="91"/>
                      <a:pt x="163" y="88"/>
                    </a:cubicBezTo>
                    <a:cubicBezTo>
                      <a:pt x="166" y="86"/>
                      <a:pt x="167" y="83"/>
                      <a:pt x="168" y="80"/>
                    </a:cubicBezTo>
                    <a:cubicBezTo>
                      <a:pt x="170" y="76"/>
                      <a:pt x="170" y="71"/>
                      <a:pt x="171" y="67"/>
                    </a:cubicBezTo>
                    <a:cubicBezTo>
                      <a:pt x="171" y="65"/>
                      <a:pt x="172" y="64"/>
                      <a:pt x="172" y="63"/>
                    </a:cubicBezTo>
                    <a:cubicBezTo>
                      <a:pt x="173" y="62"/>
                      <a:pt x="174" y="61"/>
                      <a:pt x="174" y="61"/>
                    </a:cubicBezTo>
                    <a:cubicBezTo>
                      <a:pt x="176" y="60"/>
                      <a:pt x="177" y="60"/>
                      <a:pt x="178" y="60"/>
                    </a:cubicBezTo>
                    <a:cubicBezTo>
                      <a:pt x="180" y="60"/>
                      <a:pt x="182" y="61"/>
                      <a:pt x="185" y="62"/>
                    </a:cubicBezTo>
                    <a:cubicBezTo>
                      <a:pt x="188" y="64"/>
                      <a:pt x="191" y="66"/>
                      <a:pt x="196" y="69"/>
                    </a:cubicBezTo>
                    <a:cubicBezTo>
                      <a:pt x="202" y="73"/>
                      <a:pt x="207" y="74"/>
                      <a:pt x="213" y="74"/>
                    </a:cubicBezTo>
                    <a:cubicBezTo>
                      <a:pt x="220" y="74"/>
                      <a:pt x="227" y="72"/>
                      <a:pt x="236" y="68"/>
                    </a:cubicBezTo>
                    <a:cubicBezTo>
                      <a:pt x="252" y="62"/>
                      <a:pt x="267" y="62"/>
                      <a:pt x="279" y="60"/>
                    </a:cubicBezTo>
                    <a:cubicBezTo>
                      <a:pt x="283" y="59"/>
                      <a:pt x="286" y="57"/>
                      <a:pt x="289" y="54"/>
                    </a:cubicBezTo>
                    <a:cubicBezTo>
                      <a:pt x="293" y="49"/>
                      <a:pt x="296" y="42"/>
                      <a:pt x="299" y="35"/>
                    </a:cubicBezTo>
                    <a:cubicBezTo>
                      <a:pt x="302" y="27"/>
                      <a:pt x="304" y="18"/>
                      <a:pt x="306" y="10"/>
                    </a:cubicBezTo>
                    <a:cubicBezTo>
                      <a:pt x="307" y="8"/>
                      <a:pt x="307" y="6"/>
                      <a:pt x="308" y="5"/>
                    </a:cubicBezTo>
                    <a:cubicBezTo>
                      <a:pt x="308" y="5"/>
                      <a:pt x="309" y="4"/>
                      <a:pt x="309" y="4"/>
                    </a:cubicBezTo>
                    <a:cubicBezTo>
                      <a:pt x="309" y="4"/>
                      <a:pt x="309" y="4"/>
                      <a:pt x="309" y="4"/>
                    </a:cubicBezTo>
                    <a:cubicBezTo>
                      <a:pt x="309" y="4"/>
                      <a:pt x="309" y="4"/>
                      <a:pt x="310" y="5"/>
                    </a:cubicBezTo>
                    <a:cubicBezTo>
                      <a:pt x="311" y="5"/>
                      <a:pt x="312" y="7"/>
                      <a:pt x="313" y="10"/>
                    </a:cubicBezTo>
                    <a:cubicBezTo>
                      <a:pt x="317" y="17"/>
                      <a:pt x="320" y="30"/>
                      <a:pt x="322" y="41"/>
                    </a:cubicBezTo>
                    <a:cubicBezTo>
                      <a:pt x="323" y="48"/>
                      <a:pt x="326" y="53"/>
                      <a:pt x="329" y="57"/>
                    </a:cubicBezTo>
                    <a:cubicBezTo>
                      <a:pt x="335" y="62"/>
                      <a:pt x="342" y="65"/>
                      <a:pt x="349" y="67"/>
                    </a:cubicBezTo>
                    <a:cubicBezTo>
                      <a:pt x="356" y="69"/>
                      <a:pt x="362" y="69"/>
                      <a:pt x="366" y="69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7" y="69"/>
                      <a:pt x="367" y="69"/>
                      <a:pt x="367" y="69"/>
                    </a:cubicBezTo>
                    <a:cubicBezTo>
                      <a:pt x="372" y="69"/>
                      <a:pt x="375" y="67"/>
                      <a:pt x="378" y="66"/>
                    </a:cubicBezTo>
                    <a:cubicBezTo>
                      <a:pt x="379" y="65"/>
                      <a:pt x="380" y="64"/>
                      <a:pt x="381" y="63"/>
                    </a:cubicBezTo>
                    <a:cubicBezTo>
                      <a:pt x="382" y="63"/>
                      <a:pt x="383" y="62"/>
                      <a:pt x="385" y="62"/>
                    </a:cubicBezTo>
                    <a:cubicBezTo>
                      <a:pt x="386" y="62"/>
                      <a:pt x="387" y="63"/>
                      <a:pt x="388" y="63"/>
                    </a:cubicBezTo>
                    <a:cubicBezTo>
                      <a:pt x="390" y="64"/>
                      <a:pt x="391" y="64"/>
                      <a:pt x="391" y="65"/>
                    </a:cubicBezTo>
                    <a:cubicBezTo>
                      <a:pt x="392" y="67"/>
                      <a:pt x="392" y="68"/>
                      <a:pt x="392" y="70"/>
                    </a:cubicBezTo>
                    <a:cubicBezTo>
                      <a:pt x="392" y="72"/>
                      <a:pt x="392" y="75"/>
                      <a:pt x="392" y="77"/>
                    </a:cubicBezTo>
                    <a:cubicBezTo>
                      <a:pt x="392" y="78"/>
                      <a:pt x="392" y="80"/>
                      <a:pt x="392" y="81"/>
                    </a:cubicBezTo>
                    <a:cubicBezTo>
                      <a:pt x="393" y="82"/>
                      <a:pt x="393" y="84"/>
                      <a:pt x="394" y="85"/>
                    </a:cubicBezTo>
                    <a:cubicBezTo>
                      <a:pt x="395" y="86"/>
                      <a:pt x="396" y="86"/>
                      <a:pt x="397" y="87"/>
                    </a:cubicBezTo>
                    <a:cubicBezTo>
                      <a:pt x="397" y="87"/>
                      <a:pt x="398" y="87"/>
                      <a:pt x="399" y="87"/>
                    </a:cubicBezTo>
                    <a:cubicBezTo>
                      <a:pt x="400" y="87"/>
                      <a:pt x="401" y="87"/>
                      <a:pt x="402" y="86"/>
                    </a:cubicBezTo>
                    <a:cubicBezTo>
                      <a:pt x="403" y="86"/>
                      <a:pt x="403" y="86"/>
                      <a:pt x="404" y="86"/>
                    </a:cubicBezTo>
                    <a:cubicBezTo>
                      <a:pt x="405" y="86"/>
                      <a:pt x="406" y="86"/>
                      <a:pt x="408" y="87"/>
                    </a:cubicBezTo>
                    <a:cubicBezTo>
                      <a:pt x="412" y="89"/>
                      <a:pt x="413" y="91"/>
                      <a:pt x="415" y="95"/>
                    </a:cubicBezTo>
                    <a:cubicBezTo>
                      <a:pt x="417" y="98"/>
                      <a:pt x="419" y="101"/>
                      <a:pt x="425" y="104"/>
                    </a:cubicBezTo>
                    <a:cubicBezTo>
                      <a:pt x="430" y="107"/>
                      <a:pt x="440" y="114"/>
                      <a:pt x="451" y="122"/>
                    </a:cubicBezTo>
                    <a:cubicBezTo>
                      <a:pt x="462" y="129"/>
                      <a:pt x="473" y="137"/>
                      <a:pt x="480" y="142"/>
                    </a:cubicBezTo>
                    <a:cubicBezTo>
                      <a:pt x="483" y="144"/>
                      <a:pt x="485" y="144"/>
                      <a:pt x="488" y="144"/>
                    </a:cubicBezTo>
                    <a:cubicBezTo>
                      <a:pt x="492" y="144"/>
                      <a:pt x="497" y="143"/>
                      <a:pt x="501" y="141"/>
                    </a:cubicBezTo>
                    <a:cubicBezTo>
                      <a:pt x="508" y="138"/>
                      <a:pt x="515" y="134"/>
                      <a:pt x="521" y="130"/>
                    </a:cubicBezTo>
                    <a:cubicBezTo>
                      <a:pt x="525" y="129"/>
                      <a:pt x="528" y="127"/>
                      <a:pt x="530" y="126"/>
                    </a:cubicBezTo>
                    <a:cubicBezTo>
                      <a:pt x="533" y="125"/>
                      <a:pt x="535" y="124"/>
                      <a:pt x="536" y="124"/>
                    </a:cubicBezTo>
                    <a:cubicBezTo>
                      <a:pt x="537" y="124"/>
                      <a:pt x="537" y="124"/>
                      <a:pt x="538" y="125"/>
                    </a:cubicBezTo>
                    <a:cubicBezTo>
                      <a:pt x="538" y="125"/>
                      <a:pt x="539" y="126"/>
                      <a:pt x="539" y="127"/>
                    </a:cubicBezTo>
                    <a:cubicBezTo>
                      <a:pt x="539" y="129"/>
                      <a:pt x="538" y="131"/>
                      <a:pt x="536" y="135"/>
                    </a:cubicBezTo>
                    <a:cubicBezTo>
                      <a:pt x="533" y="139"/>
                      <a:pt x="529" y="145"/>
                      <a:pt x="525" y="151"/>
                    </a:cubicBezTo>
                    <a:cubicBezTo>
                      <a:pt x="521" y="157"/>
                      <a:pt x="517" y="162"/>
                      <a:pt x="515" y="166"/>
                    </a:cubicBezTo>
                    <a:cubicBezTo>
                      <a:pt x="512" y="172"/>
                      <a:pt x="512" y="178"/>
                      <a:pt x="512" y="184"/>
                    </a:cubicBezTo>
                    <a:cubicBezTo>
                      <a:pt x="512" y="194"/>
                      <a:pt x="514" y="205"/>
                      <a:pt x="515" y="213"/>
                    </a:cubicBezTo>
                    <a:cubicBezTo>
                      <a:pt x="516" y="215"/>
                      <a:pt x="517" y="217"/>
                      <a:pt x="518" y="218"/>
                    </a:cubicBezTo>
                    <a:cubicBezTo>
                      <a:pt x="520" y="219"/>
                      <a:pt x="522" y="220"/>
                      <a:pt x="525" y="221"/>
                    </a:cubicBezTo>
                    <a:cubicBezTo>
                      <a:pt x="528" y="221"/>
                      <a:pt x="531" y="221"/>
                      <a:pt x="534" y="221"/>
                    </a:cubicBezTo>
                    <a:cubicBezTo>
                      <a:pt x="538" y="221"/>
                      <a:pt x="542" y="221"/>
                      <a:pt x="545" y="221"/>
                    </a:cubicBezTo>
                    <a:cubicBezTo>
                      <a:pt x="548" y="221"/>
                      <a:pt x="550" y="221"/>
                      <a:pt x="551" y="222"/>
                    </a:cubicBezTo>
                    <a:cubicBezTo>
                      <a:pt x="552" y="222"/>
                      <a:pt x="553" y="222"/>
                      <a:pt x="553" y="222"/>
                    </a:cubicBez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25"/>
                      <a:pt x="553" y="226"/>
                      <a:pt x="552" y="227"/>
                    </a:cubicBezTo>
                    <a:cubicBezTo>
                      <a:pt x="550" y="229"/>
                      <a:pt x="547" y="231"/>
                      <a:pt x="544" y="234"/>
                    </a:cubicBezTo>
                    <a:cubicBezTo>
                      <a:pt x="541" y="236"/>
                      <a:pt x="538" y="239"/>
                      <a:pt x="534" y="242"/>
                    </a:cubicBezTo>
                    <a:cubicBezTo>
                      <a:pt x="531" y="245"/>
                      <a:pt x="530" y="249"/>
                      <a:pt x="530" y="252"/>
                    </a:cubicBezTo>
                    <a:cubicBezTo>
                      <a:pt x="530" y="257"/>
                      <a:pt x="532" y="261"/>
                      <a:pt x="533" y="266"/>
                    </a:cubicBezTo>
                    <a:cubicBezTo>
                      <a:pt x="535" y="270"/>
                      <a:pt x="536" y="275"/>
                      <a:pt x="537" y="279"/>
                    </a:cubicBezTo>
                    <a:cubicBezTo>
                      <a:pt x="537" y="281"/>
                      <a:pt x="538" y="282"/>
                      <a:pt x="539" y="284"/>
                    </a:cubicBezTo>
                    <a:cubicBezTo>
                      <a:pt x="541" y="286"/>
                      <a:pt x="544" y="287"/>
                      <a:pt x="546" y="287"/>
                    </a:cubicBezTo>
                    <a:cubicBezTo>
                      <a:pt x="550" y="288"/>
                      <a:pt x="554" y="287"/>
                      <a:pt x="558" y="288"/>
                    </a:cubicBezTo>
                    <a:cubicBezTo>
                      <a:pt x="559" y="288"/>
                      <a:pt x="560" y="288"/>
                      <a:pt x="561" y="289"/>
                    </a:cubicBezTo>
                    <a:cubicBezTo>
                      <a:pt x="562" y="290"/>
                      <a:pt x="562" y="290"/>
                      <a:pt x="563" y="292"/>
                    </a:cubicBezTo>
                    <a:cubicBezTo>
                      <a:pt x="563" y="292"/>
                      <a:pt x="563" y="293"/>
                      <a:pt x="563" y="293"/>
                    </a:cubicBezTo>
                    <a:cubicBezTo>
                      <a:pt x="563" y="294"/>
                      <a:pt x="563" y="294"/>
                      <a:pt x="562" y="295"/>
                    </a:cubicBezTo>
                    <a:cubicBezTo>
                      <a:pt x="562" y="296"/>
                      <a:pt x="561" y="297"/>
                      <a:pt x="559" y="298"/>
                    </a:cubicBezTo>
                    <a:cubicBezTo>
                      <a:pt x="556" y="299"/>
                      <a:pt x="552" y="301"/>
                      <a:pt x="549" y="304"/>
                    </a:cubicBezTo>
                    <a:cubicBezTo>
                      <a:pt x="546" y="308"/>
                      <a:pt x="543" y="313"/>
                      <a:pt x="542" y="321"/>
                    </a:cubicBezTo>
                    <a:cubicBezTo>
                      <a:pt x="541" y="332"/>
                      <a:pt x="535" y="353"/>
                      <a:pt x="527" y="374"/>
                    </a:cubicBezTo>
                    <a:cubicBezTo>
                      <a:pt x="520" y="395"/>
                      <a:pt x="512" y="415"/>
                      <a:pt x="508" y="426"/>
                    </a:cubicBezTo>
                    <a:cubicBezTo>
                      <a:pt x="506" y="429"/>
                      <a:pt x="506" y="432"/>
                      <a:pt x="506" y="436"/>
                    </a:cubicBezTo>
                    <a:cubicBezTo>
                      <a:pt x="506" y="446"/>
                      <a:pt x="510" y="455"/>
                      <a:pt x="514" y="464"/>
                    </a:cubicBezTo>
                    <a:cubicBezTo>
                      <a:pt x="516" y="468"/>
                      <a:pt x="518" y="472"/>
                      <a:pt x="519" y="476"/>
                    </a:cubicBezTo>
                    <a:cubicBezTo>
                      <a:pt x="520" y="479"/>
                      <a:pt x="521" y="482"/>
                      <a:pt x="521" y="483"/>
                    </a:cubicBezTo>
                    <a:cubicBezTo>
                      <a:pt x="521" y="484"/>
                      <a:pt x="521" y="484"/>
                      <a:pt x="521" y="485"/>
                    </a:cubicBezTo>
                    <a:cubicBezTo>
                      <a:pt x="520" y="485"/>
                      <a:pt x="519" y="486"/>
                      <a:pt x="517" y="486"/>
                    </a:cubicBezTo>
                    <a:cubicBezTo>
                      <a:pt x="512" y="486"/>
                      <a:pt x="506" y="484"/>
                      <a:pt x="499" y="481"/>
                    </a:cubicBezTo>
                    <a:cubicBezTo>
                      <a:pt x="492" y="478"/>
                      <a:pt x="485" y="475"/>
                      <a:pt x="480" y="472"/>
                    </a:cubicBezTo>
                    <a:cubicBezTo>
                      <a:pt x="478" y="471"/>
                      <a:pt x="475" y="470"/>
                      <a:pt x="472" y="470"/>
                    </a:cubicBezTo>
                    <a:cubicBezTo>
                      <a:pt x="467" y="470"/>
                      <a:pt x="463" y="472"/>
                      <a:pt x="459" y="475"/>
                    </a:cubicBezTo>
                    <a:cubicBezTo>
                      <a:pt x="454" y="478"/>
                      <a:pt x="450" y="481"/>
                      <a:pt x="445" y="484"/>
                    </a:cubicBezTo>
                    <a:cubicBezTo>
                      <a:pt x="441" y="485"/>
                      <a:pt x="438" y="488"/>
                      <a:pt x="437" y="491"/>
                    </a:cubicBezTo>
                    <a:cubicBezTo>
                      <a:pt x="434" y="496"/>
                      <a:pt x="433" y="501"/>
                      <a:pt x="432" y="505"/>
                    </a:cubicBezTo>
                    <a:cubicBezTo>
                      <a:pt x="431" y="507"/>
                      <a:pt x="431" y="509"/>
                      <a:pt x="430" y="510"/>
                    </a:cubicBezTo>
                    <a:cubicBezTo>
                      <a:pt x="430" y="511"/>
                      <a:pt x="429" y="511"/>
                      <a:pt x="429" y="512"/>
                    </a:cubicBezTo>
                    <a:cubicBezTo>
                      <a:pt x="429" y="512"/>
                      <a:pt x="428" y="512"/>
                      <a:pt x="428" y="512"/>
                    </a:cubicBezTo>
                    <a:cubicBezTo>
                      <a:pt x="427" y="512"/>
                      <a:pt x="426" y="511"/>
                      <a:pt x="424" y="511"/>
                    </a:cubicBezTo>
                    <a:cubicBezTo>
                      <a:pt x="422" y="510"/>
                      <a:pt x="420" y="508"/>
                      <a:pt x="417" y="507"/>
                    </a:cubicBezTo>
                    <a:cubicBezTo>
                      <a:pt x="414" y="506"/>
                      <a:pt x="411" y="504"/>
                      <a:pt x="408" y="504"/>
                    </a:cubicBezTo>
                    <a:cubicBezTo>
                      <a:pt x="406" y="504"/>
                      <a:pt x="404" y="505"/>
                      <a:pt x="402" y="506"/>
                    </a:cubicBezTo>
                    <a:cubicBezTo>
                      <a:pt x="400" y="508"/>
                      <a:pt x="398" y="510"/>
                      <a:pt x="397" y="513"/>
                    </a:cubicBezTo>
                    <a:cubicBezTo>
                      <a:pt x="395" y="517"/>
                      <a:pt x="395" y="521"/>
                      <a:pt x="393" y="524"/>
                    </a:cubicBezTo>
                    <a:cubicBezTo>
                      <a:pt x="393" y="526"/>
                      <a:pt x="392" y="527"/>
                      <a:pt x="391" y="528"/>
                    </a:cubicBezTo>
                    <a:cubicBezTo>
                      <a:pt x="390" y="529"/>
                      <a:pt x="389" y="529"/>
                      <a:pt x="386" y="529"/>
                    </a:cubicBezTo>
                    <a:cubicBezTo>
                      <a:pt x="387" y="529"/>
                      <a:pt x="387" y="529"/>
                      <a:pt x="387" y="529"/>
                    </a:cubicBezTo>
                    <a:cubicBezTo>
                      <a:pt x="386" y="529"/>
                      <a:pt x="386" y="529"/>
                      <a:pt x="386" y="529"/>
                    </a:cubicBezTo>
                    <a:cubicBezTo>
                      <a:pt x="383" y="529"/>
                      <a:pt x="382" y="529"/>
                      <a:pt x="380" y="527"/>
                    </a:cubicBezTo>
                    <a:cubicBezTo>
                      <a:pt x="377" y="526"/>
                      <a:pt x="375" y="522"/>
                      <a:pt x="372" y="520"/>
                    </a:cubicBezTo>
                    <a:cubicBezTo>
                      <a:pt x="369" y="517"/>
                      <a:pt x="365" y="514"/>
                      <a:pt x="360" y="514"/>
                    </a:cubicBezTo>
                    <a:cubicBezTo>
                      <a:pt x="359" y="514"/>
                      <a:pt x="358" y="514"/>
                      <a:pt x="356" y="515"/>
                    </a:cubicBezTo>
                    <a:cubicBezTo>
                      <a:pt x="353" y="516"/>
                      <a:pt x="346" y="516"/>
                      <a:pt x="338" y="517"/>
                    </a:cubicBezTo>
                    <a:cubicBezTo>
                      <a:pt x="326" y="518"/>
                      <a:pt x="311" y="519"/>
                      <a:pt x="298" y="520"/>
                    </a:cubicBezTo>
                    <a:cubicBezTo>
                      <a:pt x="291" y="520"/>
                      <a:pt x="285" y="521"/>
                      <a:pt x="281" y="521"/>
                    </a:cubicBezTo>
                    <a:cubicBezTo>
                      <a:pt x="276" y="521"/>
                      <a:pt x="272" y="521"/>
                      <a:pt x="271" y="522"/>
                    </a:cubicBezTo>
                    <a:cubicBezTo>
                      <a:pt x="269" y="522"/>
                      <a:pt x="268" y="522"/>
                      <a:pt x="267" y="523"/>
                    </a:cubicBezTo>
                    <a:cubicBezTo>
                      <a:pt x="266" y="524"/>
                      <a:pt x="265" y="525"/>
                      <a:pt x="264" y="527"/>
                    </a:cubicBezTo>
                    <a:cubicBezTo>
                      <a:pt x="264" y="528"/>
                      <a:pt x="264" y="528"/>
                      <a:pt x="264" y="529"/>
                    </a:cubicBezTo>
                    <a:cubicBezTo>
                      <a:pt x="264" y="530"/>
                      <a:pt x="264" y="531"/>
                      <a:pt x="263" y="531"/>
                    </a:cubicBezTo>
                    <a:cubicBezTo>
                      <a:pt x="263" y="531"/>
                      <a:pt x="263" y="532"/>
                      <a:pt x="263" y="532"/>
                    </a:cubicBezTo>
                    <a:cubicBezTo>
                      <a:pt x="262" y="532"/>
                      <a:pt x="262" y="532"/>
                      <a:pt x="261" y="532"/>
                    </a:cubicBezTo>
                    <a:cubicBezTo>
                      <a:pt x="260" y="532"/>
                      <a:pt x="259" y="532"/>
                      <a:pt x="259" y="532"/>
                    </a:cubicBezTo>
                    <a:cubicBezTo>
                      <a:pt x="258" y="531"/>
                      <a:pt x="258" y="531"/>
                      <a:pt x="257" y="530"/>
                    </a:cubicBezTo>
                    <a:cubicBezTo>
                      <a:pt x="256" y="528"/>
                      <a:pt x="256" y="525"/>
                      <a:pt x="254" y="523"/>
                    </a:cubicBezTo>
                    <a:cubicBezTo>
                      <a:pt x="252" y="522"/>
                      <a:pt x="251" y="521"/>
                      <a:pt x="249" y="520"/>
                    </a:cubicBezTo>
                    <a:cubicBezTo>
                      <a:pt x="247" y="520"/>
                      <a:pt x="245" y="519"/>
                      <a:pt x="242" y="519"/>
                    </a:cubicBezTo>
                    <a:cubicBezTo>
                      <a:pt x="240" y="519"/>
                      <a:pt x="239" y="520"/>
                      <a:pt x="237" y="520"/>
                    </a:cubicBezTo>
                    <a:cubicBezTo>
                      <a:pt x="235" y="520"/>
                      <a:pt x="233" y="520"/>
                      <a:pt x="231" y="520"/>
                    </a:cubicBezTo>
                    <a:cubicBezTo>
                      <a:pt x="221" y="520"/>
                      <a:pt x="209" y="517"/>
                      <a:pt x="199" y="514"/>
                    </a:cubicBezTo>
                    <a:cubicBezTo>
                      <a:pt x="189" y="511"/>
                      <a:pt x="180" y="507"/>
                      <a:pt x="175" y="506"/>
                    </a:cubicBezTo>
                    <a:cubicBezTo>
                      <a:pt x="174" y="505"/>
                      <a:pt x="173" y="505"/>
                      <a:pt x="172" y="505"/>
                    </a:cubicBezTo>
                    <a:cubicBezTo>
                      <a:pt x="168" y="505"/>
                      <a:pt x="165" y="507"/>
                      <a:pt x="163" y="508"/>
                    </a:cubicBezTo>
                    <a:cubicBezTo>
                      <a:pt x="162" y="509"/>
                      <a:pt x="161" y="510"/>
                      <a:pt x="160" y="510"/>
                    </a:cubicBezTo>
                    <a:cubicBezTo>
                      <a:pt x="159" y="510"/>
                      <a:pt x="158" y="511"/>
                      <a:pt x="158" y="511"/>
                    </a:cubicBezTo>
                    <a:cubicBezTo>
                      <a:pt x="157" y="511"/>
                      <a:pt x="157" y="511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09"/>
                      <a:pt x="157" y="507"/>
                    </a:cubicBezTo>
                    <a:cubicBezTo>
                      <a:pt x="157" y="506"/>
                      <a:pt x="158" y="505"/>
                      <a:pt x="158" y="503"/>
                    </a:cubicBezTo>
                    <a:cubicBezTo>
                      <a:pt x="158" y="502"/>
                      <a:pt x="157" y="500"/>
                      <a:pt x="156" y="499"/>
                    </a:cubicBezTo>
                    <a:cubicBezTo>
                      <a:pt x="155" y="498"/>
                      <a:pt x="154" y="497"/>
                      <a:pt x="151" y="496"/>
                    </a:cubicBezTo>
                    <a:cubicBezTo>
                      <a:pt x="150" y="495"/>
                      <a:pt x="149" y="495"/>
                      <a:pt x="148" y="495"/>
                    </a:cubicBezTo>
                    <a:cubicBezTo>
                      <a:pt x="146" y="495"/>
                      <a:pt x="145" y="495"/>
                      <a:pt x="143" y="496"/>
                    </a:cubicBezTo>
                    <a:cubicBezTo>
                      <a:pt x="141" y="498"/>
                      <a:pt x="138" y="500"/>
                      <a:pt x="136" y="503"/>
                    </a:cubicBezTo>
                    <a:cubicBezTo>
                      <a:pt x="133" y="507"/>
                      <a:pt x="129" y="511"/>
                      <a:pt x="126" y="515"/>
                    </a:cubicBezTo>
                    <a:cubicBezTo>
                      <a:pt x="125" y="517"/>
                      <a:pt x="124" y="519"/>
                      <a:pt x="122" y="520"/>
                    </a:cubicBezTo>
                    <a:cubicBezTo>
                      <a:pt x="121" y="521"/>
                      <a:pt x="120" y="521"/>
                      <a:pt x="120" y="521"/>
                    </a:cubicBezTo>
                    <a:cubicBezTo>
                      <a:pt x="120" y="521"/>
                      <a:pt x="120" y="521"/>
                      <a:pt x="120" y="521"/>
                    </a:cubicBezTo>
                    <a:cubicBezTo>
                      <a:pt x="120" y="521"/>
                      <a:pt x="120" y="521"/>
                      <a:pt x="120" y="521"/>
                    </a:cubicBezTo>
                    <a:cubicBezTo>
                      <a:pt x="119" y="521"/>
                      <a:pt x="119" y="520"/>
                      <a:pt x="119" y="519"/>
                    </a:cubicBezTo>
                    <a:cubicBezTo>
                      <a:pt x="118" y="518"/>
                      <a:pt x="118" y="517"/>
                      <a:pt x="118" y="515"/>
                    </a:cubicBezTo>
                    <a:cubicBezTo>
                      <a:pt x="118" y="512"/>
                      <a:pt x="119" y="508"/>
                      <a:pt x="120" y="503"/>
                    </a:cubicBezTo>
                    <a:cubicBezTo>
                      <a:pt x="120" y="499"/>
                      <a:pt x="121" y="495"/>
                      <a:pt x="121" y="491"/>
                    </a:cubicBezTo>
                    <a:cubicBezTo>
                      <a:pt x="121" y="489"/>
                      <a:pt x="121" y="487"/>
                      <a:pt x="120" y="486"/>
                    </a:cubicBezTo>
                    <a:cubicBezTo>
                      <a:pt x="120" y="484"/>
                      <a:pt x="119" y="483"/>
                      <a:pt x="118" y="482"/>
                    </a:cubicBezTo>
                    <a:cubicBezTo>
                      <a:pt x="116" y="481"/>
                      <a:pt x="116" y="480"/>
                      <a:pt x="115" y="479"/>
                    </a:cubicBezTo>
                    <a:cubicBezTo>
                      <a:pt x="115" y="477"/>
                      <a:pt x="115" y="475"/>
                      <a:pt x="113" y="472"/>
                    </a:cubicBezTo>
                    <a:cubicBezTo>
                      <a:pt x="111" y="468"/>
                      <a:pt x="107" y="463"/>
                      <a:pt x="100" y="456"/>
                    </a:cubicBezTo>
                    <a:cubicBezTo>
                      <a:pt x="81" y="438"/>
                      <a:pt x="63" y="399"/>
                      <a:pt x="58" y="379"/>
                    </a:cubicBezTo>
                    <a:cubicBezTo>
                      <a:pt x="57" y="377"/>
                      <a:pt x="56" y="375"/>
                      <a:pt x="54" y="373"/>
                    </a:cubicBezTo>
                    <a:cubicBezTo>
                      <a:pt x="52" y="372"/>
                      <a:pt x="50" y="372"/>
                      <a:pt x="47" y="372"/>
                    </a:cubicBezTo>
                    <a:cubicBezTo>
                      <a:pt x="41" y="372"/>
                      <a:pt x="33" y="375"/>
                      <a:pt x="26" y="378"/>
                    </a:cubicBezTo>
                    <a:cubicBezTo>
                      <a:pt x="22" y="380"/>
                      <a:pt x="18" y="381"/>
                      <a:pt x="15" y="382"/>
                    </a:cubicBezTo>
                    <a:cubicBezTo>
                      <a:pt x="12" y="384"/>
                      <a:pt x="9" y="384"/>
                      <a:pt x="7" y="384"/>
                    </a:cubicBezTo>
                    <a:cubicBezTo>
                      <a:pt x="6" y="384"/>
                      <a:pt x="6" y="384"/>
                      <a:pt x="5" y="384"/>
                    </a:cubicBezTo>
                    <a:cubicBezTo>
                      <a:pt x="5" y="384"/>
                      <a:pt x="5" y="384"/>
                      <a:pt x="5" y="383"/>
                    </a:cubicBezTo>
                    <a:cubicBezTo>
                      <a:pt x="4" y="383"/>
                      <a:pt x="4" y="382"/>
                      <a:pt x="4" y="382"/>
                    </a:cubicBezTo>
                    <a:cubicBezTo>
                      <a:pt x="4" y="380"/>
                      <a:pt x="5" y="379"/>
                      <a:pt x="6" y="377"/>
                    </a:cubicBezTo>
                    <a:cubicBezTo>
                      <a:pt x="10" y="370"/>
                      <a:pt x="20" y="360"/>
                      <a:pt x="29" y="352"/>
                    </a:cubicBezTo>
                    <a:cubicBezTo>
                      <a:pt x="39" y="344"/>
                      <a:pt x="49" y="337"/>
                      <a:pt x="52" y="335"/>
                    </a:cubicBezTo>
                    <a:cubicBezTo>
                      <a:pt x="54" y="334"/>
                      <a:pt x="56" y="333"/>
                      <a:pt x="56" y="331"/>
                    </a:cubicBezTo>
                    <a:cubicBezTo>
                      <a:pt x="57" y="329"/>
                      <a:pt x="57" y="327"/>
                      <a:pt x="57" y="325"/>
                    </a:cubicBezTo>
                    <a:cubicBezTo>
                      <a:pt x="57" y="321"/>
                      <a:pt x="56" y="316"/>
                      <a:pt x="55" y="312"/>
                    </a:cubicBezTo>
                    <a:cubicBezTo>
                      <a:pt x="54" y="307"/>
                      <a:pt x="53" y="302"/>
                      <a:pt x="52" y="297"/>
                    </a:cubicBezTo>
                    <a:cubicBezTo>
                      <a:pt x="51" y="294"/>
                      <a:pt x="50" y="291"/>
                      <a:pt x="48" y="289"/>
                    </a:cubicBezTo>
                    <a:cubicBezTo>
                      <a:pt x="45" y="286"/>
                      <a:pt x="41" y="285"/>
                      <a:pt x="39" y="285"/>
                    </a:cubicBezTo>
                    <a:cubicBezTo>
                      <a:pt x="37" y="285"/>
                      <a:pt x="36" y="285"/>
                      <a:pt x="36" y="285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6"/>
                      <a:pt x="36" y="286"/>
                      <a:pt x="36" y="286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6"/>
                      <a:pt x="36" y="286"/>
                      <a:pt x="36" y="286"/>
                    </a:cubicBezTo>
                    <a:cubicBezTo>
                      <a:pt x="37" y="283"/>
                      <a:pt x="38" y="282"/>
                      <a:pt x="40" y="280"/>
                    </a:cubicBezTo>
                    <a:cubicBezTo>
                      <a:pt x="42" y="279"/>
                      <a:pt x="45" y="277"/>
                      <a:pt x="48" y="276"/>
                    </a:cubicBezTo>
                    <a:cubicBezTo>
                      <a:pt x="49" y="275"/>
                      <a:pt x="51" y="275"/>
                      <a:pt x="52" y="274"/>
                    </a:cubicBezTo>
                    <a:cubicBezTo>
                      <a:pt x="53" y="273"/>
                      <a:pt x="54" y="271"/>
                      <a:pt x="54" y="269"/>
                    </a:cubicBezTo>
                    <a:cubicBezTo>
                      <a:pt x="54" y="269"/>
                      <a:pt x="54" y="268"/>
                      <a:pt x="54" y="268"/>
                    </a:cubicBezTo>
                    <a:cubicBezTo>
                      <a:pt x="54" y="264"/>
                      <a:pt x="52" y="261"/>
                      <a:pt x="50" y="259"/>
                    </a:cubicBezTo>
                    <a:cubicBezTo>
                      <a:pt x="46" y="256"/>
                      <a:pt x="41" y="255"/>
                      <a:pt x="37" y="254"/>
                    </a:cubicBezTo>
                    <a:cubicBezTo>
                      <a:pt x="35" y="253"/>
                      <a:pt x="34" y="252"/>
                      <a:pt x="33" y="251"/>
                    </a:cubicBezTo>
                    <a:cubicBezTo>
                      <a:pt x="32" y="251"/>
                      <a:pt x="32" y="251"/>
                      <a:pt x="32" y="250"/>
                    </a:cubicBezTo>
                    <a:cubicBezTo>
                      <a:pt x="31" y="249"/>
                      <a:pt x="31" y="249"/>
                      <a:pt x="31" y="249"/>
                    </a:cubicBezTo>
                    <a:cubicBezTo>
                      <a:pt x="32" y="249"/>
                      <a:pt x="32" y="249"/>
                      <a:pt x="32" y="249"/>
                    </a:cubicBezTo>
                    <a:cubicBezTo>
                      <a:pt x="32" y="248"/>
                      <a:pt x="32" y="247"/>
                      <a:pt x="33" y="246"/>
                    </a:cubicBezTo>
                    <a:cubicBezTo>
                      <a:pt x="34" y="245"/>
                      <a:pt x="36" y="244"/>
                      <a:pt x="38" y="244"/>
                    </a:cubicBezTo>
                    <a:cubicBezTo>
                      <a:pt x="41" y="243"/>
                      <a:pt x="46" y="242"/>
                      <a:pt x="50" y="240"/>
                    </a:cubicBezTo>
                    <a:cubicBezTo>
                      <a:pt x="54" y="238"/>
                      <a:pt x="58" y="233"/>
                      <a:pt x="60" y="225"/>
                    </a:cubicBezTo>
                    <a:cubicBezTo>
                      <a:pt x="62" y="213"/>
                      <a:pt x="64" y="205"/>
                      <a:pt x="71" y="181"/>
                    </a:cubicBezTo>
                    <a:cubicBezTo>
                      <a:pt x="72" y="179"/>
                      <a:pt x="72" y="178"/>
                      <a:pt x="72" y="176"/>
                    </a:cubicBezTo>
                    <a:cubicBezTo>
                      <a:pt x="72" y="170"/>
                      <a:pt x="70" y="165"/>
                      <a:pt x="66" y="161"/>
                    </a:cubicBezTo>
                    <a:cubicBezTo>
                      <a:pt x="61" y="155"/>
                      <a:pt x="53" y="149"/>
                      <a:pt x="47" y="144"/>
                    </a:cubicBezTo>
                    <a:cubicBezTo>
                      <a:pt x="44" y="142"/>
                      <a:pt x="41" y="139"/>
                      <a:pt x="39" y="137"/>
                    </a:cubicBezTo>
                    <a:cubicBezTo>
                      <a:pt x="38" y="136"/>
                      <a:pt x="38" y="135"/>
                      <a:pt x="37" y="135"/>
                    </a:cubicBezTo>
                    <a:cubicBezTo>
                      <a:pt x="37" y="134"/>
                      <a:pt x="37" y="133"/>
                      <a:pt x="37" y="133"/>
                    </a:cubicBezTo>
                    <a:cubicBezTo>
                      <a:pt x="37" y="133"/>
                      <a:pt x="37" y="132"/>
                      <a:pt x="37" y="132"/>
                    </a:cubicBezTo>
                    <a:cubicBezTo>
                      <a:pt x="38" y="131"/>
                      <a:pt x="39" y="131"/>
                      <a:pt x="40" y="131"/>
                    </a:cubicBezTo>
                    <a:cubicBezTo>
                      <a:pt x="42" y="131"/>
                      <a:pt x="45" y="132"/>
                      <a:pt x="48" y="134"/>
                    </a:cubicBezTo>
                    <a:cubicBezTo>
                      <a:pt x="54" y="136"/>
                      <a:pt x="60" y="141"/>
                      <a:pt x="66" y="144"/>
                    </a:cubicBezTo>
                    <a:cubicBezTo>
                      <a:pt x="73" y="148"/>
                      <a:pt x="80" y="151"/>
                      <a:pt x="86" y="151"/>
                    </a:cubicBezTo>
                    <a:cubicBezTo>
                      <a:pt x="91" y="151"/>
                      <a:pt x="95" y="149"/>
                      <a:pt x="98" y="145"/>
                    </a:cubicBezTo>
                    <a:cubicBezTo>
                      <a:pt x="100" y="142"/>
                      <a:pt x="101" y="139"/>
                      <a:pt x="101" y="136"/>
                    </a:cubicBezTo>
                    <a:cubicBezTo>
                      <a:pt x="101" y="129"/>
                      <a:pt x="98" y="122"/>
                      <a:pt x="94" y="115"/>
                    </a:cubicBezTo>
                    <a:cubicBezTo>
                      <a:pt x="88" y="104"/>
                      <a:pt x="79" y="92"/>
                      <a:pt x="71" y="82"/>
                    </a:cubicBezTo>
                    <a:cubicBezTo>
                      <a:pt x="67" y="77"/>
                      <a:pt x="64" y="72"/>
                      <a:pt x="61" y="69"/>
                    </a:cubicBezTo>
                    <a:cubicBezTo>
                      <a:pt x="60" y="67"/>
                      <a:pt x="59" y="65"/>
                      <a:pt x="59" y="64"/>
                    </a:cubicBezTo>
                    <a:cubicBezTo>
                      <a:pt x="58" y="62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lnTo>
                      <a:pt x="56" y="59"/>
                    </a:ln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54" name="Freeform 43"/>
              <p:cNvSpPr>
                <a:spLocks/>
              </p:cNvSpPr>
              <p:nvPr/>
            </p:nvSpPr>
            <p:spPr bwMode="auto">
              <a:xfrm>
                <a:off x="1270" y="2107"/>
                <a:ext cx="380" cy="439"/>
              </a:xfrm>
              <a:custGeom>
                <a:avLst/>
                <a:gdLst>
                  <a:gd name="T0" fmla="*/ 855 w 227"/>
                  <a:gd name="T1" fmla="*/ 112 h 262"/>
                  <a:gd name="T2" fmla="*/ 872 w 227"/>
                  <a:gd name="T3" fmla="*/ 806 h 262"/>
                  <a:gd name="T4" fmla="*/ 166 w 227"/>
                  <a:gd name="T5" fmla="*/ 1121 h 262"/>
                  <a:gd name="T6" fmla="*/ 196 w 227"/>
                  <a:gd name="T7" fmla="*/ 340 h 262"/>
                  <a:gd name="T8" fmla="*/ 855 w 227"/>
                  <a:gd name="T9" fmla="*/ 11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182" y="24"/>
                    </a:moveTo>
                    <a:cubicBezTo>
                      <a:pt x="217" y="49"/>
                      <a:pt x="227" y="112"/>
                      <a:pt x="186" y="171"/>
                    </a:cubicBezTo>
                    <a:cubicBezTo>
                      <a:pt x="146" y="230"/>
                      <a:pt x="70" y="262"/>
                      <a:pt x="35" y="238"/>
                    </a:cubicBezTo>
                    <a:cubicBezTo>
                      <a:pt x="0" y="214"/>
                      <a:pt x="2" y="131"/>
                      <a:pt x="42" y="72"/>
                    </a:cubicBezTo>
                    <a:cubicBezTo>
                      <a:pt x="83" y="13"/>
                      <a:pt x="146" y="0"/>
                      <a:pt x="182" y="24"/>
                    </a:cubicBezTo>
                    <a:close/>
                  </a:path>
                </a:pathLst>
              </a:custGeom>
              <a:solidFill>
                <a:srgbClr val="6EB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55" name="Freeform 44"/>
              <p:cNvSpPr>
                <a:spLocks/>
              </p:cNvSpPr>
              <p:nvPr/>
            </p:nvSpPr>
            <p:spPr bwMode="auto">
              <a:xfrm>
                <a:off x="1171" y="2047"/>
                <a:ext cx="380" cy="438"/>
              </a:xfrm>
              <a:custGeom>
                <a:avLst/>
                <a:gdLst>
                  <a:gd name="T0" fmla="*/ 855 w 227"/>
                  <a:gd name="T1" fmla="*/ 112 h 262"/>
                  <a:gd name="T2" fmla="*/ 877 w 227"/>
                  <a:gd name="T3" fmla="*/ 799 h 262"/>
                  <a:gd name="T4" fmla="*/ 166 w 227"/>
                  <a:gd name="T5" fmla="*/ 1112 h 262"/>
                  <a:gd name="T6" fmla="*/ 203 w 227"/>
                  <a:gd name="T7" fmla="*/ 336 h 262"/>
                  <a:gd name="T8" fmla="*/ 855 w 227"/>
                  <a:gd name="T9" fmla="*/ 11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182" y="24"/>
                    </a:moveTo>
                    <a:cubicBezTo>
                      <a:pt x="217" y="49"/>
                      <a:pt x="227" y="112"/>
                      <a:pt x="187" y="171"/>
                    </a:cubicBezTo>
                    <a:cubicBezTo>
                      <a:pt x="146" y="230"/>
                      <a:pt x="71" y="262"/>
                      <a:pt x="35" y="238"/>
                    </a:cubicBezTo>
                    <a:cubicBezTo>
                      <a:pt x="0" y="214"/>
                      <a:pt x="2" y="131"/>
                      <a:pt x="43" y="72"/>
                    </a:cubicBezTo>
                    <a:cubicBezTo>
                      <a:pt x="83" y="13"/>
                      <a:pt x="147" y="0"/>
                      <a:pt x="182" y="24"/>
                    </a:cubicBezTo>
                  </a:path>
                </a:pathLst>
              </a:custGeom>
              <a:solidFill>
                <a:srgbClr val="A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56" name="Freeform 45"/>
              <p:cNvSpPr>
                <a:spLocks/>
              </p:cNvSpPr>
              <p:nvPr/>
            </p:nvSpPr>
            <p:spPr bwMode="auto">
              <a:xfrm>
                <a:off x="1174" y="2204"/>
                <a:ext cx="353" cy="281"/>
              </a:xfrm>
              <a:custGeom>
                <a:avLst/>
                <a:gdLst>
                  <a:gd name="T0" fmla="*/ 945 w 211"/>
                  <a:gd name="T1" fmla="*/ 84 h 168"/>
                  <a:gd name="T2" fmla="*/ 238 w 211"/>
                  <a:gd name="T3" fmla="*/ 395 h 168"/>
                  <a:gd name="T4" fmla="*/ 132 w 211"/>
                  <a:gd name="T5" fmla="*/ 0 h 168"/>
                  <a:gd name="T6" fmla="*/ 154 w 211"/>
                  <a:gd name="T7" fmla="*/ 674 h 168"/>
                  <a:gd name="T8" fmla="*/ 868 w 211"/>
                  <a:gd name="T9" fmla="*/ 361 h 168"/>
                  <a:gd name="T10" fmla="*/ 989 w 211"/>
                  <a:gd name="T11" fmla="*/ 20 h 168"/>
                  <a:gd name="T12" fmla="*/ 945 w 211"/>
                  <a:gd name="T13" fmla="*/ 84 h 1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1" h="168">
                    <a:moveTo>
                      <a:pt x="202" y="18"/>
                    </a:moveTo>
                    <a:cubicBezTo>
                      <a:pt x="162" y="77"/>
                      <a:pt x="87" y="109"/>
                      <a:pt x="51" y="84"/>
                    </a:cubicBezTo>
                    <a:cubicBezTo>
                      <a:pt x="31" y="70"/>
                      <a:pt x="23" y="37"/>
                      <a:pt x="28" y="0"/>
                    </a:cubicBezTo>
                    <a:cubicBezTo>
                      <a:pt x="0" y="56"/>
                      <a:pt x="2" y="123"/>
                      <a:pt x="33" y="144"/>
                    </a:cubicBezTo>
                    <a:cubicBezTo>
                      <a:pt x="69" y="168"/>
                      <a:pt x="144" y="136"/>
                      <a:pt x="185" y="77"/>
                    </a:cubicBezTo>
                    <a:cubicBezTo>
                      <a:pt x="202" y="53"/>
                      <a:pt x="210" y="27"/>
                      <a:pt x="211" y="4"/>
                    </a:cubicBezTo>
                    <a:cubicBezTo>
                      <a:pt x="208" y="9"/>
                      <a:pt x="206" y="13"/>
                      <a:pt x="202" y="18"/>
                    </a:cubicBezTo>
                  </a:path>
                </a:pathLst>
              </a:custGeom>
              <a:solidFill>
                <a:srgbClr val="9A6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57" name="Freeform 46"/>
              <p:cNvSpPr>
                <a:spLocks/>
              </p:cNvSpPr>
              <p:nvPr/>
            </p:nvSpPr>
            <p:spPr bwMode="auto">
              <a:xfrm>
                <a:off x="1184" y="2065"/>
                <a:ext cx="347" cy="397"/>
              </a:xfrm>
              <a:custGeom>
                <a:avLst/>
                <a:gdLst>
                  <a:gd name="T0" fmla="*/ 820 w 207"/>
                  <a:gd name="T1" fmla="*/ 62 h 237"/>
                  <a:gd name="T2" fmla="*/ 815 w 207"/>
                  <a:gd name="T3" fmla="*/ 70 h 237"/>
                  <a:gd name="T4" fmla="*/ 956 w 207"/>
                  <a:gd name="T5" fmla="*/ 382 h 237"/>
                  <a:gd name="T6" fmla="*/ 835 w 207"/>
                  <a:gd name="T7" fmla="*/ 747 h 237"/>
                  <a:gd name="T8" fmla="*/ 560 w 207"/>
                  <a:gd name="T9" fmla="*/ 1002 h 237"/>
                  <a:gd name="T10" fmla="*/ 270 w 207"/>
                  <a:gd name="T11" fmla="*/ 1094 h 237"/>
                  <a:gd name="T12" fmla="*/ 137 w 207"/>
                  <a:gd name="T13" fmla="*/ 1059 h 237"/>
                  <a:gd name="T14" fmla="*/ 50 w 207"/>
                  <a:gd name="T15" fmla="*/ 946 h 237"/>
                  <a:gd name="T16" fmla="*/ 20 w 207"/>
                  <a:gd name="T17" fmla="*/ 766 h 237"/>
                  <a:gd name="T18" fmla="*/ 169 w 207"/>
                  <a:gd name="T19" fmla="*/ 291 h 237"/>
                  <a:gd name="T20" fmla="*/ 632 w 207"/>
                  <a:gd name="T21" fmla="*/ 20 h 237"/>
                  <a:gd name="T22" fmla="*/ 815 w 207"/>
                  <a:gd name="T23" fmla="*/ 70 h 237"/>
                  <a:gd name="T24" fmla="*/ 820 w 207"/>
                  <a:gd name="T25" fmla="*/ 62 h 237"/>
                  <a:gd name="T26" fmla="*/ 823 w 207"/>
                  <a:gd name="T27" fmla="*/ 57 h 237"/>
                  <a:gd name="T28" fmla="*/ 632 w 207"/>
                  <a:gd name="T29" fmla="*/ 0 h 237"/>
                  <a:gd name="T30" fmla="*/ 154 w 207"/>
                  <a:gd name="T31" fmla="*/ 283 h 237"/>
                  <a:gd name="T32" fmla="*/ 0 w 207"/>
                  <a:gd name="T33" fmla="*/ 766 h 237"/>
                  <a:gd name="T34" fmla="*/ 34 w 207"/>
                  <a:gd name="T35" fmla="*/ 948 h 237"/>
                  <a:gd name="T36" fmla="*/ 124 w 207"/>
                  <a:gd name="T37" fmla="*/ 1077 h 237"/>
                  <a:gd name="T38" fmla="*/ 270 w 207"/>
                  <a:gd name="T39" fmla="*/ 1114 h 237"/>
                  <a:gd name="T40" fmla="*/ 577 w 207"/>
                  <a:gd name="T41" fmla="*/ 1015 h 237"/>
                  <a:gd name="T42" fmla="*/ 848 w 207"/>
                  <a:gd name="T43" fmla="*/ 757 h 237"/>
                  <a:gd name="T44" fmla="*/ 976 w 207"/>
                  <a:gd name="T45" fmla="*/ 382 h 237"/>
                  <a:gd name="T46" fmla="*/ 823 w 207"/>
                  <a:gd name="T47" fmla="*/ 57 h 237"/>
                  <a:gd name="T48" fmla="*/ 820 w 207"/>
                  <a:gd name="T49" fmla="*/ 62 h 23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07" h="237">
                    <a:moveTo>
                      <a:pt x="174" y="13"/>
                    </a:moveTo>
                    <a:cubicBezTo>
                      <a:pt x="173" y="15"/>
                      <a:pt x="173" y="15"/>
                      <a:pt x="173" y="15"/>
                    </a:cubicBezTo>
                    <a:cubicBezTo>
                      <a:pt x="192" y="28"/>
                      <a:pt x="203" y="52"/>
                      <a:pt x="203" y="81"/>
                    </a:cubicBezTo>
                    <a:cubicBezTo>
                      <a:pt x="203" y="105"/>
                      <a:pt x="195" y="133"/>
                      <a:pt x="177" y="159"/>
                    </a:cubicBezTo>
                    <a:cubicBezTo>
                      <a:pt x="162" y="181"/>
                      <a:pt x="141" y="200"/>
                      <a:pt x="119" y="213"/>
                    </a:cubicBezTo>
                    <a:cubicBezTo>
                      <a:pt x="98" y="226"/>
                      <a:pt x="76" y="233"/>
                      <a:pt x="57" y="233"/>
                    </a:cubicBezTo>
                    <a:cubicBezTo>
                      <a:pt x="46" y="233"/>
                      <a:pt x="36" y="231"/>
                      <a:pt x="29" y="225"/>
                    </a:cubicBezTo>
                    <a:cubicBezTo>
                      <a:pt x="21" y="220"/>
                      <a:pt x="15" y="211"/>
                      <a:pt x="11" y="201"/>
                    </a:cubicBezTo>
                    <a:cubicBezTo>
                      <a:pt x="7" y="190"/>
                      <a:pt x="4" y="177"/>
                      <a:pt x="4" y="163"/>
                    </a:cubicBezTo>
                    <a:cubicBezTo>
                      <a:pt x="4" y="131"/>
                      <a:pt x="15" y="93"/>
                      <a:pt x="36" y="62"/>
                    </a:cubicBezTo>
                    <a:cubicBezTo>
                      <a:pt x="64" y="22"/>
                      <a:pt x="102" y="4"/>
                      <a:pt x="134" y="4"/>
                    </a:cubicBezTo>
                    <a:cubicBezTo>
                      <a:pt x="149" y="4"/>
                      <a:pt x="162" y="8"/>
                      <a:pt x="173" y="15"/>
                    </a:cubicBezTo>
                    <a:cubicBezTo>
                      <a:pt x="174" y="13"/>
                      <a:pt x="174" y="13"/>
                      <a:pt x="174" y="13"/>
                    </a:cubicBezTo>
                    <a:cubicBezTo>
                      <a:pt x="175" y="12"/>
                      <a:pt x="175" y="12"/>
                      <a:pt x="175" y="12"/>
                    </a:cubicBezTo>
                    <a:cubicBezTo>
                      <a:pt x="164" y="4"/>
                      <a:pt x="149" y="0"/>
                      <a:pt x="134" y="0"/>
                    </a:cubicBezTo>
                    <a:cubicBezTo>
                      <a:pt x="100" y="0"/>
                      <a:pt x="61" y="19"/>
                      <a:pt x="33" y="60"/>
                    </a:cubicBezTo>
                    <a:cubicBezTo>
                      <a:pt x="11" y="92"/>
                      <a:pt x="0" y="130"/>
                      <a:pt x="0" y="163"/>
                    </a:cubicBezTo>
                    <a:cubicBezTo>
                      <a:pt x="0" y="177"/>
                      <a:pt x="3" y="191"/>
                      <a:pt x="7" y="202"/>
                    </a:cubicBezTo>
                    <a:cubicBezTo>
                      <a:pt x="11" y="213"/>
                      <a:pt x="18" y="223"/>
                      <a:pt x="26" y="229"/>
                    </a:cubicBezTo>
                    <a:cubicBezTo>
                      <a:pt x="35" y="234"/>
                      <a:pt x="45" y="237"/>
                      <a:pt x="57" y="237"/>
                    </a:cubicBezTo>
                    <a:cubicBezTo>
                      <a:pt x="77" y="237"/>
                      <a:pt x="100" y="230"/>
                      <a:pt x="122" y="216"/>
                    </a:cubicBezTo>
                    <a:cubicBezTo>
                      <a:pt x="143" y="203"/>
                      <a:pt x="164" y="184"/>
                      <a:pt x="180" y="161"/>
                    </a:cubicBezTo>
                    <a:cubicBezTo>
                      <a:pt x="199" y="134"/>
                      <a:pt x="207" y="106"/>
                      <a:pt x="207" y="81"/>
                    </a:cubicBezTo>
                    <a:cubicBezTo>
                      <a:pt x="207" y="51"/>
                      <a:pt x="195" y="26"/>
                      <a:pt x="175" y="12"/>
                    </a:cubicBezTo>
                    <a:cubicBezTo>
                      <a:pt x="174" y="13"/>
                      <a:pt x="174" y="13"/>
                      <a:pt x="174" y="13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58" name="Freeform 47"/>
              <p:cNvSpPr>
                <a:spLocks/>
              </p:cNvSpPr>
              <p:nvPr/>
            </p:nvSpPr>
            <p:spPr bwMode="auto">
              <a:xfrm>
                <a:off x="1358" y="2105"/>
                <a:ext cx="107" cy="86"/>
              </a:xfrm>
              <a:custGeom>
                <a:avLst/>
                <a:gdLst>
                  <a:gd name="T0" fmla="*/ 125 w 64"/>
                  <a:gd name="T1" fmla="*/ 5 h 51"/>
                  <a:gd name="T2" fmla="*/ 132 w 64"/>
                  <a:gd name="T3" fmla="*/ 245 h 51"/>
                  <a:gd name="T4" fmla="*/ 99 w 64"/>
                  <a:gd name="T5" fmla="*/ 22 h 5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4" h="51">
                    <a:moveTo>
                      <a:pt x="27" y="1"/>
                    </a:moveTo>
                    <a:cubicBezTo>
                      <a:pt x="60" y="0"/>
                      <a:pt x="64" y="51"/>
                      <a:pt x="28" y="51"/>
                    </a:cubicBezTo>
                    <a:cubicBezTo>
                      <a:pt x="0" y="51"/>
                      <a:pt x="1" y="2"/>
                      <a:pt x="21" y="5"/>
                    </a:cubicBezTo>
                  </a:path>
                </a:pathLst>
              </a:custGeom>
              <a:solidFill>
                <a:srgbClr val="B58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59" name="Oval 48"/>
              <p:cNvSpPr>
                <a:spLocks noChangeArrowheads="1"/>
              </p:cNvSpPr>
              <p:nvPr/>
            </p:nvSpPr>
            <p:spPr bwMode="auto">
              <a:xfrm>
                <a:off x="1427" y="2154"/>
                <a:ext cx="38" cy="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460" name="Freeform 49"/>
              <p:cNvSpPr>
                <a:spLocks/>
              </p:cNvSpPr>
              <p:nvPr/>
            </p:nvSpPr>
            <p:spPr bwMode="auto">
              <a:xfrm>
                <a:off x="1417" y="1981"/>
                <a:ext cx="442" cy="712"/>
              </a:xfrm>
              <a:custGeom>
                <a:avLst/>
                <a:gdLst>
                  <a:gd name="T0" fmla="*/ 598 w 264"/>
                  <a:gd name="T1" fmla="*/ 8 h 425"/>
                  <a:gd name="T2" fmla="*/ 710 w 264"/>
                  <a:gd name="T3" fmla="*/ 95 h 425"/>
                  <a:gd name="T4" fmla="*/ 864 w 264"/>
                  <a:gd name="T5" fmla="*/ 211 h 425"/>
                  <a:gd name="T6" fmla="*/ 1001 w 264"/>
                  <a:gd name="T7" fmla="*/ 273 h 425"/>
                  <a:gd name="T8" fmla="*/ 1130 w 264"/>
                  <a:gd name="T9" fmla="*/ 250 h 425"/>
                  <a:gd name="T10" fmla="*/ 1072 w 264"/>
                  <a:gd name="T11" fmla="*/ 390 h 425"/>
                  <a:gd name="T12" fmla="*/ 1088 w 264"/>
                  <a:gd name="T13" fmla="*/ 516 h 425"/>
                  <a:gd name="T14" fmla="*/ 1098 w 264"/>
                  <a:gd name="T15" fmla="*/ 598 h 425"/>
                  <a:gd name="T16" fmla="*/ 1149 w 264"/>
                  <a:gd name="T17" fmla="*/ 615 h 425"/>
                  <a:gd name="T18" fmla="*/ 1135 w 264"/>
                  <a:gd name="T19" fmla="*/ 732 h 425"/>
                  <a:gd name="T20" fmla="*/ 1164 w 264"/>
                  <a:gd name="T21" fmla="*/ 823 h 425"/>
                  <a:gd name="T22" fmla="*/ 1177 w 264"/>
                  <a:gd name="T23" fmla="*/ 903 h 425"/>
                  <a:gd name="T24" fmla="*/ 1205 w 264"/>
                  <a:gd name="T25" fmla="*/ 1067 h 425"/>
                  <a:gd name="T26" fmla="*/ 1164 w 264"/>
                  <a:gd name="T27" fmla="*/ 1148 h 425"/>
                  <a:gd name="T28" fmla="*/ 1140 w 264"/>
                  <a:gd name="T29" fmla="*/ 1238 h 425"/>
                  <a:gd name="T30" fmla="*/ 1080 w 264"/>
                  <a:gd name="T31" fmla="*/ 1359 h 425"/>
                  <a:gd name="T32" fmla="*/ 1036 w 264"/>
                  <a:gd name="T33" fmla="*/ 1642 h 425"/>
                  <a:gd name="T34" fmla="*/ 1010 w 264"/>
                  <a:gd name="T35" fmla="*/ 1754 h 425"/>
                  <a:gd name="T36" fmla="*/ 882 w 264"/>
                  <a:gd name="T37" fmla="*/ 1721 h 425"/>
                  <a:gd name="T38" fmla="*/ 802 w 264"/>
                  <a:gd name="T39" fmla="*/ 1791 h 425"/>
                  <a:gd name="T40" fmla="*/ 728 w 264"/>
                  <a:gd name="T41" fmla="*/ 1853 h 425"/>
                  <a:gd name="T42" fmla="*/ 670 w 264"/>
                  <a:gd name="T43" fmla="*/ 1895 h 425"/>
                  <a:gd name="T44" fmla="*/ 487 w 264"/>
                  <a:gd name="T45" fmla="*/ 1999 h 425"/>
                  <a:gd name="T46" fmla="*/ 278 w 264"/>
                  <a:gd name="T47" fmla="*/ 1948 h 425"/>
                  <a:gd name="T48" fmla="*/ 0 w 264"/>
                  <a:gd name="T49" fmla="*/ 1915 h 425"/>
                  <a:gd name="T50" fmla="*/ 194 w 264"/>
                  <a:gd name="T51" fmla="*/ 1829 h 425"/>
                  <a:gd name="T52" fmla="*/ 424 w 264"/>
                  <a:gd name="T53" fmla="*/ 1741 h 425"/>
                  <a:gd name="T54" fmla="*/ 569 w 264"/>
                  <a:gd name="T55" fmla="*/ 1588 h 425"/>
                  <a:gd name="T56" fmla="*/ 732 w 264"/>
                  <a:gd name="T57" fmla="*/ 1364 h 425"/>
                  <a:gd name="T58" fmla="*/ 911 w 264"/>
                  <a:gd name="T59" fmla="*/ 935 h 425"/>
                  <a:gd name="T60" fmla="*/ 897 w 264"/>
                  <a:gd name="T61" fmla="*/ 715 h 425"/>
                  <a:gd name="T62" fmla="*/ 897 w 264"/>
                  <a:gd name="T63" fmla="*/ 494 h 425"/>
                  <a:gd name="T64" fmla="*/ 815 w 264"/>
                  <a:gd name="T65" fmla="*/ 385 h 425"/>
                  <a:gd name="T66" fmla="*/ 728 w 264"/>
                  <a:gd name="T67" fmla="*/ 263 h 425"/>
                  <a:gd name="T68" fmla="*/ 661 w 264"/>
                  <a:gd name="T69" fmla="*/ 154 h 425"/>
                  <a:gd name="T70" fmla="*/ 619 w 264"/>
                  <a:gd name="T71" fmla="*/ 90 h 425"/>
                  <a:gd name="T72" fmla="*/ 586 w 264"/>
                  <a:gd name="T73" fmla="*/ 0 h 42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64" h="425">
                    <a:moveTo>
                      <a:pt x="127" y="2"/>
                    </a:moveTo>
                    <a:cubicBezTo>
                      <a:pt x="137" y="0"/>
                      <a:pt x="145" y="13"/>
                      <a:pt x="151" y="20"/>
                    </a:cubicBezTo>
                    <a:cubicBezTo>
                      <a:pt x="159" y="31"/>
                      <a:pt x="170" y="40"/>
                      <a:pt x="184" y="45"/>
                    </a:cubicBezTo>
                    <a:cubicBezTo>
                      <a:pt x="195" y="49"/>
                      <a:pt x="203" y="53"/>
                      <a:pt x="213" y="58"/>
                    </a:cubicBezTo>
                    <a:cubicBezTo>
                      <a:pt x="226" y="64"/>
                      <a:pt x="230" y="59"/>
                      <a:pt x="241" y="53"/>
                    </a:cubicBezTo>
                    <a:cubicBezTo>
                      <a:pt x="243" y="65"/>
                      <a:pt x="230" y="73"/>
                      <a:pt x="228" y="83"/>
                    </a:cubicBezTo>
                    <a:cubicBezTo>
                      <a:pt x="226" y="93"/>
                      <a:pt x="231" y="101"/>
                      <a:pt x="232" y="110"/>
                    </a:cubicBezTo>
                    <a:cubicBezTo>
                      <a:pt x="232" y="116"/>
                      <a:pt x="230" y="122"/>
                      <a:pt x="234" y="127"/>
                    </a:cubicBezTo>
                    <a:cubicBezTo>
                      <a:pt x="238" y="132"/>
                      <a:pt x="242" y="128"/>
                      <a:pt x="245" y="131"/>
                    </a:cubicBezTo>
                    <a:cubicBezTo>
                      <a:pt x="253" y="138"/>
                      <a:pt x="242" y="147"/>
                      <a:pt x="242" y="156"/>
                    </a:cubicBezTo>
                    <a:cubicBezTo>
                      <a:pt x="242" y="164"/>
                      <a:pt x="246" y="168"/>
                      <a:pt x="248" y="175"/>
                    </a:cubicBezTo>
                    <a:cubicBezTo>
                      <a:pt x="250" y="180"/>
                      <a:pt x="249" y="186"/>
                      <a:pt x="251" y="192"/>
                    </a:cubicBezTo>
                    <a:cubicBezTo>
                      <a:pt x="257" y="205"/>
                      <a:pt x="264" y="210"/>
                      <a:pt x="257" y="227"/>
                    </a:cubicBezTo>
                    <a:cubicBezTo>
                      <a:pt x="255" y="233"/>
                      <a:pt x="250" y="238"/>
                      <a:pt x="248" y="244"/>
                    </a:cubicBezTo>
                    <a:cubicBezTo>
                      <a:pt x="245" y="250"/>
                      <a:pt x="245" y="257"/>
                      <a:pt x="243" y="263"/>
                    </a:cubicBezTo>
                    <a:cubicBezTo>
                      <a:pt x="239" y="272"/>
                      <a:pt x="234" y="280"/>
                      <a:pt x="230" y="289"/>
                    </a:cubicBezTo>
                    <a:cubicBezTo>
                      <a:pt x="224" y="307"/>
                      <a:pt x="219" y="330"/>
                      <a:pt x="221" y="349"/>
                    </a:cubicBezTo>
                    <a:cubicBezTo>
                      <a:pt x="221" y="362"/>
                      <a:pt x="237" y="384"/>
                      <a:pt x="215" y="373"/>
                    </a:cubicBezTo>
                    <a:cubicBezTo>
                      <a:pt x="207" y="369"/>
                      <a:pt x="197" y="362"/>
                      <a:pt x="188" y="366"/>
                    </a:cubicBezTo>
                    <a:cubicBezTo>
                      <a:pt x="183" y="368"/>
                      <a:pt x="177" y="378"/>
                      <a:pt x="171" y="381"/>
                    </a:cubicBezTo>
                    <a:cubicBezTo>
                      <a:pt x="162" y="386"/>
                      <a:pt x="159" y="386"/>
                      <a:pt x="155" y="394"/>
                    </a:cubicBezTo>
                    <a:cubicBezTo>
                      <a:pt x="150" y="402"/>
                      <a:pt x="151" y="402"/>
                      <a:pt x="143" y="403"/>
                    </a:cubicBezTo>
                    <a:cubicBezTo>
                      <a:pt x="123" y="404"/>
                      <a:pt x="116" y="407"/>
                      <a:pt x="104" y="425"/>
                    </a:cubicBezTo>
                    <a:cubicBezTo>
                      <a:pt x="93" y="412"/>
                      <a:pt x="75" y="410"/>
                      <a:pt x="59" y="414"/>
                    </a:cubicBezTo>
                    <a:cubicBezTo>
                      <a:pt x="51" y="416"/>
                      <a:pt x="1" y="421"/>
                      <a:pt x="0" y="407"/>
                    </a:cubicBezTo>
                    <a:cubicBezTo>
                      <a:pt x="0" y="397"/>
                      <a:pt x="34" y="392"/>
                      <a:pt x="41" y="389"/>
                    </a:cubicBezTo>
                    <a:cubicBezTo>
                      <a:pt x="58" y="384"/>
                      <a:pt x="73" y="377"/>
                      <a:pt x="90" y="370"/>
                    </a:cubicBezTo>
                    <a:cubicBezTo>
                      <a:pt x="109" y="363"/>
                      <a:pt x="114" y="358"/>
                      <a:pt x="121" y="338"/>
                    </a:cubicBezTo>
                    <a:cubicBezTo>
                      <a:pt x="128" y="320"/>
                      <a:pt x="144" y="305"/>
                      <a:pt x="156" y="290"/>
                    </a:cubicBezTo>
                    <a:cubicBezTo>
                      <a:pt x="176" y="265"/>
                      <a:pt x="190" y="231"/>
                      <a:pt x="194" y="199"/>
                    </a:cubicBezTo>
                    <a:cubicBezTo>
                      <a:pt x="197" y="181"/>
                      <a:pt x="194" y="169"/>
                      <a:pt x="191" y="152"/>
                    </a:cubicBezTo>
                    <a:cubicBezTo>
                      <a:pt x="189" y="137"/>
                      <a:pt x="194" y="120"/>
                      <a:pt x="191" y="105"/>
                    </a:cubicBezTo>
                    <a:cubicBezTo>
                      <a:pt x="189" y="93"/>
                      <a:pt x="181" y="91"/>
                      <a:pt x="174" y="82"/>
                    </a:cubicBezTo>
                    <a:cubicBezTo>
                      <a:pt x="167" y="74"/>
                      <a:pt x="161" y="65"/>
                      <a:pt x="155" y="56"/>
                    </a:cubicBezTo>
                    <a:cubicBezTo>
                      <a:pt x="150" y="49"/>
                      <a:pt x="146" y="40"/>
                      <a:pt x="141" y="33"/>
                    </a:cubicBezTo>
                    <a:cubicBezTo>
                      <a:pt x="138" y="28"/>
                      <a:pt x="134" y="24"/>
                      <a:pt x="132" y="19"/>
                    </a:cubicBezTo>
                    <a:cubicBezTo>
                      <a:pt x="128" y="13"/>
                      <a:pt x="126" y="7"/>
                      <a:pt x="125" y="0"/>
                    </a:cubicBezTo>
                  </a:path>
                </a:pathLst>
              </a:custGeom>
              <a:solidFill>
                <a:srgbClr val="6EB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61" name="Freeform 50"/>
              <p:cNvSpPr>
                <a:spLocks/>
              </p:cNvSpPr>
              <p:nvPr/>
            </p:nvSpPr>
            <p:spPr bwMode="auto">
              <a:xfrm>
                <a:off x="1082" y="2032"/>
                <a:ext cx="71" cy="83"/>
              </a:xfrm>
              <a:custGeom>
                <a:avLst/>
                <a:gdLst>
                  <a:gd name="T0" fmla="*/ 140 w 42"/>
                  <a:gd name="T1" fmla="*/ 0 h 50"/>
                  <a:gd name="T2" fmla="*/ 0 w 42"/>
                  <a:gd name="T3" fmla="*/ 125 h 50"/>
                  <a:gd name="T4" fmla="*/ 140 w 42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2" h="50">
                    <a:moveTo>
                      <a:pt x="29" y="0"/>
                    </a:moveTo>
                    <a:cubicBezTo>
                      <a:pt x="29" y="0"/>
                      <a:pt x="39" y="42"/>
                      <a:pt x="0" y="27"/>
                    </a:cubicBezTo>
                    <a:cubicBezTo>
                      <a:pt x="0" y="27"/>
                      <a:pt x="42" y="50"/>
                      <a:pt x="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62" name="Freeform 51"/>
              <p:cNvSpPr>
                <a:spLocks/>
              </p:cNvSpPr>
              <p:nvPr/>
            </p:nvSpPr>
            <p:spPr bwMode="auto">
              <a:xfrm>
                <a:off x="1040" y="2249"/>
                <a:ext cx="39" cy="44"/>
              </a:xfrm>
              <a:custGeom>
                <a:avLst/>
                <a:gdLst>
                  <a:gd name="T0" fmla="*/ 20 w 23"/>
                  <a:gd name="T1" fmla="*/ 0 h 26"/>
                  <a:gd name="T2" fmla="*/ 0 w 23"/>
                  <a:gd name="T3" fmla="*/ 125 h 26"/>
                  <a:gd name="T4" fmla="*/ 20 w 2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3" h="26">
                    <a:moveTo>
                      <a:pt x="4" y="0"/>
                    </a:moveTo>
                    <a:cubicBezTo>
                      <a:pt x="4" y="0"/>
                      <a:pt x="18" y="20"/>
                      <a:pt x="0" y="26"/>
                    </a:cubicBezTo>
                    <a:cubicBezTo>
                      <a:pt x="0" y="26"/>
                      <a:pt x="23" y="24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63" name="Freeform 52"/>
              <p:cNvSpPr>
                <a:spLocks/>
              </p:cNvSpPr>
              <p:nvPr/>
            </p:nvSpPr>
            <p:spPr bwMode="auto">
              <a:xfrm>
                <a:off x="930" y="2427"/>
                <a:ext cx="84" cy="60"/>
              </a:xfrm>
              <a:custGeom>
                <a:avLst/>
                <a:gdLst>
                  <a:gd name="T0" fmla="*/ 208 w 50"/>
                  <a:gd name="T1" fmla="*/ 0 h 36"/>
                  <a:gd name="T2" fmla="*/ 237 w 50"/>
                  <a:gd name="T3" fmla="*/ 55 h 36"/>
                  <a:gd name="T4" fmla="*/ 208 w 50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" h="36">
                    <a:moveTo>
                      <a:pt x="44" y="0"/>
                    </a:moveTo>
                    <a:cubicBezTo>
                      <a:pt x="44" y="0"/>
                      <a:pt x="0" y="36"/>
                      <a:pt x="50" y="12"/>
                    </a:cubicBezTo>
                    <a:cubicBezTo>
                      <a:pt x="50" y="12"/>
                      <a:pt x="12" y="30"/>
                      <a:pt x="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64" name="Freeform 53"/>
              <p:cNvSpPr>
                <a:spLocks/>
              </p:cNvSpPr>
              <p:nvPr/>
            </p:nvSpPr>
            <p:spPr bwMode="auto">
              <a:xfrm>
                <a:off x="1146" y="2646"/>
                <a:ext cx="30" cy="67"/>
              </a:xfrm>
              <a:custGeom>
                <a:avLst/>
                <a:gdLst>
                  <a:gd name="T0" fmla="*/ 63 w 18"/>
                  <a:gd name="T1" fmla="*/ 0 h 40"/>
                  <a:gd name="T2" fmla="*/ 83 w 18"/>
                  <a:gd name="T3" fmla="*/ 79 h 40"/>
                  <a:gd name="T4" fmla="*/ 63 w 18"/>
                  <a:gd name="T5" fmla="*/ 0 h 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40">
                    <a:moveTo>
                      <a:pt x="14" y="0"/>
                    </a:moveTo>
                    <a:cubicBezTo>
                      <a:pt x="14" y="0"/>
                      <a:pt x="0" y="40"/>
                      <a:pt x="18" y="17"/>
                    </a:cubicBezTo>
                    <a:cubicBezTo>
                      <a:pt x="18" y="17"/>
                      <a:pt x="5" y="30"/>
                      <a:pt x="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65" name="Freeform 54"/>
              <p:cNvSpPr>
                <a:spLocks/>
              </p:cNvSpPr>
              <p:nvPr/>
            </p:nvSpPr>
            <p:spPr bwMode="auto">
              <a:xfrm>
                <a:off x="1258" y="2663"/>
                <a:ext cx="109" cy="28"/>
              </a:xfrm>
              <a:custGeom>
                <a:avLst/>
                <a:gdLst>
                  <a:gd name="T0" fmla="*/ 0 w 65"/>
                  <a:gd name="T1" fmla="*/ 0 h 17"/>
                  <a:gd name="T2" fmla="*/ 307 w 65"/>
                  <a:gd name="T3" fmla="*/ 68 h 17"/>
                  <a:gd name="T4" fmla="*/ 0 w 65"/>
                  <a:gd name="T5" fmla="*/ 0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5" h="17">
                    <a:moveTo>
                      <a:pt x="0" y="0"/>
                    </a:moveTo>
                    <a:cubicBezTo>
                      <a:pt x="0" y="0"/>
                      <a:pt x="33" y="17"/>
                      <a:pt x="65" y="15"/>
                    </a:cubicBezTo>
                    <a:cubicBezTo>
                      <a:pt x="65" y="15"/>
                      <a:pt x="19" y="8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66" name="Freeform 55"/>
              <p:cNvSpPr>
                <a:spLocks/>
              </p:cNvSpPr>
              <p:nvPr/>
            </p:nvSpPr>
            <p:spPr bwMode="auto">
              <a:xfrm>
                <a:off x="1785" y="2596"/>
                <a:ext cx="74" cy="68"/>
              </a:xfrm>
              <a:custGeom>
                <a:avLst/>
                <a:gdLst>
                  <a:gd name="T0" fmla="*/ 0 w 44"/>
                  <a:gd name="T1" fmla="*/ 60 h 41"/>
                  <a:gd name="T2" fmla="*/ 82 w 44"/>
                  <a:gd name="T3" fmla="*/ 0 h 41"/>
                  <a:gd name="T4" fmla="*/ 0 w 44"/>
                  <a:gd name="T5" fmla="*/ 6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41">
                    <a:moveTo>
                      <a:pt x="0" y="13"/>
                    </a:moveTo>
                    <a:cubicBezTo>
                      <a:pt x="0" y="13"/>
                      <a:pt x="44" y="41"/>
                      <a:pt x="17" y="0"/>
                    </a:cubicBezTo>
                    <a:cubicBezTo>
                      <a:pt x="17" y="0"/>
                      <a:pt x="34" y="32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67" name="Freeform 56"/>
              <p:cNvSpPr>
                <a:spLocks/>
              </p:cNvSpPr>
              <p:nvPr/>
            </p:nvSpPr>
            <p:spPr bwMode="auto">
              <a:xfrm>
                <a:off x="1797" y="2002"/>
                <a:ext cx="99" cy="68"/>
              </a:xfrm>
              <a:custGeom>
                <a:avLst/>
                <a:gdLst>
                  <a:gd name="T0" fmla="*/ 0 w 59"/>
                  <a:gd name="T1" fmla="*/ 168 h 41"/>
                  <a:gd name="T2" fmla="*/ 112 w 59"/>
                  <a:gd name="T3" fmla="*/ 187 h 41"/>
                  <a:gd name="T4" fmla="*/ 0 w 59"/>
                  <a:gd name="T5" fmla="*/ 168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41">
                    <a:moveTo>
                      <a:pt x="0" y="37"/>
                    </a:moveTo>
                    <a:cubicBezTo>
                      <a:pt x="0" y="37"/>
                      <a:pt x="59" y="0"/>
                      <a:pt x="24" y="41"/>
                    </a:cubicBezTo>
                    <a:cubicBezTo>
                      <a:pt x="24" y="41"/>
                      <a:pt x="47" y="12"/>
                      <a:pt x="0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68" name="Freeform 57"/>
              <p:cNvSpPr>
                <a:spLocks/>
              </p:cNvSpPr>
              <p:nvPr/>
            </p:nvSpPr>
            <p:spPr bwMode="auto">
              <a:xfrm>
                <a:off x="1460" y="1787"/>
                <a:ext cx="36" cy="111"/>
              </a:xfrm>
              <a:custGeom>
                <a:avLst/>
                <a:gdLst>
                  <a:gd name="T0" fmla="*/ 0 w 21"/>
                  <a:gd name="T1" fmla="*/ 315 h 66"/>
                  <a:gd name="T2" fmla="*/ 106 w 21"/>
                  <a:gd name="T3" fmla="*/ 306 h 66"/>
                  <a:gd name="T4" fmla="*/ 0 w 21"/>
                  <a:gd name="T5" fmla="*/ 315 h 6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" h="66">
                    <a:moveTo>
                      <a:pt x="0" y="66"/>
                    </a:moveTo>
                    <a:cubicBezTo>
                      <a:pt x="0" y="66"/>
                      <a:pt x="10" y="0"/>
                      <a:pt x="21" y="64"/>
                    </a:cubicBezTo>
                    <a:cubicBezTo>
                      <a:pt x="21" y="64"/>
                      <a:pt x="9" y="18"/>
                      <a:pt x="0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69" name="Freeform 58"/>
              <p:cNvSpPr>
                <a:spLocks/>
              </p:cNvSpPr>
              <p:nvPr/>
            </p:nvSpPr>
            <p:spPr bwMode="auto">
              <a:xfrm>
                <a:off x="1278" y="1943"/>
                <a:ext cx="107" cy="18"/>
              </a:xfrm>
              <a:custGeom>
                <a:avLst/>
                <a:gdLst>
                  <a:gd name="T0" fmla="*/ 0 w 64"/>
                  <a:gd name="T1" fmla="*/ 0 h 11"/>
                  <a:gd name="T2" fmla="*/ 117 w 64"/>
                  <a:gd name="T3" fmla="*/ 34 h 11"/>
                  <a:gd name="T4" fmla="*/ 299 w 64"/>
                  <a:gd name="T5" fmla="*/ 13 h 11"/>
                  <a:gd name="T6" fmla="*/ 117 w 64"/>
                  <a:gd name="T7" fmla="*/ 43 h 11"/>
                  <a:gd name="T8" fmla="*/ 0 w 64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11">
                    <a:moveTo>
                      <a:pt x="0" y="0"/>
                    </a:moveTo>
                    <a:cubicBezTo>
                      <a:pt x="2" y="5"/>
                      <a:pt x="19" y="8"/>
                      <a:pt x="25" y="8"/>
                    </a:cubicBezTo>
                    <a:cubicBezTo>
                      <a:pt x="38" y="8"/>
                      <a:pt x="51" y="3"/>
                      <a:pt x="64" y="3"/>
                    </a:cubicBezTo>
                    <a:cubicBezTo>
                      <a:pt x="51" y="7"/>
                      <a:pt x="39" y="10"/>
                      <a:pt x="25" y="10"/>
                    </a:cubicBezTo>
                    <a:cubicBezTo>
                      <a:pt x="19" y="11"/>
                      <a:pt x="1" y="7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70" name="Freeform 59"/>
              <p:cNvSpPr>
                <a:spLocks/>
              </p:cNvSpPr>
              <p:nvPr/>
            </p:nvSpPr>
            <p:spPr bwMode="auto">
              <a:xfrm>
                <a:off x="1194" y="2350"/>
                <a:ext cx="220" cy="117"/>
              </a:xfrm>
              <a:custGeom>
                <a:avLst/>
                <a:gdLst>
                  <a:gd name="T0" fmla="*/ 5 w 131"/>
                  <a:gd name="T1" fmla="*/ 0 h 70"/>
                  <a:gd name="T2" fmla="*/ 141 w 131"/>
                  <a:gd name="T3" fmla="*/ 271 h 70"/>
                  <a:gd name="T4" fmla="*/ 620 w 131"/>
                  <a:gd name="T5" fmla="*/ 132 h 70"/>
                  <a:gd name="T6" fmla="*/ 170 w 131"/>
                  <a:gd name="T7" fmla="*/ 242 h 70"/>
                  <a:gd name="T8" fmla="*/ 5 w 131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1" h="70">
                    <a:moveTo>
                      <a:pt x="1" y="0"/>
                    </a:moveTo>
                    <a:cubicBezTo>
                      <a:pt x="1" y="0"/>
                      <a:pt x="0" y="45"/>
                      <a:pt x="30" y="58"/>
                    </a:cubicBezTo>
                    <a:cubicBezTo>
                      <a:pt x="59" y="70"/>
                      <a:pt x="105" y="50"/>
                      <a:pt x="131" y="28"/>
                    </a:cubicBezTo>
                    <a:cubicBezTo>
                      <a:pt x="131" y="28"/>
                      <a:pt x="77" y="70"/>
                      <a:pt x="36" y="52"/>
                    </a:cubicBezTo>
                    <a:cubicBezTo>
                      <a:pt x="5" y="39"/>
                      <a:pt x="1" y="0"/>
                      <a:pt x="1" y="0"/>
                    </a:cubicBezTo>
                  </a:path>
                </a:pathLst>
              </a:custGeom>
              <a:solidFill>
                <a:srgbClr val="8541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71" name="Freeform 60"/>
              <p:cNvSpPr>
                <a:spLocks/>
              </p:cNvSpPr>
              <p:nvPr/>
            </p:nvSpPr>
            <p:spPr bwMode="auto">
              <a:xfrm>
                <a:off x="1214" y="2080"/>
                <a:ext cx="143" cy="263"/>
              </a:xfrm>
              <a:custGeom>
                <a:avLst/>
                <a:gdLst>
                  <a:gd name="T0" fmla="*/ 405 w 85"/>
                  <a:gd name="T1" fmla="*/ 0 h 157"/>
                  <a:gd name="T2" fmla="*/ 84 w 85"/>
                  <a:gd name="T3" fmla="*/ 250 h 157"/>
                  <a:gd name="T4" fmla="*/ 13 w 85"/>
                  <a:gd name="T5" fmla="*/ 375 h 157"/>
                  <a:gd name="T6" fmla="*/ 119 w 85"/>
                  <a:gd name="T7" fmla="*/ 739 h 157"/>
                  <a:gd name="T8" fmla="*/ 405 w 85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5" h="157">
                    <a:moveTo>
                      <a:pt x="85" y="0"/>
                    </a:moveTo>
                    <a:cubicBezTo>
                      <a:pt x="61" y="8"/>
                      <a:pt x="37" y="26"/>
                      <a:pt x="18" y="53"/>
                    </a:cubicBezTo>
                    <a:cubicBezTo>
                      <a:pt x="12" y="62"/>
                      <a:pt x="7" y="71"/>
                      <a:pt x="3" y="80"/>
                    </a:cubicBezTo>
                    <a:cubicBezTo>
                      <a:pt x="0" y="113"/>
                      <a:pt x="7" y="143"/>
                      <a:pt x="25" y="157"/>
                    </a:cubicBezTo>
                    <a:cubicBezTo>
                      <a:pt x="24" y="105"/>
                      <a:pt x="38" y="49"/>
                      <a:pt x="85" y="0"/>
                    </a:cubicBezTo>
                  </a:path>
                </a:pathLst>
              </a:custGeom>
              <a:solidFill>
                <a:srgbClr val="C39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72" name="Freeform 61"/>
              <p:cNvSpPr>
                <a:spLocks/>
              </p:cNvSpPr>
              <p:nvPr/>
            </p:nvSpPr>
            <p:spPr bwMode="auto">
              <a:xfrm>
                <a:off x="1191" y="2214"/>
                <a:ext cx="79" cy="241"/>
              </a:xfrm>
              <a:custGeom>
                <a:avLst/>
                <a:gdLst>
                  <a:gd name="T0" fmla="*/ 82 w 47"/>
                  <a:gd name="T1" fmla="*/ 0 h 144"/>
                  <a:gd name="T2" fmla="*/ 0 w 47"/>
                  <a:gd name="T3" fmla="*/ 348 h 144"/>
                  <a:gd name="T4" fmla="*/ 34 w 47"/>
                  <a:gd name="T5" fmla="*/ 524 h 144"/>
                  <a:gd name="T6" fmla="*/ 119 w 47"/>
                  <a:gd name="T7" fmla="*/ 639 h 144"/>
                  <a:gd name="T8" fmla="*/ 224 w 47"/>
                  <a:gd name="T9" fmla="*/ 674 h 144"/>
                  <a:gd name="T10" fmla="*/ 224 w 47"/>
                  <a:gd name="T11" fmla="*/ 666 h 144"/>
                  <a:gd name="T12" fmla="*/ 153 w 47"/>
                  <a:gd name="T13" fmla="*/ 653 h 144"/>
                  <a:gd name="T14" fmla="*/ 13 w 47"/>
                  <a:gd name="T15" fmla="*/ 382 h 144"/>
                  <a:gd name="T16" fmla="*/ 182 w 47"/>
                  <a:gd name="T17" fmla="*/ 624 h 144"/>
                  <a:gd name="T18" fmla="*/ 215 w 47"/>
                  <a:gd name="T19" fmla="*/ 639 h 144"/>
                  <a:gd name="T20" fmla="*/ 187 w 47"/>
                  <a:gd name="T21" fmla="*/ 362 h 144"/>
                  <a:gd name="T22" fmla="*/ 82 w 47"/>
                  <a:gd name="T23" fmla="*/ 0 h 1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4">
                    <a:moveTo>
                      <a:pt x="17" y="0"/>
                    </a:moveTo>
                    <a:cubicBezTo>
                      <a:pt x="6" y="25"/>
                      <a:pt x="0" y="51"/>
                      <a:pt x="0" y="74"/>
                    </a:cubicBezTo>
                    <a:cubicBezTo>
                      <a:pt x="0" y="88"/>
                      <a:pt x="3" y="101"/>
                      <a:pt x="7" y="112"/>
                    </a:cubicBezTo>
                    <a:cubicBezTo>
                      <a:pt x="11" y="122"/>
                      <a:pt x="17" y="131"/>
                      <a:pt x="25" y="136"/>
                    </a:cubicBezTo>
                    <a:cubicBezTo>
                      <a:pt x="31" y="141"/>
                      <a:pt x="38" y="143"/>
                      <a:pt x="47" y="144"/>
                    </a:cubicBezTo>
                    <a:cubicBezTo>
                      <a:pt x="47" y="143"/>
                      <a:pt x="47" y="143"/>
                      <a:pt x="47" y="142"/>
                    </a:cubicBezTo>
                    <a:cubicBezTo>
                      <a:pt x="41" y="142"/>
                      <a:pt x="36" y="140"/>
                      <a:pt x="32" y="139"/>
                    </a:cubicBezTo>
                    <a:cubicBezTo>
                      <a:pt x="2" y="126"/>
                      <a:pt x="3" y="81"/>
                      <a:pt x="3" y="81"/>
                    </a:cubicBezTo>
                    <a:cubicBezTo>
                      <a:pt x="3" y="81"/>
                      <a:pt x="7" y="120"/>
                      <a:pt x="38" y="133"/>
                    </a:cubicBezTo>
                    <a:cubicBezTo>
                      <a:pt x="40" y="134"/>
                      <a:pt x="43" y="135"/>
                      <a:pt x="45" y="136"/>
                    </a:cubicBezTo>
                    <a:cubicBezTo>
                      <a:pt x="42" y="117"/>
                      <a:pt x="39" y="97"/>
                      <a:pt x="39" y="77"/>
                    </a:cubicBezTo>
                    <a:cubicBezTo>
                      <a:pt x="21" y="63"/>
                      <a:pt x="14" y="33"/>
                      <a:pt x="17" y="0"/>
                    </a:cubicBezTo>
                  </a:path>
                </a:pathLst>
              </a:custGeom>
              <a:solidFill>
                <a:srgbClr val="B89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73" name="Freeform 62"/>
              <p:cNvSpPr>
                <a:spLocks/>
              </p:cNvSpPr>
              <p:nvPr/>
            </p:nvSpPr>
            <p:spPr bwMode="auto">
              <a:xfrm>
                <a:off x="1184" y="2070"/>
                <a:ext cx="183" cy="392"/>
              </a:xfrm>
              <a:custGeom>
                <a:avLst/>
                <a:gdLst>
                  <a:gd name="T0" fmla="*/ 515 w 109"/>
                  <a:gd name="T1" fmla="*/ 0 h 234"/>
                  <a:gd name="T2" fmla="*/ 154 w 109"/>
                  <a:gd name="T3" fmla="*/ 266 h 234"/>
                  <a:gd name="T4" fmla="*/ 0 w 109"/>
                  <a:gd name="T5" fmla="*/ 752 h 234"/>
                  <a:gd name="T6" fmla="*/ 34 w 109"/>
                  <a:gd name="T7" fmla="*/ 935 h 234"/>
                  <a:gd name="T8" fmla="*/ 124 w 109"/>
                  <a:gd name="T9" fmla="*/ 1064 h 234"/>
                  <a:gd name="T10" fmla="*/ 245 w 109"/>
                  <a:gd name="T11" fmla="*/ 1101 h 234"/>
                  <a:gd name="T12" fmla="*/ 242 w 109"/>
                  <a:gd name="T13" fmla="*/ 1081 h 234"/>
                  <a:gd name="T14" fmla="*/ 138 w 109"/>
                  <a:gd name="T15" fmla="*/ 1044 h 234"/>
                  <a:gd name="T16" fmla="*/ 50 w 109"/>
                  <a:gd name="T17" fmla="*/ 931 h 234"/>
                  <a:gd name="T18" fmla="*/ 20 w 109"/>
                  <a:gd name="T19" fmla="*/ 752 h 234"/>
                  <a:gd name="T20" fmla="*/ 99 w 109"/>
                  <a:gd name="T21" fmla="*/ 404 h 234"/>
                  <a:gd name="T22" fmla="*/ 170 w 109"/>
                  <a:gd name="T23" fmla="*/ 278 h 234"/>
                  <a:gd name="T24" fmla="*/ 487 w 109"/>
                  <a:gd name="T25" fmla="*/ 28 h 234"/>
                  <a:gd name="T26" fmla="*/ 515 w 109"/>
                  <a:gd name="T27" fmla="*/ 0 h 2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9" h="234">
                    <a:moveTo>
                      <a:pt x="109" y="0"/>
                    </a:moveTo>
                    <a:cubicBezTo>
                      <a:pt x="82" y="7"/>
                      <a:pt x="54" y="26"/>
                      <a:pt x="33" y="57"/>
                    </a:cubicBezTo>
                    <a:cubicBezTo>
                      <a:pt x="11" y="89"/>
                      <a:pt x="0" y="127"/>
                      <a:pt x="0" y="160"/>
                    </a:cubicBezTo>
                    <a:cubicBezTo>
                      <a:pt x="0" y="174"/>
                      <a:pt x="3" y="188"/>
                      <a:pt x="7" y="199"/>
                    </a:cubicBezTo>
                    <a:cubicBezTo>
                      <a:pt x="11" y="210"/>
                      <a:pt x="18" y="220"/>
                      <a:pt x="26" y="226"/>
                    </a:cubicBezTo>
                    <a:cubicBezTo>
                      <a:pt x="33" y="231"/>
                      <a:pt x="42" y="233"/>
                      <a:pt x="52" y="234"/>
                    </a:cubicBezTo>
                    <a:cubicBezTo>
                      <a:pt x="52" y="233"/>
                      <a:pt x="51" y="231"/>
                      <a:pt x="51" y="230"/>
                    </a:cubicBezTo>
                    <a:cubicBezTo>
                      <a:pt x="42" y="229"/>
                      <a:pt x="35" y="227"/>
                      <a:pt x="29" y="222"/>
                    </a:cubicBezTo>
                    <a:cubicBezTo>
                      <a:pt x="21" y="217"/>
                      <a:pt x="15" y="208"/>
                      <a:pt x="11" y="198"/>
                    </a:cubicBezTo>
                    <a:cubicBezTo>
                      <a:pt x="7" y="187"/>
                      <a:pt x="4" y="174"/>
                      <a:pt x="4" y="160"/>
                    </a:cubicBezTo>
                    <a:cubicBezTo>
                      <a:pt x="4" y="137"/>
                      <a:pt x="10" y="111"/>
                      <a:pt x="21" y="86"/>
                    </a:cubicBezTo>
                    <a:cubicBezTo>
                      <a:pt x="25" y="77"/>
                      <a:pt x="30" y="68"/>
                      <a:pt x="36" y="59"/>
                    </a:cubicBezTo>
                    <a:cubicBezTo>
                      <a:pt x="55" y="32"/>
                      <a:pt x="79" y="14"/>
                      <a:pt x="103" y="6"/>
                    </a:cubicBezTo>
                    <a:cubicBezTo>
                      <a:pt x="105" y="4"/>
                      <a:pt x="107" y="2"/>
                      <a:pt x="109" y="0"/>
                    </a:cubicBezTo>
                  </a:path>
                </a:pathLst>
              </a:custGeom>
              <a:solidFill>
                <a:srgbClr val="676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74" name="Freeform 63"/>
              <p:cNvSpPr>
                <a:spLocks/>
              </p:cNvSpPr>
              <p:nvPr/>
            </p:nvSpPr>
            <p:spPr bwMode="auto">
              <a:xfrm>
                <a:off x="1194" y="2350"/>
                <a:ext cx="76" cy="102"/>
              </a:xfrm>
              <a:custGeom>
                <a:avLst/>
                <a:gdLst>
                  <a:gd name="T0" fmla="*/ 5 w 45"/>
                  <a:gd name="T1" fmla="*/ 0 h 61"/>
                  <a:gd name="T2" fmla="*/ 145 w 45"/>
                  <a:gd name="T3" fmla="*/ 271 h 61"/>
                  <a:gd name="T4" fmla="*/ 216 w 45"/>
                  <a:gd name="T5" fmla="*/ 286 h 61"/>
                  <a:gd name="T6" fmla="*/ 208 w 45"/>
                  <a:gd name="T7" fmla="*/ 258 h 61"/>
                  <a:gd name="T8" fmla="*/ 174 w 45"/>
                  <a:gd name="T9" fmla="*/ 242 h 61"/>
                  <a:gd name="T10" fmla="*/ 5 w 45"/>
                  <a:gd name="T11" fmla="*/ 0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1" y="0"/>
                    </a:moveTo>
                    <a:cubicBezTo>
                      <a:pt x="1" y="0"/>
                      <a:pt x="0" y="45"/>
                      <a:pt x="30" y="58"/>
                    </a:cubicBezTo>
                    <a:cubicBezTo>
                      <a:pt x="34" y="59"/>
                      <a:pt x="39" y="61"/>
                      <a:pt x="45" y="61"/>
                    </a:cubicBezTo>
                    <a:cubicBezTo>
                      <a:pt x="44" y="59"/>
                      <a:pt x="44" y="57"/>
                      <a:pt x="43" y="55"/>
                    </a:cubicBezTo>
                    <a:cubicBezTo>
                      <a:pt x="41" y="54"/>
                      <a:pt x="38" y="53"/>
                      <a:pt x="36" y="52"/>
                    </a:cubicBezTo>
                    <a:cubicBezTo>
                      <a:pt x="5" y="39"/>
                      <a:pt x="1" y="0"/>
                      <a:pt x="1" y="0"/>
                    </a:cubicBezTo>
                  </a:path>
                </a:pathLst>
              </a:custGeom>
              <a:solidFill>
                <a:srgbClr val="A87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75" name="Freeform 64"/>
              <p:cNvSpPr>
                <a:spLocks/>
              </p:cNvSpPr>
              <p:nvPr/>
            </p:nvSpPr>
            <p:spPr bwMode="auto">
              <a:xfrm>
                <a:off x="1606" y="2085"/>
                <a:ext cx="216" cy="563"/>
              </a:xfrm>
              <a:custGeom>
                <a:avLst/>
                <a:gdLst>
                  <a:gd name="T0" fmla="*/ 440 w 129"/>
                  <a:gd name="T1" fmla="*/ 0 h 336"/>
                  <a:gd name="T2" fmla="*/ 494 w 129"/>
                  <a:gd name="T3" fmla="*/ 5 h 336"/>
                  <a:gd name="T4" fmla="*/ 496 w 129"/>
                  <a:gd name="T5" fmla="*/ 137 h 336"/>
                  <a:gd name="T6" fmla="*/ 516 w 129"/>
                  <a:gd name="T7" fmla="*/ 300 h 336"/>
                  <a:gd name="T8" fmla="*/ 586 w 129"/>
                  <a:gd name="T9" fmla="*/ 508 h 336"/>
                  <a:gd name="T10" fmla="*/ 599 w 129"/>
                  <a:gd name="T11" fmla="*/ 732 h 336"/>
                  <a:gd name="T12" fmla="*/ 599 w 129"/>
                  <a:gd name="T13" fmla="*/ 851 h 336"/>
                  <a:gd name="T14" fmla="*/ 558 w 129"/>
                  <a:gd name="T15" fmla="*/ 947 h 336"/>
                  <a:gd name="T16" fmla="*/ 496 w 129"/>
                  <a:gd name="T17" fmla="*/ 1138 h 336"/>
                  <a:gd name="T18" fmla="*/ 460 w 129"/>
                  <a:gd name="T19" fmla="*/ 1312 h 336"/>
                  <a:gd name="T20" fmla="*/ 357 w 129"/>
                  <a:gd name="T21" fmla="*/ 1392 h 336"/>
                  <a:gd name="T22" fmla="*/ 0 w 129"/>
                  <a:gd name="T23" fmla="*/ 1580 h 336"/>
                  <a:gd name="T24" fmla="*/ 75 w 129"/>
                  <a:gd name="T25" fmla="*/ 1533 h 336"/>
                  <a:gd name="T26" fmla="*/ 196 w 129"/>
                  <a:gd name="T27" fmla="*/ 1471 h 336"/>
                  <a:gd name="T28" fmla="*/ 348 w 129"/>
                  <a:gd name="T29" fmla="*/ 1351 h 336"/>
                  <a:gd name="T30" fmla="*/ 512 w 129"/>
                  <a:gd name="T31" fmla="*/ 994 h 336"/>
                  <a:gd name="T32" fmla="*/ 583 w 129"/>
                  <a:gd name="T33" fmla="*/ 578 h 336"/>
                  <a:gd name="T34" fmla="*/ 527 w 129"/>
                  <a:gd name="T35" fmla="*/ 395 h 336"/>
                  <a:gd name="T36" fmla="*/ 487 w 129"/>
                  <a:gd name="T37" fmla="*/ 225 h 336"/>
                  <a:gd name="T38" fmla="*/ 474 w 129"/>
                  <a:gd name="T39" fmla="*/ 5 h 3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9" h="336">
                    <a:moveTo>
                      <a:pt x="94" y="0"/>
                    </a:moveTo>
                    <a:cubicBezTo>
                      <a:pt x="98" y="0"/>
                      <a:pt x="101" y="0"/>
                      <a:pt x="105" y="1"/>
                    </a:cubicBezTo>
                    <a:cubicBezTo>
                      <a:pt x="109" y="10"/>
                      <a:pt x="106" y="21"/>
                      <a:pt x="106" y="29"/>
                    </a:cubicBezTo>
                    <a:cubicBezTo>
                      <a:pt x="107" y="41"/>
                      <a:pt x="107" y="53"/>
                      <a:pt x="110" y="64"/>
                    </a:cubicBezTo>
                    <a:cubicBezTo>
                      <a:pt x="114" y="79"/>
                      <a:pt x="121" y="93"/>
                      <a:pt x="125" y="108"/>
                    </a:cubicBezTo>
                    <a:cubicBezTo>
                      <a:pt x="129" y="123"/>
                      <a:pt x="128" y="140"/>
                      <a:pt x="128" y="156"/>
                    </a:cubicBezTo>
                    <a:cubicBezTo>
                      <a:pt x="128" y="164"/>
                      <a:pt x="129" y="174"/>
                      <a:pt x="128" y="181"/>
                    </a:cubicBezTo>
                    <a:cubicBezTo>
                      <a:pt x="126" y="189"/>
                      <a:pt x="121" y="194"/>
                      <a:pt x="119" y="201"/>
                    </a:cubicBezTo>
                    <a:cubicBezTo>
                      <a:pt x="114" y="215"/>
                      <a:pt x="109" y="229"/>
                      <a:pt x="106" y="242"/>
                    </a:cubicBezTo>
                    <a:cubicBezTo>
                      <a:pt x="103" y="255"/>
                      <a:pt x="102" y="267"/>
                      <a:pt x="98" y="279"/>
                    </a:cubicBezTo>
                    <a:cubicBezTo>
                      <a:pt x="95" y="292"/>
                      <a:pt x="88" y="292"/>
                      <a:pt x="76" y="296"/>
                    </a:cubicBezTo>
                    <a:cubicBezTo>
                      <a:pt x="50" y="307"/>
                      <a:pt x="29" y="336"/>
                      <a:pt x="0" y="336"/>
                    </a:cubicBezTo>
                    <a:cubicBezTo>
                      <a:pt x="0" y="330"/>
                      <a:pt x="10" y="328"/>
                      <a:pt x="16" y="326"/>
                    </a:cubicBezTo>
                    <a:cubicBezTo>
                      <a:pt x="26" y="323"/>
                      <a:pt x="34" y="320"/>
                      <a:pt x="42" y="313"/>
                    </a:cubicBezTo>
                    <a:cubicBezTo>
                      <a:pt x="53" y="304"/>
                      <a:pt x="63" y="295"/>
                      <a:pt x="74" y="287"/>
                    </a:cubicBezTo>
                    <a:cubicBezTo>
                      <a:pt x="97" y="270"/>
                      <a:pt x="102" y="238"/>
                      <a:pt x="109" y="211"/>
                    </a:cubicBezTo>
                    <a:cubicBezTo>
                      <a:pt x="115" y="183"/>
                      <a:pt x="125" y="152"/>
                      <a:pt x="124" y="123"/>
                    </a:cubicBezTo>
                    <a:cubicBezTo>
                      <a:pt x="124" y="110"/>
                      <a:pt x="116" y="97"/>
                      <a:pt x="112" y="84"/>
                    </a:cubicBezTo>
                    <a:cubicBezTo>
                      <a:pt x="109" y="72"/>
                      <a:pt x="107" y="60"/>
                      <a:pt x="104" y="48"/>
                    </a:cubicBezTo>
                    <a:cubicBezTo>
                      <a:pt x="101" y="32"/>
                      <a:pt x="101" y="17"/>
                      <a:pt x="101" y="1"/>
                    </a:cubicBezTo>
                  </a:path>
                </a:pathLst>
              </a:custGeom>
              <a:solidFill>
                <a:srgbClr val="54B4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76" name="Oval 65"/>
              <p:cNvSpPr>
                <a:spLocks noChangeArrowheads="1"/>
              </p:cNvSpPr>
              <p:nvPr/>
            </p:nvSpPr>
            <p:spPr bwMode="auto">
              <a:xfrm>
                <a:off x="1338" y="2062"/>
                <a:ext cx="40" cy="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477" name="Oval 66"/>
              <p:cNvSpPr>
                <a:spLocks noChangeArrowheads="1"/>
              </p:cNvSpPr>
              <p:nvPr/>
            </p:nvSpPr>
            <p:spPr bwMode="auto">
              <a:xfrm>
                <a:off x="1308" y="2087"/>
                <a:ext cx="22" cy="2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</p:grpSp>
        <p:grpSp>
          <p:nvGrpSpPr>
            <p:cNvPr id="1478" name="Group 40"/>
            <p:cNvGrpSpPr>
              <a:grpSpLocks/>
            </p:cNvGrpSpPr>
            <p:nvPr/>
          </p:nvGrpSpPr>
          <p:grpSpPr bwMode="auto">
            <a:xfrm>
              <a:off x="3039799" y="3842346"/>
              <a:ext cx="144000" cy="144000"/>
              <a:chOff x="930" y="1787"/>
              <a:chExt cx="979" cy="934"/>
            </a:xfrm>
          </p:grpSpPr>
          <p:sp>
            <p:nvSpPr>
              <p:cNvPr id="1479" name="Freeform 41"/>
              <p:cNvSpPr>
                <a:spLocks/>
              </p:cNvSpPr>
              <p:nvPr/>
            </p:nvSpPr>
            <p:spPr bwMode="auto">
              <a:xfrm>
                <a:off x="957" y="1804"/>
                <a:ext cx="952" cy="914"/>
              </a:xfrm>
              <a:custGeom>
                <a:avLst/>
                <a:gdLst>
                  <a:gd name="T0" fmla="*/ 271 w 569"/>
                  <a:gd name="T1" fmla="*/ 333 h 546"/>
                  <a:gd name="T2" fmla="*/ 465 w 569"/>
                  <a:gd name="T3" fmla="*/ 732 h 546"/>
                  <a:gd name="T4" fmla="*/ 294 w 569"/>
                  <a:gd name="T5" fmla="*/ 710 h 546"/>
                  <a:gd name="T6" fmla="*/ 179 w 569"/>
                  <a:gd name="T7" fmla="*/ 666 h 546"/>
                  <a:gd name="T8" fmla="*/ 333 w 569"/>
                  <a:gd name="T9" fmla="*/ 906 h 546"/>
                  <a:gd name="T10" fmla="*/ 279 w 569"/>
                  <a:gd name="T11" fmla="*/ 1113 h 546"/>
                  <a:gd name="T12" fmla="*/ 151 w 569"/>
                  <a:gd name="T13" fmla="*/ 1225 h 546"/>
                  <a:gd name="T14" fmla="*/ 253 w 569"/>
                  <a:gd name="T15" fmla="*/ 1317 h 546"/>
                  <a:gd name="T16" fmla="*/ 167 w 569"/>
                  <a:gd name="T17" fmla="*/ 1393 h 546"/>
                  <a:gd name="T18" fmla="*/ 244 w 569"/>
                  <a:gd name="T19" fmla="*/ 1455 h 546"/>
                  <a:gd name="T20" fmla="*/ 249 w 569"/>
                  <a:gd name="T21" fmla="*/ 1622 h 546"/>
                  <a:gd name="T22" fmla="*/ 22 w 569"/>
                  <a:gd name="T23" fmla="*/ 1858 h 546"/>
                  <a:gd name="T24" fmla="*/ 132 w 569"/>
                  <a:gd name="T25" fmla="*/ 1838 h 546"/>
                  <a:gd name="T26" fmla="*/ 271 w 569"/>
                  <a:gd name="T27" fmla="*/ 1838 h 546"/>
                  <a:gd name="T28" fmla="*/ 473 w 569"/>
                  <a:gd name="T29" fmla="*/ 2205 h 546"/>
                  <a:gd name="T30" fmla="*/ 557 w 569"/>
                  <a:gd name="T31" fmla="*/ 2324 h 546"/>
                  <a:gd name="T32" fmla="*/ 566 w 569"/>
                  <a:gd name="T33" fmla="*/ 2506 h 546"/>
                  <a:gd name="T34" fmla="*/ 632 w 569"/>
                  <a:gd name="T35" fmla="*/ 2449 h 546"/>
                  <a:gd name="T36" fmla="*/ 716 w 569"/>
                  <a:gd name="T37" fmla="*/ 2387 h 546"/>
                  <a:gd name="T38" fmla="*/ 740 w 569"/>
                  <a:gd name="T39" fmla="*/ 2457 h 546"/>
                  <a:gd name="T40" fmla="*/ 778 w 569"/>
                  <a:gd name="T41" fmla="*/ 2449 h 546"/>
                  <a:gd name="T42" fmla="*/ 828 w 569"/>
                  <a:gd name="T43" fmla="*/ 2437 h 546"/>
                  <a:gd name="T44" fmla="*/ 1119 w 569"/>
                  <a:gd name="T45" fmla="*/ 2506 h 546"/>
                  <a:gd name="T46" fmla="*/ 1231 w 569"/>
                  <a:gd name="T47" fmla="*/ 2561 h 546"/>
                  <a:gd name="T48" fmla="*/ 1280 w 569"/>
                  <a:gd name="T49" fmla="*/ 2514 h 546"/>
                  <a:gd name="T50" fmla="*/ 1683 w 569"/>
                  <a:gd name="T51" fmla="*/ 2483 h 546"/>
                  <a:gd name="T52" fmla="*/ 1755 w 569"/>
                  <a:gd name="T53" fmla="*/ 2514 h 546"/>
                  <a:gd name="T54" fmla="*/ 1822 w 569"/>
                  <a:gd name="T55" fmla="*/ 2548 h 546"/>
                  <a:gd name="T56" fmla="*/ 1897 w 569"/>
                  <a:gd name="T57" fmla="*/ 2437 h 546"/>
                  <a:gd name="T58" fmla="*/ 1971 w 569"/>
                  <a:gd name="T59" fmla="*/ 2449 h 546"/>
                  <a:gd name="T60" fmla="*/ 2024 w 569"/>
                  <a:gd name="T61" fmla="*/ 2462 h 546"/>
                  <a:gd name="T62" fmla="*/ 2100 w 569"/>
                  <a:gd name="T63" fmla="*/ 2332 h 546"/>
                  <a:gd name="T64" fmla="*/ 2254 w 569"/>
                  <a:gd name="T65" fmla="*/ 2282 h 546"/>
                  <a:gd name="T66" fmla="*/ 2454 w 569"/>
                  <a:gd name="T67" fmla="*/ 2337 h 546"/>
                  <a:gd name="T68" fmla="*/ 2399 w 569"/>
                  <a:gd name="T69" fmla="*/ 2054 h 546"/>
                  <a:gd name="T70" fmla="*/ 2558 w 569"/>
                  <a:gd name="T71" fmla="*/ 1560 h 546"/>
                  <a:gd name="T72" fmla="*/ 2657 w 569"/>
                  <a:gd name="T73" fmla="*/ 1421 h 546"/>
                  <a:gd name="T74" fmla="*/ 2533 w 569"/>
                  <a:gd name="T75" fmla="*/ 1364 h 546"/>
                  <a:gd name="T76" fmla="*/ 2520 w 569"/>
                  <a:gd name="T77" fmla="*/ 1197 h 546"/>
                  <a:gd name="T78" fmla="*/ 2608 w 569"/>
                  <a:gd name="T79" fmla="*/ 1098 h 546"/>
                  <a:gd name="T80" fmla="*/ 2540 w 569"/>
                  <a:gd name="T81" fmla="*/ 1085 h 546"/>
                  <a:gd name="T82" fmla="*/ 2429 w 569"/>
                  <a:gd name="T83" fmla="*/ 1056 h 546"/>
                  <a:gd name="T84" fmla="*/ 2429 w 569"/>
                  <a:gd name="T85" fmla="*/ 840 h 546"/>
                  <a:gd name="T86" fmla="*/ 2533 w 569"/>
                  <a:gd name="T87" fmla="*/ 633 h 546"/>
                  <a:gd name="T88" fmla="*/ 2416 w 569"/>
                  <a:gd name="T89" fmla="*/ 675 h 546"/>
                  <a:gd name="T90" fmla="*/ 2262 w 569"/>
                  <a:gd name="T91" fmla="*/ 711 h 546"/>
                  <a:gd name="T92" fmla="*/ 2004 w 569"/>
                  <a:gd name="T93" fmla="*/ 541 h 546"/>
                  <a:gd name="T94" fmla="*/ 1926 w 569"/>
                  <a:gd name="T95" fmla="*/ 454 h 546"/>
                  <a:gd name="T96" fmla="*/ 1887 w 569"/>
                  <a:gd name="T97" fmla="*/ 454 h 546"/>
                  <a:gd name="T98" fmla="*/ 1864 w 569"/>
                  <a:gd name="T99" fmla="*/ 445 h 546"/>
                  <a:gd name="T100" fmla="*/ 1830 w 569"/>
                  <a:gd name="T101" fmla="*/ 341 h 546"/>
                  <a:gd name="T102" fmla="*/ 1768 w 569"/>
                  <a:gd name="T103" fmla="*/ 357 h 546"/>
                  <a:gd name="T104" fmla="*/ 1725 w 569"/>
                  <a:gd name="T105" fmla="*/ 370 h 546"/>
                  <a:gd name="T106" fmla="*/ 1526 w 569"/>
                  <a:gd name="T107" fmla="*/ 249 h 546"/>
                  <a:gd name="T108" fmla="*/ 1434 w 569"/>
                  <a:gd name="T109" fmla="*/ 104 h 546"/>
                  <a:gd name="T110" fmla="*/ 1315 w 569"/>
                  <a:gd name="T111" fmla="*/ 328 h 546"/>
                  <a:gd name="T112" fmla="*/ 1114 w 569"/>
                  <a:gd name="T113" fmla="*/ 367 h 546"/>
                  <a:gd name="T114" fmla="*/ 932 w 569"/>
                  <a:gd name="T115" fmla="*/ 370 h 546"/>
                  <a:gd name="T116" fmla="*/ 823 w 569"/>
                  <a:gd name="T117" fmla="*/ 333 h 546"/>
                  <a:gd name="T118" fmla="*/ 766 w 569"/>
                  <a:gd name="T119" fmla="*/ 465 h 546"/>
                  <a:gd name="T120" fmla="*/ 566 w 569"/>
                  <a:gd name="T121" fmla="*/ 536 h 546"/>
                  <a:gd name="T122" fmla="*/ 271 w 569"/>
                  <a:gd name="T123" fmla="*/ 333 h 54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569" h="546">
                    <a:moveTo>
                      <a:pt x="58" y="71"/>
                    </a:moveTo>
                    <a:cubicBezTo>
                      <a:pt x="50" y="78"/>
                      <a:pt x="114" y="135"/>
                      <a:pt x="99" y="156"/>
                    </a:cubicBezTo>
                    <a:cubicBezTo>
                      <a:pt x="90" y="167"/>
                      <a:pt x="76" y="159"/>
                      <a:pt x="63" y="151"/>
                    </a:cubicBezTo>
                    <a:cubicBezTo>
                      <a:pt x="52" y="144"/>
                      <a:pt x="43" y="138"/>
                      <a:pt x="38" y="142"/>
                    </a:cubicBezTo>
                    <a:cubicBezTo>
                      <a:pt x="28" y="152"/>
                      <a:pt x="79" y="169"/>
                      <a:pt x="71" y="193"/>
                    </a:cubicBezTo>
                    <a:cubicBezTo>
                      <a:pt x="64" y="216"/>
                      <a:pt x="62" y="225"/>
                      <a:pt x="60" y="237"/>
                    </a:cubicBezTo>
                    <a:cubicBezTo>
                      <a:pt x="55" y="260"/>
                      <a:pt x="34" y="248"/>
                      <a:pt x="32" y="261"/>
                    </a:cubicBezTo>
                    <a:cubicBezTo>
                      <a:pt x="30" y="269"/>
                      <a:pt x="55" y="267"/>
                      <a:pt x="54" y="281"/>
                    </a:cubicBezTo>
                    <a:cubicBezTo>
                      <a:pt x="53" y="288"/>
                      <a:pt x="40" y="286"/>
                      <a:pt x="36" y="297"/>
                    </a:cubicBezTo>
                    <a:cubicBezTo>
                      <a:pt x="35" y="301"/>
                      <a:pt x="50" y="295"/>
                      <a:pt x="52" y="310"/>
                    </a:cubicBezTo>
                    <a:cubicBezTo>
                      <a:pt x="55" y="325"/>
                      <a:pt x="62" y="341"/>
                      <a:pt x="53" y="346"/>
                    </a:cubicBezTo>
                    <a:cubicBezTo>
                      <a:pt x="45" y="351"/>
                      <a:pt x="0" y="383"/>
                      <a:pt x="5" y="396"/>
                    </a:cubicBezTo>
                    <a:cubicBezTo>
                      <a:pt x="7" y="402"/>
                      <a:pt x="17" y="397"/>
                      <a:pt x="28" y="392"/>
                    </a:cubicBezTo>
                    <a:cubicBezTo>
                      <a:pt x="41" y="387"/>
                      <a:pt x="55" y="381"/>
                      <a:pt x="58" y="392"/>
                    </a:cubicBezTo>
                    <a:cubicBezTo>
                      <a:pt x="64" y="412"/>
                      <a:pt x="82" y="451"/>
                      <a:pt x="101" y="470"/>
                    </a:cubicBezTo>
                    <a:cubicBezTo>
                      <a:pt x="120" y="488"/>
                      <a:pt x="112" y="490"/>
                      <a:pt x="119" y="495"/>
                    </a:cubicBezTo>
                    <a:cubicBezTo>
                      <a:pt x="126" y="501"/>
                      <a:pt x="114" y="529"/>
                      <a:pt x="121" y="534"/>
                    </a:cubicBezTo>
                    <a:cubicBezTo>
                      <a:pt x="124" y="537"/>
                      <a:pt x="129" y="529"/>
                      <a:pt x="135" y="522"/>
                    </a:cubicBezTo>
                    <a:cubicBezTo>
                      <a:pt x="141" y="514"/>
                      <a:pt x="147" y="507"/>
                      <a:pt x="153" y="509"/>
                    </a:cubicBezTo>
                    <a:cubicBezTo>
                      <a:pt x="164" y="515"/>
                      <a:pt x="151" y="522"/>
                      <a:pt x="158" y="524"/>
                    </a:cubicBezTo>
                    <a:cubicBezTo>
                      <a:pt x="161" y="525"/>
                      <a:pt x="163" y="524"/>
                      <a:pt x="166" y="522"/>
                    </a:cubicBezTo>
                    <a:cubicBezTo>
                      <a:pt x="169" y="520"/>
                      <a:pt x="172" y="518"/>
                      <a:pt x="177" y="520"/>
                    </a:cubicBezTo>
                    <a:cubicBezTo>
                      <a:pt x="187" y="522"/>
                      <a:pt x="216" y="536"/>
                      <a:pt x="239" y="534"/>
                    </a:cubicBezTo>
                    <a:cubicBezTo>
                      <a:pt x="262" y="531"/>
                      <a:pt x="253" y="546"/>
                      <a:pt x="263" y="546"/>
                    </a:cubicBezTo>
                    <a:cubicBezTo>
                      <a:pt x="272" y="546"/>
                      <a:pt x="264" y="537"/>
                      <a:pt x="273" y="536"/>
                    </a:cubicBezTo>
                    <a:cubicBezTo>
                      <a:pt x="282" y="534"/>
                      <a:pt x="343" y="533"/>
                      <a:pt x="359" y="529"/>
                    </a:cubicBezTo>
                    <a:cubicBezTo>
                      <a:pt x="367" y="527"/>
                      <a:pt x="371" y="531"/>
                      <a:pt x="375" y="536"/>
                    </a:cubicBezTo>
                    <a:cubicBezTo>
                      <a:pt x="379" y="540"/>
                      <a:pt x="383" y="544"/>
                      <a:pt x="389" y="543"/>
                    </a:cubicBezTo>
                    <a:cubicBezTo>
                      <a:pt x="401" y="542"/>
                      <a:pt x="396" y="525"/>
                      <a:pt x="405" y="520"/>
                    </a:cubicBezTo>
                    <a:cubicBezTo>
                      <a:pt x="410" y="517"/>
                      <a:pt x="416" y="519"/>
                      <a:pt x="421" y="522"/>
                    </a:cubicBezTo>
                    <a:cubicBezTo>
                      <a:pt x="425" y="524"/>
                      <a:pt x="429" y="527"/>
                      <a:pt x="432" y="525"/>
                    </a:cubicBezTo>
                    <a:cubicBezTo>
                      <a:pt x="438" y="523"/>
                      <a:pt x="434" y="504"/>
                      <a:pt x="448" y="497"/>
                    </a:cubicBezTo>
                    <a:cubicBezTo>
                      <a:pt x="461" y="490"/>
                      <a:pt x="469" y="479"/>
                      <a:pt x="481" y="486"/>
                    </a:cubicBezTo>
                    <a:cubicBezTo>
                      <a:pt x="494" y="492"/>
                      <a:pt x="518" y="504"/>
                      <a:pt x="524" y="498"/>
                    </a:cubicBezTo>
                    <a:cubicBezTo>
                      <a:pt x="531" y="492"/>
                      <a:pt x="503" y="460"/>
                      <a:pt x="512" y="438"/>
                    </a:cubicBezTo>
                    <a:cubicBezTo>
                      <a:pt x="521" y="417"/>
                      <a:pt x="544" y="357"/>
                      <a:pt x="546" y="333"/>
                    </a:cubicBezTo>
                    <a:cubicBezTo>
                      <a:pt x="549" y="309"/>
                      <a:pt x="569" y="315"/>
                      <a:pt x="567" y="303"/>
                    </a:cubicBezTo>
                    <a:cubicBezTo>
                      <a:pt x="565" y="292"/>
                      <a:pt x="544" y="303"/>
                      <a:pt x="541" y="291"/>
                    </a:cubicBezTo>
                    <a:cubicBezTo>
                      <a:pt x="538" y="278"/>
                      <a:pt x="529" y="264"/>
                      <a:pt x="538" y="255"/>
                    </a:cubicBezTo>
                    <a:cubicBezTo>
                      <a:pt x="546" y="247"/>
                      <a:pt x="558" y="242"/>
                      <a:pt x="557" y="234"/>
                    </a:cubicBezTo>
                    <a:cubicBezTo>
                      <a:pt x="556" y="231"/>
                      <a:pt x="550" y="231"/>
                      <a:pt x="542" y="231"/>
                    </a:cubicBezTo>
                    <a:cubicBezTo>
                      <a:pt x="532" y="232"/>
                      <a:pt x="521" y="232"/>
                      <a:pt x="519" y="225"/>
                    </a:cubicBezTo>
                    <a:cubicBezTo>
                      <a:pt x="517" y="212"/>
                      <a:pt x="513" y="192"/>
                      <a:pt x="519" y="179"/>
                    </a:cubicBezTo>
                    <a:cubicBezTo>
                      <a:pt x="524" y="166"/>
                      <a:pt x="549" y="141"/>
                      <a:pt x="541" y="135"/>
                    </a:cubicBezTo>
                    <a:cubicBezTo>
                      <a:pt x="537" y="132"/>
                      <a:pt x="527" y="138"/>
                      <a:pt x="516" y="144"/>
                    </a:cubicBezTo>
                    <a:cubicBezTo>
                      <a:pt x="504" y="151"/>
                      <a:pt x="491" y="157"/>
                      <a:pt x="483" y="152"/>
                    </a:cubicBezTo>
                    <a:cubicBezTo>
                      <a:pt x="469" y="143"/>
                      <a:pt x="438" y="120"/>
                      <a:pt x="428" y="115"/>
                    </a:cubicBezTo>
                    <a:cubicBezTo>
                      <a:pt x="417" y="109"/>
                      <a:pt x="419" y="102"/>
                      <a:pt x="411" y="97"/>
                    </a:cubicBezTo>
                    <a:cubicBezTo>
                      <a:pt x="407" y="95"/>
                      <a:pt x="405" y="96"/>
                      <a:pt x="403" y="97"/>
                    </a:cubicBezTo>
                    <a:cubicBezTo>
                      <a:pt x="402" y="97"/>
                      <a:pt x="400" y="98"/>
                      <a:pt x="398" y="95"/>
                    </a:cubicBezTo>
                    <a:cubicBezTo>
                      <a:pt x="393" y="90"/>
                      <a:pt x="401" y="76"/>
                      <a:pt x="391" y="73"/>
                    </a:cubicBezTo>
                    <a:cubicBezTo>
                      <a:pt x="385" y="71"/>
                      <a:pt x="382" y="74"/>
                      <a:pt x="378" y="76"/>
                    </a:cubicBezTo>
                    <a:cubicBezTo>
                      <a:pt x="376" y="78"/>
                      <a:pt x="373" y="80"/>
                      <a:pt x="368" y="79"/>
                    </a:cubicBezTo>
                    <a:cubicBezTo>
                      <a:pt x="358" y="79"/>
                      <a:pt x="330" y="77"/>
                      <a:pt x="326" y="53"/>
                    </a:cubicBezTo>
                    <a:cubicBezTo>
                      <a:pt x="322" y="29"/>
                      <a:pt x="312" y="0"/>
                      <a:pt x="306" y="22"/>
                    </a:cubicBezTo>
                    <a:cubicBezTo>
                      <a:pt x="300" y="44"/>
                      <a:pt x="293" y="68"/>
                      <a:pt x="281" y="70"/>
                    </a:cubicBezTo>
                    <a:cubicBezTo>
                      <a:pt x="269" y="72"/>
                      <a:pt x="254" y="72"/>
                      <a:pt x="238" y="78"/>
                    </a:cubicBezTo>
                    <a:cubicBezTo>
                      <a:pt x="222" y="85"/>
                      <a:pt x="212" y="88"/>
                      <a:pt x="199" y="79"/>
                    </a:cubicBezTo>
                    <a:cubicBezTo>
                      <a:pt x="186" y="71"/>
                      <a:pt x="183" y="69"/>
                      <a:pt x="176" y="71"/>
                    </a:cubicBezTo>
                    <a:cubicBezTo>
                      <a:pt x="169" y="74"/>
                      <a:pt x="172" y="91"/>
                      <a:pt x="164" y="99"/>
                    </a:cubicBezTo>
                    <a:cubicBezTo>
                      <a:pt x="156" y="106"/>
                      <a:pt x="134" y="122"/>
                      <a:pt x="121" y="114"/>
                    </a:cubicBezTo>
                    <a:cubicBezTo>
                      <a:pt x="107" y="106"/>
                      <a:pt x="67" y="64"/>
                      <a:pt x="58" y="71"/>
                    </a:cubicBezTo>
                  </a:path>
                </a:pathLst>
              </a:custGeom>
              <a:solidFill>
                <a:srgbClr val="8DD3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80" name="Freeform 42"/>
              <p:cNvSpPr>
                <a:spLocks/>
              </p:cNvSpPr>
              <p:nvPr/>
            </p:nvSpPr>
            <p:spPr bwMode="auto">
              <a:xfrm>
                <a:off x="960" y="1824"/>
                <a:ext cx="949" cy="897"/>
              </a:xfrm>
              <a:custGeom>
                <a:avLst/>
                <a:gdLst>
                  <a:gd name="T0" fmla="*/ 445 w 567"/>
                  <a:gd name="T1" fmla="*/ 666 h 536"/>
                  <a:gd name="T2" fmla="*/ 166 w 567"/>
                  <a:gd name="T3" fmla="*/ 648 h 536"/>
                  <a:gd name="T4" fmla="*/ 179 w 567"/>
                  <a:gd name="T5" fmla="*/ 1120 h 536"/>
                  <a:gd name="T6" fmla="*/ 236 w 567"/>
                  <a:gd name="T7" fmla="*/ 1257 h 536"/>
                  <a:gd name="T8" fmla="*/ 166 w 567"/>
                  <a:gd name="T9" fmla="*/ 1351 h 536"/>
                  <a:gd name="T10" fmla="*/ 107 w 567"/>
                  <a:gd name="T11" fmla="*/ 1655 h 536"/>
                  <a:gd name="T12" fmla="*/ 154 w 567"/>
                  <a:gd name="T13" fmla="*/ 1781 h 536"/>
                  <a:gd name="T14" fmla="*/ 537 w 567"/>
                  <a:gd name="T15" fmla="*/ 2274 h 536"/>
                  <a:gd name="T16" fmla="*/ 549 w 567"/>
                  <a:gd name="T17" fmla="*/ 2457 h 536"/>
                  <a:gd name="T18" fmla="*/ 716 w 567"/>
                  <a:gd name="T19" fmla="*/ 2346 h 536"/>
                  <a:gd name="T20" fmla="*/ 778 w 567"/>
                  <a:gd name="T21" fmla="*/ 2395 h 536"/>
                  <a:gd name="T22" fmla="*/ 1182 w 567"/>
                  <a:gd name="T23" fmla="*/ 2475 h 536"/>
                  <a:gd name="T24" fmla="*/ 1260 w 567"/>
                  <a:gd name="T25" fmla="*/ 2465 h 536"/>
                  <a:gd name="T26" fmla="*/ 1776 w 567"/>
                  <a:gd name="T27" fmla="*/ 2492 h 536"/>
                  <a:gd name="T28" fmla="*/ 1913 w 567"/>
                  <a:gd name="T29" fmla="*/ 2380 h 536"/>
                  <a:gd name="T30" fmla="*/ 2095 w 567"/>
                  <a:gd name="T31" fmla="*/ 2283 h 536"/>
                  <a:gd name="T32" fmla="*/ 2452 w 567"/>
                  <a:gd name="T33" fmla="*/ 2221 h 536"/>
                  <a:gd name="T34" fmla="*/ 2644 w 567"/>
                  <a:gd name="T35" fmla="*/ 1397 h 536"/>
                  <a:gd name="T36" fmla="*/ 2519 w 567"/>
                  <a:gd name="T37" fmla="*/ 1238 h 536"/>
                  <a:gd name="T38" fmla="*/ 2583 w 567"/>
                  <a:gd name="T39" fmla="*/ 1023 h 536"/>
                  <a:gd name="T40" fmla="*/ 2494 w 567"/>
                  <a:gd name="T41" fmla="*/ 695 h 536"/>
                  <a:gd name="T42" fmla="*/ 2263 w 567"/>
                  <a:gd name="T43" fmla="*/ 653 h 536"/>
                  <a:gd name="T44" fmla="*/ 1866 w 567"/>
                  <a:gd name="T45" fmla="*/ 390 h 536"/>
                  <a:gd name="T46" fmla="*/ 1776 w 567"/>
                  <a:gd name="T47" fmla="*/ 279 h 536"/>
                  <a:gd name="T48" fmla="*/ 1496 w 567"/>
                  <a:gd name="T49" fmla="*/ 64 h 536"/>
                  <a:gd name="T50" fmla="*/ 1342 w 567"/>
                  <a:gd name="T51" fmla="*/ 238 h 536"/>
                  <a:gd name="T52" fmla="*/ 798 w 567"/>
                  <a:gd name="T53" fmla="*/ 278 h 536"/>
                  <a:gd name="T54" fmla="*/ 382 w 567"/>
                  <a:gd name="T55" fmla="*/ 321 h 536"/>
                  <a:gd name="T56" fmla="*/ 278 w 567"/>
                  <a:gd name="T57" fmla="*/ 279 h 536"/>
                  <a:gd name="T58" fmla="*/ 787 w 567"/>
                  <a:gd name="T59" fmla="*/ 375 h 536"/>
                  <a:gd name="T60" fmla="*/ 1106 w 567"/>
                  <a:gd name="T61" fmla="*/ 320 h 536"/>
                  <a:gd name="T62" fmla="*/ 1454 w 567"/>
                  <a:gd name="T63" fmla="*/ 22 h 536"/>
                  <a:gd name="T64" fmla="*/ 1721 w 567"/>
                  <a:gd name="T65" fmla="*/ 321 h 536"/>
                  <a:gd name="T66" fmla="*/ 1838 w 567"/>
                  <a:gd name="T67" fmla="*/ 382 h 536"/>
                  <a:gd name="T68" fmla="*/ 1992 w 567"/>
                  <a:gd name="T69" fmla="*/ 487 h 536"/>
                  <a:gd name="T70" fmla="*/ 2521 w 567"/>
                  <a:gd name="T71" fmla="*/ 586 h 536"/>
                  <a:gd name="T72" fmla="*/ 2462 w 567"/>
                  <a:gd name="T73" fmla="*/ 1036 h 536"/>
                  <a:gd name="T74" fmla="*/ 2552 w 567"/>
                  <a:gd name="T75" fmla="*/ 1098 h 536"/>
                  <a:gd name="T76" fmla="*/ 2631 w 567"/>
                  <a:gd name="T77" fmla="*/ 1356 h 536"/>
                  <a:gd name="T78" fmla="*/ 2382 w 567"/>
                  <a:gd name="T79" fmla="*/ 1996 h 536"/>
                  <a:gd name="T80" fmla="*/ 2249 w 567"/>
                  <a:gd name="T81" fmla="*/ 2212 h 536"/>
                  <a:gd name="T82" fmla="*/ 2005 w 567"/>
                  <a:gd name="T83" fmla="*/ 2400 h 536"/>
                  <a:gd name="T84" fmla="*/ 1809 w 567"/>
                  <a:gd name="T85" fmla="*/ 2478 h 536"/>
                  <a:gd name="T86" fmla="*/ 1398 w 567"/>
                  <a:gd name="T87" fmla="*/ 2437 h 536"/>
                  <a:gd name="T88" fmla="*/ 1223 w 567"/>
                  <a:gd name="T89" fmla="*/ 2492 h 536"/>
                  <a:gd name="T90" fmla="*/ 932 w 567"/>
                  <a:gd name="T91" fmla="*/ 2408 h 536"/>
                  <a:gd name="T92" fmla="*/ 731 w 567"/>
                  <a:gd name="T93" fmla="*/ 2390 h 536"/>
                  <a:gd name="T94" fmla="*/ 731 w 567"/>
                  <a:gd name="T95" fmla="*/ 2338 h 536"/>
                  <a:gd name="T96" fmla="*/ 562 w 567"/>
                  <a:gd name="T97" fmla="*/ 2442 h 536"/>
                  <a:gd name="T98" fmla="*/ 537 w 567"/>
                  <a:gd name="T99" fmla="*/ 2246 h 536"/>
                  <a:gd name="T100" fmla="*/ 33 w 567"/>
                  <a:gd name="T101" fmla="*/ 1801 h 536"/>
                  <a:gd name="T102" fmla="*/ 266 w 567"/>
                  <a:gd name="T103" fmla="*/ 1523 h 536"/>
                  <a:gd name="T104" fmla="*/ 166 w 567"/>
                  <a:gd name="T105" fmla="*/ 1335 h 536"/>
                  <a:gd name="T106" fmla="*/ 166 w 567"/>
                  <a:gd name="T107" fmla="*/ 1335 h 536"/>
                  <a:gd name="T108" fmla="*/ 224 w 567"/>
                  <a:gd name="T109" fmla="*/ 1294 h 536"/>
                  <a:gd name="T110" fmla="*/ 146 w 567"/>
                  <a:gd name="T111" fmla="*/ 1168 h 536"/>
                  <a:gd name="T112" fmla="*/ 308 w 567"/>
                  <a:gd name="T113" fmla="*/ 753 h 536"/>
                  <a:gd name="T114" fmla="*/ 308 w 567"/>
                  <a:gd name="T115" fmla="*/ 674 h 536"/>
                  <a:gd name="T116" fmla="*/ 271 w 567"/>
                  <a:gd name="T117" fmla="*/ 286 h 536"/>
                  <a:gd name="T118" fmla="*/ 271 w 567"/>
                  <a:gd name="T119" fmla="*/ 286 h 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67" h="536">
                    <a:moveTo>
                      <a:pt x="56" y="59"/>
                    </a:moveTo>
                    <a:cubicBezTo>
                      <a:pt x="55" y="58"/>
                      <a:pt x="55" y="58"/>
                      <a:pt x="55" y="58"/>
                    </a:cubicBezTo>
                    <a:cubicBezTo>
                      <a:pt x="54" y="58"/>
                      <a:pt x="54" y="60"/>
                      <a:pt x="54" y="61"/>
                    </a:cubicBezTo>
                    <a:cubicBezTo>
                      <a:pt x="54" y="63"/>
                      <a:pt x="55" y="65"/>
                      <a:pt x="56" y="67"/>
                    </a:cubicBezTo>
                    <a:cubicBezTo>
                      <a:pt x="58" y="71"/>
                      <a:pt x="62" y="76"/>
                      <a:pt x="66" y="82"/>
                    </a:cubicBezTo>
                    <a:cubicBezTo>
                      <a:pt x="72" y="91"/>
                      <a:pt x="80" y="101"/>
                      <a:pt x="87" y="110"/>
                    </a:cubicBezTo>
                    <a:cubicBezTo>
                      <a:pt x="93" y="120"/>
                      <a:pt x="97" y="129"/>
                      <a:pt x="97" y="136"/>
                    </a:cubicBezTo>
                    <a:cubicBezTo>
                      <a:pt x="97" y="138"/>
                      <a:pt x="97" y="141"/>
                      <a:pt x="95" y="142"/>
                    </a:cubicBezTo>
                    <a:cubicBezTo>
                      <a:pt x="93" y="146"/>
                      <a:pt x="90" y="147"/>
                      <a:pt x="86" y="147"/>
                    </a:cubicBezTo>
                    <a:cubicBezTo>
                      <a:pt x="83" y="147"/>
                      <a:pt x="79" y="146"/>
                      <a:pt x="75" y="144"/>
                    </a:cubicBezTo>
                    <a:cubicBezTo>
                      <a:pt x="69" y="141"/>
                      <a:pt x="62" y="137"/>
                      <a:pt x="56" y="133"/>
                    </a:cubicBezTo>
                    <a:cubicBezTo>
                      <a:pt x="53" y="132"/>
                      <a:pt x="50" y="130"/>
                      <a:pt x="48" y="129"/>
                    </a:cubicBezTo>
                    <a:cubicBezTo>
                      <a:pt x="45" y="128"/>
                      <a:pt x="42" y="127"/>
                      <a:pt x="40" y="127"/>
                    </a:cubicBezTo>
                    <a:cubicBezTo>
                      <a:pt x="38" y="127"/>
                      <a:pt x="36" y="127"/>
                      <a:pt x="35" y="129"/>
                    </a:cubicBezTo>
                    <a:cubicBezTo>
                      <a:pt x="33" y="130"/>
                      <a:pt x="33" y="131"/>
                      <a:pt x="33" y="133"/>
                    </a:cubicBezTo>
                    <a:cubicBezTo>
                      <a:pt x="33" y="135"/>
                      <a:pt x="33" y="136"/>
                      <a:pt x="35" y="138"/>
                    </a:cubicBezTo>
                    <a:cubicBezTo>
                      <a:pt x="36" y="140"/>
                      <a:pt x="40" y="143"/>
                      <a:pt x="43" y="146"/>
                    </a:cubicBezTo>
                    <a:cubicBezTo>
                      <a:pt x="48" y="150"/>
                      <a:pt x="55" y="155"/>
                      <a:pt x="60" y="160"/>
                    </a:cubicBezTo>
                    <a:cubicBezTo>
                      <a:pt x="62" y="162"/>
                      <a:pt x="64" y="165"/>
                      <a:pt x="66" y="168"/>
                    </a:cubicBezTo>
                    <a:cubicBezTo>
                      <a:pt x="67" y="170"/>
                      <a:pt x="68" y="173"/>
                      <a:pt x="68" y="176"/>
                    </a:cubicBezTo>
                    <a:cubicBezTo>
                      <a:pt x="68" y="177"/>
                      <a:pt x="68" y="179"/>
                      <a:pt x="67" y="180"/>
                    </a:cubicBezTo>
                    <a:cubicBezTo>
                      <a:pt x="60" y="204"/>
                      <a:pt x="58" y="212"/>
                      <a:pt x="56" y="224"/>
                    </a:cubicBezTo>
                    <a:cubicBezTo>
                      <a:pt x="55" y="230"/>
                      <a:pt x="53" y="233"/>
                      <a:pt x="50" y="235"/>
                    </a:cubicBezTo>
                    <a:cubicBezTo>
                      <a:pt x="47" y="238"/>
                      <a:pt x="42" y="239"/>
                      <a:pt x="38" y="239"/>
                    </a:cubicBezTo>
                    <a:cubicBezTo>
                      <a:pt x="36" y="240"/>
                      <a:pt x="34" y="241"/>
                      <a:pt x="32" y="242"/>
                    </a:cubicBezTo>
                    <a:cubicBezTo>
                      <a:pt x="30" y="243"/>
                      <a:pt x="28" y="245"/>
                      <a:pt x="28" y="248"/>
                    </a:cubicBezTo>
                    <a:cubicBezTo>
                      <a:pt x="28" y="249"/>
                      <a:pt x="27" y="249"/>
                      <a:pt x="27" y="249"/>
                    </a:cubicBezTo>
                    <a:cubicBezTo>
                      <a:pt x="27" y="251"/>
                      <a:pt x="28" y="252"/>
                      <a:pt x="29" y="253"/>
                    </a:cubicBezTo>
                    <a:cubicBezTo>
                      <a:pt x="30" y="255"/>
                      <a:pt x="33" y="256"/>
                      <a:pt x="35" y="257"/>
                    </a:cubicBezTo>
                    <a:cubicBezTo>
                      <a:pt x="38" y="258"/>
                      <a:pt x="42" y="259"/>
                      <a:pt x="45" y="261"/>
                    </a:cubicBezTo>
                    <a:cubicBezTo>
                      <a:pt x="47" y="262"/>
                      <a:pt x="48" y="263"/>
                      <a:pt x="49" y="264"/>
                    </a:cubicBezTo>
                    <a:cubicBezTo>
                      <a:pt x="50" y="265"/>
                      <a:pt x="50" y="266"/>
                      <a:pt x="50" y="268"/>
                    </a:cubicBezTo>
                    <a:cubicBezTo>
                      <a:pt x="50" y="269"/>
                      <a:pt x="50" y="269"/>
                      <a:pt x="50" y="269"/>
                    </a:cubicBezTo>
                    <a:cubicBezTo>
                      <a:pt x="50" y="269"/>
                      <a:pt x="50" y="270"/>
                      <a:pt x="50" y="270"/>
                    </a:cubicBezTo>
                    <a:cubicBezTo>
                      <a:pt x="49" y="271"/>
                      <a:pt x="48" y="271"/>
                      <a:pt x="47" y="272"/>
                    </a:cubicBezTo>
                    <a:cubicBezTo>
                      <a:pt x="45" y="273"/>
                      <a:pt x="42" y="274"/>
                      <a:pt x="39" y="276"/>
                    </a:cubicBezTo>
                    <a:cubicBezTo>
                      <a:pt x="36" y="278"/>
                      <a:pt x="34" y="280"/>
                      <a:pt x="32" y="284"/>
                    </a:cubicBezTo>
                    <a:cubicBezTo>
                      <a:pt x="32" y="285"/>
                      <a:pt x="32" y="285"/>
                      <a:pt x="32" y="285"/>
                    </a:cubicBezTo>
                    <a:cubicBezTo>
                      <a:pt x="32" y="286"/>
                      <a:pt x="32" y="287"/>
                      <a:pt x="33" y="287"/>
                    </a:cubicBezTo>
                    <a:cubicBezTo>
                      <a:pt x="33" y="288"/>
                      <a:pt x="34" y="288"/>
                      <a:pt x="35" y="288"/>
                    </a:cubicBezTo>
                    <a:cubicBezTo>
                      <a:pt x="36" y="289"/>
                      <a:pt x="37" y="289"/>
                      <a:pt x="38" y="289"/>
                    </a:cubicBezTo>
                    <a:cubicBezTo>
                      <a:pt x="40" y="289"/>
                      <a:pt x="42" y="290"/>
                      <a:pt x="44" y="291"/>
                    </a:cubicBezTo>
                    <a:cubicBezTo>
                      <a:pt x="46" y="292"/>
                      <a:pt x="47" y="294"/>
                      <a:pt x="48" y="298"/>
                    </a:cubicBezTo>
                    <a:cubicBezTo>
                      <a:pt x="49" y="303"/>
                      <a:pt x="50" y="308"/>
                      <a:pt x="51" y="313"/>
                    </a:cubicBezTo>
                    <a:cubicBezTo>
                      <a:pt x="52" y="317"/>
                      <a:pt x="53" y="321"/>
                      <a:pt x="53" y="325"/>
                    </a:cubicBezTo>
                    <a:cubicBezTo>
                      <a:pt x="53" y="327"/>
                      <a:pt x="53" y="328"/>
                      <a:pt x="53" y="329"/>
                    </a:cubicBezTo>
                    <a:cubicBezTo>
                      <a:pt x="52" y="330"/>
                      <a:pt x="51" y="331"/>
                      <a:pt x="50" y="332"/>
                    </a:cubicBezTo>
                    <a:cubicBezTo>
                      <a:pt x="46" y="334"/>
                      <a:pt x="34" y="343"/>
                      <a:pt x="23" y="353"/>
                    </a:cubicBezTo>
                    <a:cubicBezTo>
                      <a:pt x="17" y="358"/>
                      <a:pt x="11" y="363"/>
                      <a:pt x="7" y="368"/>
                    </a:cubicBezTo>
                    <a:cubicBezTo>
                      <a:pt x="5" y="370"/>
                      <a:pt x="4" y="373"/>
                      <a:pt x="2" y="375"/>
                    </a:cubicBezTo>
                    <a:cubicBezTo>
                      <a:pt x="1" y="377"/>
                      <a:pt x="0" y="379"/>
                      <a:pt x="0" y="382"/>
                    </a:cubicBezTo>
                    <a:cubicBezTo>
                      <a:pt x="0" y="382"/>
                      <a:pt x="1" y="383"/>
                      <a:pt x="1" y="384"/>
                    </a:cubicBezTo>
                    <a:cubicBezTo>
                      <a:pt x="1" y="386"/>
                      <a:pt x="2" y="387"/>
                      <a:pt x="3" y="387"/>
                    </a:cubicBezTo>
                    <a:cubicBezTo>
                      <a:pt x="5" y="388"/>
                      <a:pt x="6" y="388"/>
                      <a:pt x="7" y="388"/>
                    </a:cubicBezTo>
                    <a:cubicBezTo>
                      <a:pt x="10" y="388"/>
                      <a:pt x="13" y="387"/>
                      <a:pt x="16" y="386"/>
                    </a:cubicBezTo>
                    <a:cubicBezTo>
                      <a:pt x="22" y="384"/>
                      <a:pt x="27" y="382"/>
                      <a:pt x="33" y="380"/>
                    </a:cubicBezTo>
                    <a:cubicBezTo>
                      <a:pt x="38" y="377"/>
                      <a:pt x="44" y="376"/>
                      <a:pt x="47" y="376"/>
                    </a:cubicBezTo>
                    <a:cubicBezTo>
                      <a:pt x="49" y="376"/>
                      <a:pt x="51" y="376"/>
                      <a:pt x="52" y="377"/>
                    </a:cubicBezTo>
                    <a:cubicBezTo>
                      <a:pt x="53" y="377"/>
                      <a:pt x="53" y="378"/>
                      <a:pt x="54" y="380"/>
                    </a:cubicBezTo>
                    <a:cubicBezTo>
                      <a:pt x="60" y="400"/>
                      <a:pt x="78" y="440"/>
                      <a:pt x="97" y="459"/>
                    </a:cubicBezTo>
                    <a:cubicBezTo>
                      <a:pt x="102" y="464"/>
                      <a:pt x="105" y="467"/>
                      <a:pt x="107" y="470"/>
                    </a:cubicBezTo>
                    <a:cubicBezTo>
                      <a:pt x="110" y="474"/>
                      <a:pt x="110" y="476"/>
                      <a:pt x="111" y="478"/>
                    </a:cubicBezTo>
                    <a:cubicBezTo>
                      <a:pt x="111" y="479"/>
                      <a:pt x="112" y="480"/>
                      <a:pt x="112" y="481"/>
                    </a:cubicBezTo>
                    <a:cubicBezTo>
                      <a:pt x="113" y="483"/>
                      <a:pt x="114" y="484"/>
                      <a:pt x="115" y="485"/>
                    </a:cubicBezTo>
                    <a:cubicBezTo>
                      <a:pt x="116" y="485"/>
                      <a:pt x="116" y="486"/>
                      <a:pt x="116" y="487"/>
                    </a:cubicBezTo>
                    <a:cubicBezTo>
                      <a:pt x="117" y="488"/>
                      <a:pt x="117" y="489"/>
                      <a:pt x="117" y="491"/>
                    </a:cubicBezTo>
                    <a:cubicBezTo>
                      <a:pt x="117" y="494"/>
                      <a:pt x="116" y="499"/>
                      <a:pt x="116" y="503"/>
                    </a:cubicBezTo>
                    <a:cubicBezTo>
                      <a:pt x="115" y="507"/>
                      <a:pt x="114" y="512"/>
                      <a:pt x="114" y="515"/>
                    </a:cubicBezTo>
                    <a:cubicBezTo>
                      <a:pt x="114" y="517"/>
                      <a:pt x="114" y="519"/>
                      <a:pt x="115" y="520"/>
                    </a:cubicBezTo>
                    <a:cubicBezTo>
                      <a:pt x="115" y="522"/>
                      <a:pt x="116" y="523"/>
                      <a:pt x="117" y="524"/>
                    </a:cubicBezTo>
                    <a:cubicBezTo>
                      <a:pt x="117" y="524"/>
                      <a:pt x="117" y="524"/>
                      <a:pt x="117" y="524"/>
                    </a:cubicBezTo>
                    <a:cubicBezTo>
                      <a:pt x="117" y="524"/>
                      <a:pt x="117" y="524"/>
                      <a:pt x="117" y="524"/>
                    </a:cubicBezTo>
                    <a:cubicBezTo>
                      <a:pt x="118" y="525"/>
                      <a:pt x="119" y="525"/>
                      <a:pt x="120" y="525"/>
                    </a:cubicBezTo>
                    <a:cubicBezTo>
                      <a:pt x="122" y="525"/>
                      <a:pt x="123" y="524"/>
                      <a:pt x="124" y="523"/>
                    </a:cubicBezTo>
                    <a:cubicBezTo>
                      <a:pt x="126" y="522"/>
                      <a:pt x="128" y="520"/>
                      <a:pt x="130" y="517"/>
                    </a:cubicBezTo>
                    <a:cubicBezTo>
                      <a:pt x="133" y="513"/>
                      <a:pt x="136" y="508"/>
                      <a:pt x="140" y="505"/>
                    </a:cubicBezTo>
                    <a:cubicBezTo>
                      <a:pt x="141" y="503"/>
                      <a:pt x="143" y="501"/>
                      <a:pt x="144" y="500"/>
                    </a:cubicBezTo>
                    <a:cubicBezTo>
                      <a:pt x="146" y="499"/>
                      <a:pt x="147" y="499"/>
                      <a:pt x="148" y="499"/>
                    </a:cubicBezTo>
                    <a:cubicBezTo>
                      <a:pt x="149" y="499"/>
                      <a:pt x="149" y="499"/>
                      <a:pt x="150" y="499"/>
                    </a:cubicBezTo>
                    <a:cubicBezTo>
                      <a:pt x="152" y="500"/>
                      <a:pt x="152" y="501"/>
                      <a:pt x="153" y="501"/>
                    </a:cubicBezTo>
                    <a:cubicBezTo>
                      <a:pt x="153" y="502"/>
                      <a:pt x="154" y="503"/>
                      <a:pt x="154" y="503"/>
                    </a:cubicBezTo>
                    <a:cubicBezTo>
                      <a:pt x="154" y="504"/>
                      <a:pt x="153" y="505"/>
                      <a:pt x="153" y="506"/>
                    </a:cubicBezTo>
                    <a:cubicBezTo>
                      <a:pt x="152" y="507"/>
                      <a:pt x="152" y="508"/>
                      <a:pt x="152" y="510"/>
                    </a:cubicBezTo>
                    <a:cubicBezTo>
                      <a:pt x="152" y="511"/>
                      <a:pt x="152" y="512"/>
                      <a:pt x="153" y="512"/>
                    </a:cubicBezTo>
                    <a:cubicBezTo>
                      <a:pt x="153" y="513"/>
                      <a:pt x="154" y="514"/>
                      <a:pt x="155" y="514"/>
                    </a:cubicBezTo>
                    <a:cubicBezTo>
                      <a:pt x="156" y="514"/>
                      <a:pt x="157" y="515"/>
                      <a:pt x="158" y="515"/>
                    </a:cubicBezTo>
                    <a:cubicBezTo>
                      <a:pt x="159" y="515"/>
                      <a:pt x="161" y="514"/>
                      <a:pt x="162" y="514"/>
                    </a:cubicBezTo>
                    <a:cubicBezTo>
                      <a:pt x="163" y="513"/>
                      <a:pt x="165" y="512"/>
                      <a:pt x="166" y="511"/>
                    </a:cubicBezTo>
                    <a:cubicBezTo>
                      <a:pt x="168" y="510"/>
                      <a:pt x="169" y="509"/>
                      <a:pt x="172" y="509"/>
                    </a:cubicBezTo>
                    <a:cubicBezTo>
                      <a:pt x="172" y="509"/>
                      <a:pt x="173" y="509"/>
                      <a:pt x="174" y="510"/>
                    </a:cubicBezTo>
                    <a:cubicBezTo>
                      <a:pt x="179" y="511"/>
                      <a:pt x="187" y="514"/>
                      <a:pt x="198" y="518"/>
                    </a:cubicBezTo>
                    <a:cubicBezTo>
                      <a:pt x="208" y="521"/>
                      <a:pt x="220" y="524"/>
                      <a:pt x="231" y="524"/>
                    </a:cubicBezTo>
                    <a:cubicBezTo>
                      <a:pt x="233" y="524"/>
                      <a:pt x="235" y="524"/>
                      <a:pt x="237" y="524"/>
                    </a:cubicBezTo>
                    <a:cubicBezTo>
                      <a:pt x="239" y="524"/>
                      <a:pt x="241" y="523"/>
                      <a:pt x="242" y="523"/>
                    </a:cubicBezTo>
                    <a:cubicBezTo>
                      <a:pt x="246" y="523"/>
                      <a:pt x="248" y="524"/>
                      <a:pt x="250" y="525"/>
                    </a:cubicBezTo>
                    <a:cubicBezTo>
                      <a:pt x="251" y="526"/>
                      <a:pt x="251" y="527"/>
                      <a:pt x="252" y="528"/>
                    </a:cubicBezTo>
                    <a:cubicBezTo>
                      <a:pt x="253" y="529"/>
                      <a:pt x="253" y="531"/>
                      <a:pt x="254" y="533"/>
                    </a:cubicBezTo>
                    <a:cubicBezTo>
                      <a:pt x="255" y="533"/>
                      <a:pt x="256" y="534"/>
                      <a:pt x="257" y="535"/>
                    </a:cubicBezTo>
                    <a:cubicBezTo>
                      <a:pt x="258" y="536"/>
                      <a:pt x="259" y="536"/>
                      <a:pt x="261" y="536"/>
                    </a:cubicBezTo>
                    <a:cubicBezTo>
                      <a:pt x="262" y="536"/>
                      <a:pt x="263" y="536"/>
                      <a:pt x="264" y="535"/>
                    </a:cubicBezTo>
                    <a:cubicBezTo>
                      <a:pt x="265" y="535"/>
                      <a:pt x="266" y="535"/>
                      <a:pt x="266" y="534"/>
                    </a:cubicBezTo>
                    <a:cubicBezTo>
                      <a:pt x="267" y="533"/>
                      <a:pt x="268" y="532"/>
                      <a:pt x="268" y="531"/>
                    </a:cubicBezTo>
                    <a:cubicBezTo>
                      <a:pt x="268" y="529"/>
                      <a:pt x="268" y="528"/>
                      <a:pt x="268" y="527"/>
                    </a:cubicBezTo>
                    <a:cubicBezTo>
                      <a:pt x="269" y="526"/>
                      <a:pt x="269" y="526"/>
                      <a:pt x="269" y="526"/>
                    </a:cubicBezTo>
                    <a:cubicBezTo>
                      <a:pt x="269" y="526"/>
                      <a:pt x="270" y="526"/>
                      <a:pt x="271" y="526"/>
                    </a:cubicBezTo>
                    <a:cubicBezTo>
                      <a:pt x="273" y="525"/>
                      <a:pt x="279" y="525"/>
                      <a:pt x="286" y="525"/>
                    </a:cubicBezTo>
                    <a:cubicBezTo>
                      <a:pt x="297" y="524"/>
                      <a:pt x="312" y="523"/>
                      <a:pt x="325" y="522"/>
                    </a:cubicBezTo>
                    <a:cubicBezTo>
                      <a:pt x="339" y="521"/>
                      <a:pt x="351" y="520"/>
                      <a:pt x="357" y="519"/>
                    </a:cubicBezTo>
                    <a:cubicBezTo>
                      <a:pt x="358" y="518"/>
                      <a:pt x="359" y="518"/>
                      <a:pt x="360" y="518"/>
                    </a:cubicBezTo>
                    <a:cubicBezTo>
                      <a:pt x="363" y="518"/>
                      <a:pt x="365" y="519"/>
                      <a:pt x="367" y="520"/>
                    </a:cubicBezTo>
                    <a:cubicBezTo>
                      <a:pt x="369" y="522"/>
                      <a:pt x="372" y="525"/>
                      <a:pt x="375" y="528"/>
                    </a:cubicBezTo>
                    <a:cubicBezTo>
                      <a:pt x="376" y="529"/>
                      <a:pt x="377" y="531"/>
                      <a:pt x="379" y="532"/>
                    </a:cubicBezTo>
                    <a:cubicBezTo>
                      <a:pt x="381" y="533"/>
                      <a:pt x="383" y="533"/>
                      <a:pt x="386" y="533"/>
                    </a:cubicBezTo>
                    <a:cubicBezTo>
                      <a:pt x="386" y="533"/>
                      <a:pt x="386" y="533"/>
                      <a:pt x="387" y="533"/>
                    </a:cubicBezTo>
                    <a:cubicBezTo>
                      <a:pt x="387" y="533"/>
                      <a:pt x="387" y="533"/>
                      <a:pt x="387" y="533"/>
                    </a:cubicBezTo>
                    <a:cubicBezTo>
                      <a:pt x="391" y="533"/>
                      <a:pt x="393" y="531"/>
                      <a:pt x="395" y="529"/>
                    </a:cubicBezTo>
                    <a:cubicBezTo>
                      <a:pt x="398" y="526"/>
                      <a:pt x="398" y="522"/>
                      <a:pt x="399" y="518"/>
                    </a:cubicBezTo>
                    <a:cubicBezTo>
                      <a:pt x="400" y="516"/>
                      <a:pt x="401" y="514"/>
                      <a:pt x="401" y="513"/>
                    </a:cubicBezTo>
                    <a:cubicBezTo>
                      <a:pt x="402" y="511"/>
                      <a:pt x="403" y="510"/>
                      <a:pt x="404" y="509"/>
                    </a:cubicBezTo>
                    <a:cubicBezTo>
                      <a:pt x="406" y="509"/>
                      <a:pt x="407" y="508"/>
                      <a:pt x="408" y="508"/>
                    </a:cubicBezTo>
                    <a:cubicBezTo>
                      <a:pt x="411" y="508"/>
                      <a:pt x="414" y="510"/>
                      <a:pt x="418" y="512"/>
                    </a:cubicBezTo>
                    <a:cubicBezTo>
                      <a:pt x="419" y="513"/>
                      <a:pt x="421" y="514"/>
                      <a:pt x="423" y="514"/>
                    </a:cubicBezTo>
                    <a:cubicBezTo>
                      <a:pt x="424" y="515"/>
                      <a:pt x="426" y="516"/>
                      <a:pt x="428" y="516"/>
                    </a:cubicBezTo>
                    <a:cubicBezTo>
                      <a:pt x="429" y="516"/>
                      <a:pt x="430" y="516"/>
                      <a:pt x="430" y="515"/>
                    </a:cubicBezTo>
                    <a:cubicBezTo>
                      <a:pt x="432" y="515"/>
                      <a:pt x="433" y="514"/>
                      <a:pt x="433" y="513"/>
                    </a:cubicBezTo>
                    <a:cubicBezTo>
                      <a:pt x="434" y="511"/>
                      <a:pt x="435" y="509"/>
                      <a:pt x="436" y="507"/>
                    </a:cubicBezTo>
                    <a:cubicBezTo>
                      <a:pt x="436" y="503"/>
                      <a:pt x="437" y="499"/>
                      <a:pt x="439" y="496"/>
                    </a:cubicBezTo>
                    <a:cubicBezTo>
                      <a:pt x="440" y="492"/>
                      <a:pt x="443" y="489"/>
                      <a:pt x="447" y="487"/>
                    </a:cubicBezTo>
                    <a:cubicBezTo>
                      <a:pt x="452" y="484"/>
                      <a:pt x="457" y="481"/>
                      <a:pt x="461" y="478"/>
                    </a:cubicBezTo>
                    <a:cubicBezTo>
                      <a:pt x="465" y="476"/>
                      <a:pt x="469" y="474"/>
                      <a:pt x="472" y="474"/>
                    </a:cubicBezTo>
                    <a:cubicBezTo>
                      <a:pt x="474" y="474"/>
                      <a:pt x="476" y="474"/>
                      <a:pt x="479" y="476"/>
                    </a:cubicBezTo>
                    <a:cubicBezTo>
                      <a:pt x="483" y="478"/>
                      <a:pt x="490" y="482"/>
                      <a:pt x="497" y="485"/>
                    </a:cubicBezTo>
                    <a:cubicBezTo>
                      <a:pt x="504" y="487"/>
                      <a:pt x="511" y="490"/>
                      <a:pt x="517" y="490"/>
                    </a:cubicBezTo>
                    <a:cubicBezTo>
                      <a:pt x="519" y="490"/>
                      <a:pt x="522" y="489"/>
                      <a:pt x="524" y="487"/>
                    </a:cubicBezTo>
                    <a:cubicBezTo>
                      <a:pt x="525" y="486"/>
                      <a:pt x="525" y="485"/>
                      <a:pt x="525" y="483"/>
                    </a:cubicBezTo>
                    <a:cubicBezTo>
                      <a:pt x="525" y="480"/>
                      <a:pt x="524" y="477"/>
                      <a:pt x="523" y="474"/>
                    </a:cubicBezTo>
                    <a:cubicBezTo>
                      <a:pt x="521" y="469"/>
                      <a:pt x="517" y="462"/>
                      <a:pt x="515" y="456"/>
                    </a:cubicBezTo>
                    <a:cubicBezTo>
                      <a:pt x="512" y="449"/>
                      <a:pt x="510" y="442"/>
                      <a:pt x="510" y="436"/>
                    </a:cubicBezTo>
                    <a:cubicBezTo>
                      <a:pt x="510" y="433"/>
                      <a:pt x="510" y="430"/>
                      <a:pt x="511" y="427"/>
                    </a:cubicBezTo>
                    <a:cubicBezTo>
                      <a:pt x="516" y="416"/>
                      <a:pt x="524" y="396"/>
                      <a:pt x="531" y="375"/>
                    </a:cubicBezTo>
                    <a:cubicBezTo>
                      <a:pt x="538" y="355"/>
                      <a:pt x="545" y="334"/>
                      <a:pt x="546" y="321"/>
                    </a:cubicBezTo>
                    <a:cubicBezTo>
                      <a:pt x="547" y="316"/>
                      <a:pt x="548" y="312"/>
                      <a:pt x="550" y="309"/>
                    </a:cubicBezTo>
                    <a:cubicBezTo>
                      <a:pt x="553" y="305"/>
                      <a:pt x="556" y="303"/>
                      <a:pt x="560" y="302"/>
                    </a:cubicBezTo>
                    <a:cubicBezTo>
                      <a:pt x="561" y="301"/>
                      <a:pt x="563" y="300"/>
                      <a:pt x="564" y="298"/>
                    </a:cubicBezTo>
                    <a:cubicBezTo>
                      <a:pt x="566" y="297"/>
                      <a:pt x="567" y="295"/>
                      <a:pt x="567" y="293"/>
                    </a:cubicBezTo>
                    <a:cubicBezTo>
                      <a:pt x="567" y="292"/>
                      <a:pt x="567" y="292"/>
                      <a:pt x="567" y="291"/>
                    </a:cubicBezTo>
                    <a:cubicBezTo>
                      <a:pt x="566" y="289"/>
                      <a:pt x="566" y="288"/>
                      <a:pt x="565" y="287"/>
                    </a:cubicBezTo>
                    <a:cubicBezTo>
                      <a:pt x="563" y="285"/>
                      <a:pt x="560" y="284"/>
                      <a:pt x="558" y="284"/>
                    </a:cubicBezTo>
                    <a:cubicBezTo>
                      <a:pt x="554" y="283"/>
                      <a:pt x="550" y="284"/>
                      <a:pt x="547" y="283"/>
                    </a:cubicBezTo>
                    <a:cubicBezTo>
                      <a:pt x="545" y="283"/>
                      <a:pt x="544" y="282"/>
                      <a:pt x="543" y="282"/>
                    </a:cubicBezTo>
                    <a:cubicBezTo>
                      <a:pt x="542" y="281"/>
                      <a:pt x="541" y="280"/>
                      <a:pt x="541" y="278"/>
                    </a:cubicBezTo>
                    <a:cubicBezTo>
                      <a:pt x="540" y="274"/>
                      <a:pt x="538" y="269"/>
                      <a:pt x="537" y="264"/>
                    </a:cubicBezTo>
                    <a:cubicBezTo>
                      <a:pt x="535" y="260"/>
                      <a:pt x="534" y="256"/>
                      <a:pt x="534" y="252"/>
                    </a:cubicBezTo>
                    <a:cubicBezTo>
                      <a:pt x="534" y="249"/>
                      <a:pt x="535" y="247"/>
                      <a:pt x="537" y="245"/>
                    </a:cubicBezTo>
                    <a:cubicBezTo>
                      <a:pt x="541" y="241"/>
                      <a:pt x="546" y="238"/>
                      <a:pt x="550" y="235"/>
                    </a:cubicBezTo>
                    <a:cubicBezTo>
                      <a:pt x="552" y="233"/>
                      <a:pt x="553" y="231"/>
                      <a:pt x="555" y="230"/>
                    </a:cubicBezTo>
                    <a:cubicBezTo>
                      <a:pt x="556" y="228"/>
                      <a:pt x="557" y="226"/>
                      <a:pt x="557" y="223"/>
                    </a:cubicBezTo>
                    <a:cubicBezTo>
                      <a:pt x="557" y="223"/>
                      <a:pt x="557" y="222"/>
                      <a:pt x="557" y="222"/>
                    </a:cubicBezTo>
                    <a:cubicBezTo>
                      <a:pt x="557" y="221"/>
                      <a:pt x="556" y="220"/>
                      <a:pt x="555" y="219"/>
                    </a:cubicBezTo>
                    <a:cubicBezTo>
                      <a:pt x="554" y="218"/>
                      <a:pt x="553" y="218"/>
                      <a:pt x="551" y="218"/>
                    </a:cubicBezTo>
                    <a:cubicBezTo>
                      <a:pt x="549" y="217"/>
                      <a:pt x="547" y="217"/>
                      <a:pt x="545" y="217"/>
                    </a:cubicBezTo>
                    <a:cubicBezTo>
                      <a:pt x="542" y="217"/>
                      <a:pt x="538" y="217"/>
                      <a:pt x="534" y="217"/>
                    </a:cubicBezTo>
                    <a:cubicBezTo>
                      <a:pt x="530" y="217"/>
                      <a:pt x="526" y="217"/>
                      <a:pt x="524" y="216"/>
                    </a:cubicBezTo>
                    <a:cubicBezTo>
                      <a:pt x="522" y="216"/>
                      <a:pt x="521" y="215"/>
                      <a:pt x="521" y="215"/>
                    </a:cubicBezTo>
                    <a:cubicBezTo>
                      <a:pt x="520" y="214"/>
                      <a:pt x="519" y="213"/>
                      <a:pt x="519" y="212"/>
                    </a:cubicBezTo>
                    <a:cubicBezTo>
                      <a:pt x="518" y="204"/>
                      <a:pt x="516" y="194"/>
                      <a:pt x="516" y="184"/>
                    </a:cubicBezTo>
                    <a:cubicBezTo>
                      <a:pt x="516" y="178"/>
                      <a:pt x="516" y="173"/>
                      <a:pt x="518" y="168"/>
                    </a:cubicBezTo>
                    <a:cubicBezTo>
                      <a:pt x="521" y="163"/>
                      <a:pt x="527" y="155"/>
                      <a:pt x="532" y="148"/>
                    </a:cubicBezTo>
                    <a:cubicBezTo>
                      <a:pt x="535" y="144"/>
                      <a:pt x="537" y="140"/>
                      <a:pt x="539" y="137"/>
                    </a:cubicBezTo>
                    <a:cubicBezTo>
                      <a:pt x="541" y="133"/>
                      <a:pt x="543" y="130"/>
                      <a:pt x="543" y="127"/>
                    </a:cubicBezTo>
                    <a:cubicBezTo>
                      <a:pt x="543" y="125"/>
                      <a:pt x="542" y="123"/>
                      <a:pt x="540" y="121"/>
                    </a:cubicBezTo>
                    <a:cubicBezTo>
                      <a:pt x="539" y="121"/>
                      <a:pt x="538" y="120"/>
                      <a:pt x="536" y="120"/>
                    </a:cubicBezTo>
                    <a:cubicBezTo>
                      <a:pt x="533" y="120"/>
                      <a:pt x="530" y="122"/>
                      <a:pt x="526" y="124"/>
                    </a:cubicBezTo>
                    <a:cubicBezTo>
                      <a:pt x="520" y="126"/>
                      <a:pt x="513" y="131"/>
                      <a:pt x="506" y="134"/>
                    </a:cubicBezTo>
                    <a:cubicBezTo>
                      <a:pt x="500" y="138"/>
                      <a:pt x="493" y="140"/>
                      <a:pt x="488" y="140"/>
                    </a:cubicBezTo>
                    <a:cubicBezTo>
                      <a:pt x="486" y="140"/>
                      <a:pt x="484" y="140"/>
                      <a:pt x="483" y="139"/>
                    </a:cubicBezTo>
                    <a:cubicBezTo>
                      <a:pt x="475" y="134"/>
                      <a:pt x="464" y="126"/>
                      <a:pt x="453" y="118"/>
                    </a:cubicBezTo>
                    <a:cubicBezTo>
                      <a:pt x="442" y="111"/>
                      <a:pt x="432" y="104"/>
                      <a:pt x="427" y="101"/>
                    </a:cubicBezTo>
                    <a:cubicBezTo>
                      <a:pt x="422" y="98"/>
                      <a:pt x="420" y="95"/>
                      <a:pt x="418" y="92"/>
                    </a:cubicBezTo>
                    <a:cubicBezTo>
                      <a:pt x="417" y="89"/>
                      <a:pt x="415" y="86"/>
                      <a:pt x="410" y="84"/>
                    </a:cubicBezTo>
                    <a:cubicBezTo>
                      <a:pt x="408" y="82"/>
                      <a:pt x="406" y="82"/>
                      <a:pt x="404" y="82"/>
                    </a:cubicBezTo>
                    <a:cubicBezTo>
                      <a:pt x="403" y="82"/>
                      <a:pt x="401" y="82"/>
                      <a:pt x="401" y="83"/>
                    </a:cubicBezTo>
                    <a:cubicBezTo>
                      <a:pt x="400" y="83"/>
                      <a:pt x="399" y="83"/>
                      <a:pt x="399" y="83"/>
                    </a:cubicBezTo>
                    <a:cubicBezTo>
                      <a:pt x="398" y="83"/>
                      <a:pt x="398" y="83"/>
                      <a:pt x="398" y="83"/>
                    </a:cubicBezTo>
                    <a:cubicBezTo>
                      <a:pt x="398" y="83"/>
                      <a:pt x="398" y="83"/>
                      <a:pt x="397" y="82"/>
                    </a:cubicBezTo>
                    <a:cubicBezTo>
                      <a:pt x="397" y="82"/>
                      <a:pt x="396" y="81"/>
                      <a:pt x="396" y="80"/>
                    </a:cubicBezTo>
                    <a:cubicBezTo>
                      <a:pt x="396" y="79"/>
                      <a:pt x="396" y="78"/>
                      <a:pt x="396" y="77"/>
                    </a:cubicBezTo>
                    <a:cubicBezTo>
                      <a:pt x="396" y="75"/>
                      <a:pt x="396" y="73"/>
                      <a:pt x="396" y="70"/>
                    </a:cubicBezTo>
                    <a:cubicBezTo>
                      <a:pt x="396" y="68"/>
                      <a:pt x="396" y="66"/>
                      <a:pt x="395" y="64"/>
                    </a:cubicBezTo>
                    <a:cubicBezTo>
                      <a:pt x="394" y="62"/>
                      <a:pt x="392" y="60"/>
                      <a:pt x="389" y="59"/>
                    </a:cubicBezTo>
                    <a:cubicBezTo>
                      <a:pt x="388" y="59"/>
                      <a:pt x="386" y="58"/>
                      <a:pt x="385" y="58"/>
                    </a:cubicBezTo>
                    <a:cubicBezTo>
                      <a:pt x="383" y="58"/>
                      <a:pt x="381" y="59"/>
                      <a:pt x="379" y="60"/>
                    </a:cubicBezTo>
                    <a:cubicBezTo>
                      <a:pt x="377" y="61"/>
                      <a:pt x="375" y="62"/>
                      <a:pt x="373" y="63"/>
                    </a:cubicBezTo>
                    <a:cubicBezTo>
                      <a:pt x="372" y="65"/>
                      <a:pt x="370" y="65"/>
                      <a:pt x="367" y="65"/>
                    </a:cubicBezTo>
                    <a:cubicBezTo>
                      <a:pt x="366" y="65"/>
                      <a:pt x="366" y="65"/>
                      <a:pt x="366" y="65"/>
                    </a:cubicBezTo>
                    <a:cubicBezTo>
                      <a:pt x="366" y="65"/>
                      <a:pt x="366" y="65"/>
                      <a:pt x="366" y="65"/>
                    </a:cubicBezTo>
                    <a:cubicBezTo>
                      <a:pt x="361" y="65"/>
                      <a:pt x="352" y="64"/>
                      <a:pt x="343" y="61"/>
                    </a:cubicBezTo>
                    <a:cubicBezTo>
                      <a:pt x="339" y="59"/>
                      <a:pt x="335" y="57"/>
                      <a:pt x="332" y="54"/>
                    </a:cubicBezTo>
                    <a:cubicBezTo>
                      <a:pt x="329" y="51"/>
                      <a:pt x="327" y="46"/>
                      <a:pt x="326" y="41"/>
                    </a:cubicBezTo>
                    <a:cubicBezTo>
                      <a:pt x="324" y="32"/>
                      <a:pt x="322" y="22"/>
                      <a:pt x="319" y="14"/>
                    </a:cubicBezTo>
                    <a:cubicBezTo>
                      <a:pt x="318" y="10"/>
                      <a:pt x="317" y="7"/>
                      <a:pt x="315" y="5"/>
                    </a:cubicBezTo>
                    <a:cubicBezTo>
                      <a:pt x="314" y="3"/>
                      <a:pt x="313" y="2"/>
                      <a:pt x="312" y="2"/>
                    </a:cubicBezTo>
                    <a:cubicBezTo>
                      <a:pt x="312" y="1"/>
                      <a:pt x="310" y="0"/>
                      <a:pt x="309" y="0"/>
                    </a:cubicBezTo>
                    <a:cubicBezTo>
                      <a:pt x="308" y="0"/>
                      <a:pt x="307" y="0"/>
                      <a:pt x="307" y="1"/>
                    </a:cubicBezTo>
                    <a:cubicBezTo>
                      <a:pt x="306" y="2"/>
                      <a:pt x="305" y="3"/>
                      <a:pt x="304" y="4"/>
                    </a:cubicBezTo>
                    <a:cubicBezTo>
                      <a:pt x="303" y="6"/>
                      <a:pt x="303" y="7"/>
                      <a:pt x="302" y="9"/>
                    </a:cubicBezTo>
                    <a:cubicBezTo>
                      <a:pt x="299" y="20"/>
                      <a:pt x="296" y="32"/>
                      <a:pt x="292" y="40"/>
                    </a:cubicBezTo>
                    <a:cubicBezTo>
                      <a:pt x="290" y="45"/>
                      <a:pt x="288" y="49"/>
                      <a:pt x="286" y="51"/>
                    </a:cubicBezTo>
                    <a:cubicBezTo>
                      <a:pt x="284" y="54"/>
                      <a:pt x="281" y="55"/>
                      <a:pt x="279" y="56"/>
                    </a:cubicBezTo>
                    <a:cubicBezTo>
                      <a:pt x="267" y="58"/>
                      <a:pt x="251" y="58"/>
                      <a:pt x="235" y="64"/>
                    </a:cubicBezTo>
                    <a:cubicBezTo>
                      <a:pt x="226" y="68"/>
                      <a:pt x="219" y="70"/>
                      <a:pt x="213" y="70"/>
                    </a:cubicBezTo>
                    <a:cubicBezTo>
                      <a:pt x="208" y="70"/>
                      <a:pt x="204" y="69"/>
                      <a:pt x="198" y="66"/>
                    </a:cubicBezTo>
                    <a:cubicBezTo>
                      <a:pt x="194" y="63"/>
                      <a:pt x="190" y="60"/>
                      <a:pt x="187" y="59"/>
                    </a:cubicBezTo>
                    <a:cubicBezTo>
                      <a:pt x="184" y="57"/>
                      <a:pt x="181" y="56"/>
                      <a:pt x="178" y="56"/>
                    </a:cubicBezTo>
                    <a:cubicBezTo>
                      <a:pt x="177" y="56"/>
                      <a:pt x="175" y="57"/>
                      <a:pt x="173" y="57"/>
                    </a:cubicBezTo>
                    <a:cubicBezTo>
                      <a:pt x="172" y="58"/>
                      <a:pt x="171" y="58"/>
                      <a:pt x="170" y="59"/>
                    </a:cubicBezTo>
                    <a:cubicBezTo>
                      <a:pt x="169" y="61"/>
                      <a:pt x="168" y="63"/>
                      <a:pt x="167" y="66"/>
                    </a:cubicBezTo>
                    <a:cubicBezTo>
                      <a:pt x="167" y="69"/>
                      <a:pt x="166" y="73"/>
                      <a:pt x="165" y="76"/>
                    </a:cubicBezTo>
                    <a:cubicBezTo>
                      <a:pt x="164" y="80"/>
                      <a:pt x="163" y="83"/>
                      <a:pt x="161" y="85"/>
                    </a:cubicBezTo>
                    <a:cubicBezTo>
                      <a:pt x="157" y="88"/>
                      <a:pt x="152" y="92"/>
                      <a:pt x="146" y="96"/>
                    </a:cubicBezTo>
                    <a:cubicBezTo>
                      <a:pt x="140" y="100"/>
                      <a:pt x="133" y="102"/>
                      <a:pt x="127" y="102"/>
                    </a:cubicBezTo>
                    <a:cubicBezTo>
                      <a:pt x="124" y="102"/>
                      <a:pt x="122" y="102"/>
                      <a:pt x="120" y="100"/>
                    </a:cubicBezTo>
                    <a:cubicBezTo>
                      <a:pt x="117" y="98"/>
                      <a:pt x="112" y="95"/>
                      <a:pt x="107" y="90"/>
                    </a:cubicBezTo>
                    <a:cubicBezTo>
                      <a:pt x="99" y="84"/>
                      <a:pt x="90" y="75"/>
                      <a:pt x="81" y="69"/>
                    </a:cubicBezTo>
                    <a:cubicBezTo>
                      <a:pt x="77" y="65"/>
                      <a:pt x="73" y="62"/>
                      <a:pt x="69" y="60"/>
                    </a:cubicBezTo>
                    <a:cubicBezTo>
                      <a:pt x="65" y="58"/>
                      <a:pt x="62" y="56"/>
                      <a:pt x="59" y="56"/>
                    </a:cubicBezTo>
                    <a:cubicBezTo>
                      <a:pt x="58" y="56"/>
                      <a:pt x="56" y="57"/>
                      <a:pt x="55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0"/>
                      <a:pt x="58" y="60"/>
                      <a:pt x="59" y="60"/>
                    </a:cubicBezTo>
                    <a:cubicBezTo>
                      <a:pt x="60" y="60"/>
                      <a:pt x="62" y="61"/>
                      <a:pt x="64" y="62"/>
                    </a:cubicBezTo>
                    <a:cubicBezTo>
                      <a:pt x="71" y="65"/>
                      <a:pt x="82" y="74"/>
                      <a:pt x="92" y="83"/>
                    </a:cubicBezTo>
                    <a:cubicBezTo>
                      <a:pt x="97" y="87"/>
                      <a:pt x="102" y="91"/>
                      <a:pt x="106" y="95"/>
                    </a:cubicBezTo>
                    <a:cubicBezTo>
                      <a:pt x="111" y="99"/>
                      <a:pt x="115" y="102"/>
                      <a:pt x="117" y="104"/>
                    </a:cubicBezTo>
                    <a:cubicBezTo>
                      <a:pt x="121" y="106"/>
                      <a:pt x="124" y="106"/>
                      <a:pt x="127" y="106"/>
                    </a:cubicBezTo>
                    <a:cubicBezTo>
                      <a:pt x="134" y="106"/>
                      <a:pt x="142" y="103"/>
                      <a:pt x="148" y="99"/>
                    </a:cubicBezTo>
                    <a:cubicBezTo>
                      <a:pt x="154" y="96"/>
                      <a:pt x="160" y="91"/>
                      <a:pt x="163" y="88"/>
                    </a:cubicBezTo>
                    <a:cubicBezTo>
                      <a:pt x="166" y="86"/>
                      <a:pt x="167" y="83"/>
                      <a:pt x="168" y="80"/>
                    </a:cubicBezTo>
                    <a:cubicBezTo>
                      <a:pt x="170" y="76"/>
                      <a:pt x="170" y="71"/>
                      <a:pt x="171" y="67"/>
                    </a:cubicBezTo>
                    <a:cubicBezTo>
                      <a:pt x="171" y="65"/>
                      <a:pt x="172" y="64"/>
                      <a:pt x="172" y="63"/>
                    </a:cubicBezTo>
                    <a:cubicBezTo>
                      <a:pt x="173" y="62"/>
                      <a:pt x="174" y="61"/>
                      <a:pt x="174" y="61"/>
                    </a:cubicBezTo>
                    <a:cubicBezTo>
                      <a:pt x="176" y="60"/>
                      <a:pt x="177" y="60"/>
                      <a:pt x="178" y="60"/>
                    </a:cubicBezTo>
                    <a:cubicBezTo>
                      <a:pt x="180" y="60"/>
                      <a:pt x="182" y="61"/>
                      <a:pt x="185" y="62"/>
                    </a:cubicBezTo>
                    <a:cubicBezTo>
                      <a:pt x="188" y="64"/>
                      <a:pt x="191" y="66"/>
                      <a:pt x="196" y="69"/>
                    </a:cubicBezTo>
                    <a:cubicBezTo>
                      <a:pt x="202" y="73"/>
                      <a:pt x="207" y="74"/>
                      <a:pt x="213" y="74"/>
                    </a:cubicBezTo>
                    <a:cubicBezTo>
                      <a:pt x="220" y="74"/>
                      <a:pt x="227" y="72"/>
                      <a:pt x="236" y="68"/>
                    </a:cubicBezTo>
                    <a:cubicBezTo>
                      <a:pt x="252" y="62"/>
                      <a:pt x="267" y="62"/>
                      <a:pt x="279" y="60"/>
                    </a:cubicBezTo>
                    <a:cubicBezTo>
                      <a:pt x="283" y="59"/>
                      <a:pt x="286" y="57"/>
                      <a:pt x="289" y="54"/>
                    </a:cubicBezTo>
                    <a:cubicBezTo>
                      <a:pt x="293" y="49"/>
                      <a:pt x="296" y="42"/>
                      <a:pt x="299" y="35"/>
                    </a:cubicBezTo>
                    <a:cubicBezTo>
                      <a:pt x="302" y="27"/>
                      <a:pt x="304" y="18"/>
                      <a:pt x="306" y="10"/>
                    </a:cubicBezTo>
                    <a:cubicBezTo>
                      <a:pt x="307" y="8"/>
                      <a:pt x="307" y="6"/>
                      <a:pt x="308" y="5"/>
                    </a:cubicBezTo>
                    <a:cubicBezTo>
                      <a:pt x="308" y="5"/>
                      <a:pt x="309" y="4"/>
                      <a:pt x="309" y="4"/>
                    </a:cubicBezTo>
                    <a:cubicBezTo>
                      <a:pt x="309" y="4"/>
                      <a:pt x="309" y="4"/>
                      <a:pt x="309" y="4"/>
                    </a:cubicBezTo>
                    <a:cubicBezTo>
                      <a:pt x="309" y="4"/>
                      <a:pt x="309" y="4"/>
                      <a:pt x="310" y="5"/>
                    </a:cubicBezTo>
                    <a:cubicBezTo>
                      <a:pt x="311" y="5"/>
                      <a:pt x="312" y="7"/>
                      <a:pt x="313" y="10"/>
                    </a:cubicBezTo>
                    <a:cubicBezTo>
                      <a:pt x="317" y="17"/>
                      <a:pt x="320" y="30"/>
                      <a:pt x="322" y="41"/>
                    </a:cubicBezTo>
                    <a:cubicBezTo>
                      <a:pt x="323" y="48"/>
                      <a:pt x="326" y="53"/>
                      <a:pt x="329" y="57"/>
                    </a:cubicBezTo>
                    <a:cubicBezTo>
                      <a:pt x="335" y="62"/>
                      <a:pt x="342" y="65"/>
                      <a:pt x="349" y="67"/>
                    </a:cubicBezTo>
                    <a:cubicBezTo>
                      <a:pt x="356" y="69"/>
                      <a:pt x="362" y="69"/>
                      <a:pt x="366" y="69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7" y="69"/>
                      <a:pt x="367" y="69"/>
                      <a:pt x="367" y="69"/>
                    </a:cubicBezTo>
                    <a:cubicBezTo>
                      <a:pt x="372" y="69"/>
                      <a:pt x="375" y="67"/>
                      <a:pt x="378" y="66"/>
                    </a:cubicBezTo>
                    <a:cubicBezTo>
                      <a:pt x="379" y="65"/>
                      <a:pt x="380" y="64"/>
                      <a:pt x="381" y="63"/>
                    </a:cubicBezTo>
                    <a:cubicBezTo>
                      <a:pt x="382" y="63"/>
                      <a:pt x="383" y="62"/>
                      <a:pt x="385" y="62"/>
                    </a:cubicBezTo>
                    <a:cubicBezTo>
                      <a:pt x="386" y="62"/>
                      <a:pt x="387" y="63"/>
                      <a:pt x="388" y="63"/>
                    </a:cubicBezTo>
                    <a:cubicBezTo>
                      <a:pt x="390" y="64"/>
                      <a:pt x="391" y="64"/>
                      <a:pt x="391" y="65"/>
                    </a:cubicBezTo>
                    <a:cubicBezTo>
                      <a:pt x="392" y="67"/>
                      <a:pt x="392" y="68"/>
                      <a:pt x="392" y="70"/>
                    </a:cubicBezTo>
                    <a:cubicBezTo>
                      <a:pt x="392" y="72"/>
                      <a:pt x="392" y="75"/>
                      <a:pt x="392" y="77"/>
                    </a:cubicBezTo>
                    <a:cubicBezTo>
                      <a:pt x="392" y="78"/>
                      <a:pt x="392" y="80"/>
                      <a:pt x="392" y="81"/>
                    </a:cubicBezTo>
                    <a:cubicBezTo>
                      <a:pt x="393" y="82"/>
                      <a:pt x="393" y="84"/>
                      <a:pt x="394" y="85"/>
                    </a:cubicBezTo>
                    <a:cubicBezTo>
                      <a:pt x="395" y="86"/>
                      <a:pt x="396" y="86"/>
                      <a:pt x="397" y="87"/>
                    </a:cubicBezTo>
                    <a:cubicBezTo>
                      <a:pt x="397" y="87"/>
                      <a:pt x="398" y="87"/>
                      <a:pt x="399" y="87"/>
                    </a:cubicBezTo>
                    <a:cubicBezTo>
                      <a:pt x="400" y="87"/>
                      <a:pt x="401" y="87"/>
                      <a:pt x="402" y="86"/>
                    </a:cubicBezTo>
                    <a:cubicBezTo>
                      <a:pt x="403" y="86"/>
                      <a:pt x="403" y="86"/>
                      <a:pt x="404" y="86"/>
                    </a:cubicBezTo>
                    <a:cubicBezTo>
                      <a:pt x="405" y="86"/>
                      <a:pt x="406" y="86"/>
                      <a:pt x="408" y="87"/>
                    </a:cubicBezTo>
                    <a:cubicBezTo>
                      <a:pt x="412" y="89"/>
                      <a:pt x="413" y="91"/>
                      <a:pt x="415" y="95"/>
                    </a:cubicBezTo>
                    <a:cubicBezTo>
                      <a:pt x="417" y="98"/>
                      <a:pt x="419" y="101"/>
                      <a:pt x="425" y="104"/>
                    </a:cubicBezTo>
                    <a:cubicBezTo>
                      <a:pt x="430" y="107"/>
                      <a:pt x="440" y="114"/>
                      <a:pt x="451" y="122"/>
                    </a:cubicBezTo>
                    <a:cubicBezTo>
                      <a:pt x="462" y="129"/>
                      <a:pt x="473" y="137"/>
                      <a:pt x="480" y="142"/>
                    </a:cubicBezTo>
                    <a:cubicBezTo>
                      <a:pt x="483" y="144"/>
                      <a:pt x="485" y="144"/>
                      <a:pt x="488" y="144"/>
                    </a:cubicBezTo>
                    <a:cubicBezTo>
                      <a:pt x="492" y="144"/>
                      <a:pt x="497" y="143"/>
                      <a:pt x="501" y="141"/>
                    </a:cubicBezTo>
                    <a:cubicBezTo>
                      <a:pt x="508" y="138"/>
                      <a:pt x="515" y="134"/>
                      <a:pt x="521" y="130"/>
                    </a:cubicBezTo>
                    <a:cubicBezTo>
                      <a:pt x="525" y="129"/>
                      <a:pt x="528" y="127"/>
                      <a:pt x="530" y="126"/>
                    </a:cubicBezTo>
                    <a:cubicBezTo>
                      <a:pt x="533" y="125"/>
                      <a:pt x="535" y="124"/>
                      <a:pt x="536" y="124"/>
                    </a:cubicBezTo>
                    <a:cubicBezTo>
                      <a:pt x="537" y="124"/>
                      <a:pt x="537" y="124"/>
                      <a:pt x="538" y="125"/>
                    </a:cubicBezTo>
                    <a:cubicBezTo>
                      <a:pt x="538" y="125"/>
                      <a:pt x="539" y="126"/>
                      <a:pt x="539" y="127"/>
                    </a:cubicBezTo>
                    <a:cubicBezTo>
                      <a:pt x="539" y="129"/>
                      <a:pt x="538" y="131"/>
                      <a:pt x="536" y="135"/>
                    </a:cubicBezTo>
                    <a:cubicBezTo>
                      <a:pt x="533" y="139"/>
                      <a:pt x="529" y="145"/>
                      <a:pt x="525" y="151"/>
                    </a:cubicBezTo>
                    <a:cubicBezTo>
                      <a:pt x="521" y="157"/>
                      <a:pt x="517" y="162"/>
                      <a:pt x="515" y="166"/>
                    </a:cubicBezTo>
                    <a:cubicBezTo>
                      <a:pt x="512" y="172"/>
                      <a:pt x="512" y="178"/>
                      <a:pt x="512" y="184"/>
                    </a:cubicBezTo>
                    <a:cubicBezTo>
                      <a:pt x="512" y="194"/>
                      <a:pt x="514" y="205"/>
                      <a:pt x="515" y="213"/>
                    </a:cubicBezTo>
                    <a:cubicBezTo>
                      <a:pt x="516" y="215"/>
                      <a:pt x="517" y="217"/>
                      <a:pt x="518" y="218"/>
                    </a:cubicBezTo>
                    <a:cubicBezTo>
                      <a:pt x="520" y="219"/>
                      <a:pt x="522" y="220"/>
                      <a:pt x="525" y="221"/>
                    </a:cubicBezTo>
                    <a:cubicBezTo>
                      <a:pt x="528" y="221"/>
                      <a:pt x="531" y="221"/>
                      <a:pt x="534" y="221"/>
                    </a:cubicBezTo>
                    <a:cubicBezTo>
                      <a:pt x="538" y="221"/>
                      <a:pt x="542" y="221"/>
                      <a:pt x="545" y="221"/>
                    </a:cubicBezTo>
                    <a:cubicBezTo>
                      <a:pt x="548" y="221"/>
                      <a:pt x="550" y="221"/>
                      <a:pt x="551" y="222"/>
                    </a:cubicBezTo>
                    <a:cubicBezTo>
                      <a:pt x="552" y="222"/>
                      <a:pt x="553" y="222"/>
                      <a:pt x="553" y="222"/>
                    </a:cubicBez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25"/>
                      <a:pt x="553" y="226"/>
                      <a:pt x="552" y="227"/>
                    </a:cubicBezTo>
                    <a:cubicBezTo>
                      <a:pt x="550" y="229"/>
                      <a:pt x="547" y="231"/>
                      <a:pt x="544" y="234"/>
                    </a:cubicBezTo>
                    <a:cubicBezTo>
                      <a:pt x="541" y="236"/>
                      <a:pt x="538" y="239"/>
                      <a:pt x="534" y="242"/>
                    </a:cubicBezTo>
                    <a:cubicBezTo>
                      <a:pt x="531" y="245"/>
                      <a:pt x="530" y="249"/>
                      <a:pt x="530" y="252"/>
                    </a:cubicBezTo>
                    <a:cubicBezTo>
                      <a:pt x="530" y="257"/>
                      <a:pt x="532" y="261"/>
                      <a:pt x="533" y="266"/>
                    </a:cubicBezTo>
                    <a:cubicBezTo>
                      <a:pt x="535" y="270"/>
                      <a:pt x="536" y="275"/>
                      <a:pt x="537" y="279"/>
                    </a:cubicBezTo>
                    <a:cubicBezTo>
                      <a:pt x="537" y="281"/>
                      <a:pt x="538" y="282"/>
                      <a:pt x="539" y="284"/>
                    </a:cubicBezTo>
                    <a:cubicBezTo>
                      <a:pt x="541" y="286"/>
                      <a:pt x="544" y="287"/>
                      <a:pt x="546" y="287"/>
                    </a:cubicBezTo>
                    <a:cubicBezTo>
                      <a:pt x="550" y="288"/>
                      <a:pt x="554" y="287"/>
                      <a:pt x="558" y="288"/>
                    </a:cubicBezTo>
                    <a:cubicBezTo>
                      <a:pt x="559" y="288"/>
                      <a:pt x="560" y="288"/>
                      <a:pt x="561" y="289"/>
                    </a:cubicBezTo>
                    <a:cubicBezTo>
                      <a:pt x="562" y="290"/>
                      <a:pt x="562" y="290"/>
                      <a:pt x="563" y="292"/>
                    </a:cubicBezTo>
                    <a:cubicBezTo>
                      <a:pt x="563" y="292"/>
                      <a:pt x="563" y="293"/>
                      <a:pt x="563" y="293"/>
                    </a:cubicBezTo>
                    <a:cubicBezTo>
                      <a:pt x="563" y="294"/>
                      <a:pt x="563" y="294"/>
                      <a:pt x="562" y="295"/>
                    </a:cubicBezTo>
                    <a:cubicBezTo>
                      <a:pt x="562" y="296"/>
                      <a:pt x="561" y="297"/>
                      <a:pt x="559" y="298"/>
                    </a:cubicBezTo>
                    <a:cubicBezTo>
                      <a:pt x="556" y="299"/>
                      <a:pt x="552" y="301"/>
                      <a:pt x="549" y="304"/>
                    </a:cubicBezTo>
                    <a:cubicBezTo>
                      <a:pt x="546" y="308"/>
                      <a:pt x="543" y="313"/>
                      <a:pt x="542" y="321"/>
                    </a:cubicBezTo>
                    <a:cubicBezTo>
                      <a:pt x="541" y="332"/>
                      <a:pt x="535" y="353"/>
                      <a:pt x="527" y="374"/>
                    </a:cubicBezTo>
                    <a:cubicBezTo>
                      <a:pt x="520" y="395"/>
                      <a:pt x="512" y="415"/>
                      <a:pt x="508" y="426"/>
                    </a:cubicBezTo>
                    <a:cubicBezTo>
                      <a:pt x="506" y="429"/>
                      <a:pt x="506" y="432"/>
                      <a:pt x="506" y="436"/>
                    </a:cubicBezTo>
                    <a:cubicBezTo>
                      <a:pt x="506" y="446"/>
                      <a:pt x="510" y="455"/>
                      <a:pt x="514" y="464"/>
                    </a:cubicBezTo>
                    <a:cubicBezTo>
                      <a:pt x="516" y="468"/>
                      <a:pt x="518" y="472"/>
                      <a:pt x="519" y="476"/>
                    </a:cubicBezTo>
                    <a:cubicBezTo>
                      <a:pt x="520" y="479"/>
                      <a:pt x="521" y="482"/>
                      <a:pt x="521" y="483"/>
                    </a:cubicBezTo>
                    <a:cubicBezTo>
                      <a:pt x="521" y="484"/>
                      <a:pt x="521" y="484"/>
                      <a:pt x="521" y="485"/>
                    </a:cubicBezTo>
                    <a:cubicBezTo>
                      <a:pt x="520" y="485"/>
                      <a:pt x="519" y="486"/>
                      <a:pt x="517" y="486"/>
                    </a:cubicBezTo>
                    <a:cubicBezTo>
                      <a:pt x="512" y="486"/>
                      <a:pt x="506" y="484"/>
                      <a:pt x="499" y="481"/>
                    </a:cubicBezTo>
                    <a:cubicBezTo>
                      <a:pt x="492" y="478"/>
                      <a:pt x="485" y="475"/>
                      <a:pt x="480" y="472"/>
                    </a:cubicBezTo>
                    <a:cubicBezTo>
                      <a:pt x="478" y="471"/>
                      <a:pt x="475" y="470"/>
                      <a:pt x="472" y="470"/>
                    </a:cubicBezTo>
                    <a:cubicBezTo>
                      <a:pt x="467" y="470"/>
                      <a:pt x="463" y="472"/>
                      <a:pt x="459" y="475"/>
                    </a:cubicBezTo>
                    <a:cubicBezTo>
                      <a:pt x="454" y="478"/>
                      <a:pt x="450" y="481"/>
                      <a:pt x="445" y="484"/>
                    </a:cubicBezTo>
                    <a:cubicBezTo>
                      <a:pt x="441" y="485"/>
                      <a:pt x="438" y="488"/>
                      <a:pt x="437" y="491"/>
                    </a:cubicBezTo>
                    <a:cubicBezTo>
                      <a:pt x="434" y="496"/>
                      <a:pt x="433" y="501"/>
                      <a:pt x="432" y="505"/>
                    </a:cubicBezTo>
                    <a:cubicBezTo>
                      <a:pt x="431" y="507"/>
                      <a:pt x="431" y="509"/>
                      <a:pt x="430" y="510"/>
                    </a:cubicBezTo>
                    <a:cubicBezTo>
                      <a:pt x="430" y="511"/>
                      <a:pt x="429" y="511"/>
                      <a:pt x="429" y="512"/>
                    </a:cubicBezTo>
                    <a:cubicBezTo>
                      <a:pt x="429" y="512"/>
                      <a:pt x="428" y="512"/>
                      <a:pt x="428" y="512"/>
                    </a:cubicBezTo>
                    <a:cubicBezTo>
                      <a:pt x="427" y="512"/>
                      <a:pt x="426" y="511"/>
                      <a:pt x="424" y="511"/>
                    </a:cubicBezTo>
                    <a:cubicBezTo>
                      <a:pt x="422" y="510"/>
                      <a:pt x="420" y="508"/>
                      <a:pt x="417" y="507"/>
                    </a:cubicBezTo>
                    <a:cubicBezTo>
                      <a:pt x="414" y="506"/>
                      <a:pt x="411" y="504"/>
                      <a:pt x="408" y="504"/>
                    </a:cubicBezTo>
                    <a:cubicBezTo>
                      <a:pt x="406" y="504"/>
                      <a:pt x="404" y="505"/>
                      <a:pt x="402" y="506"/>
                    </a:cubicBezTo>
                    <a:cubicBezTo>
                      <a:pt x="400" y="508"/>
                      <a:pt x="398" y="510"/>
                      <a:pt x="397" y="513"/>
                    </a:cubicBezTo>
                    <a:cubicBezTo>
                      <a:pt x="395" y="517"/>
                      <a:pt x="395" y="521"/>
                      <a:pt x="393" y="524"/>
                    </a:cubicBezTo>
                    <a:cubicBezTo>
                      <a:pt x="393" y="526"/>
                      <a:pt x="392" y="527"/>
                      <a:pt x="391" y="528"/>
                    </a:cubicBezTo>
                    <a:cubicBezTo>
                      <a:pt x="390" y="529"/>
                      <a:pt x="389" y="529"/>
                      <a:pt x="386" y="529"/>
                    </a:cubicBezTo>
                    <a:cubicBezTo>
                      <a:pt x="387" y="529"/>
                      <a:pt x="387" y="529"/>
                      <a:pt x="387" y="529"/>
                    </a:cubicBezTo>
                    <a:cubicBezTo>
                      <a:pt x="386" y="529"/>
                      <a:pt x="386" y="529"/>
                      <a:pt x="386" y="529"/>
                    </a:cubicBezTo>
                    <a:cubicBezTo>
                      <a:pt x="383" y="529"/>
                      <a:pt x="382" y="529"/>
                      <a:pt x="380" y="527"/>
                    </a:cubicBezTo>
                    <a:cubicBezTo>
                      <a:pt x="377" y="526"/>
                      <a:pt x="375" y="522"/>
                      <a:pt x="372" y="520"/>
                    </a:cubicBezTo>
                    <a:cubicBezTo>
                      <a:pt x="369" y="517"/>
                      <a:pt x="365" y="514"/>
                      <a:pt x="360" y="514"/>
                    </a:cubicBezTo>
                    <a:cubicBezTo>
                      <a:pt x="359" y="514"/>
                      <a:pt x="358" y="514"/>
                      <a:pt x="356" y="515"/>
                    </a:cubicBezTo>
                    <a:cubicBezTo>
                      <a:pt x="353" y="516"/>
                      <a:pt x="346" y="516"/>
                      <a:pt x="338" y="517"/>
                    </a:cubicBezTo>
                    <a:cubicBezTo>
                      <a:pt x="326" y="518"/>
                      <a:pt x="311" y="519"/>
                      <a:pt x="298" y="520"/>
                    </a:cubicBezTo>
                    <a:cubicBezTo>
                      <a:pt x="291" y="520"/>
                      <a:pt x="285" y="521"/>
                      <a:pt x="281" y="521"/>
                    </a:cubicBezTo>
                    <a:cubicBezTo>
                      <a:pt x="276" y="521"/>
                      <a:pt x="272" y="521"/>
                      <a:pt x="271" y="522"/>
                    </a:cubicBezTo>
                    <a:cubicBezTo>
                      <a:pt x="269" y="522"/>
                      <a:pt x="268" y="522"/>
                      <a:pt x="267" y="523"/>
                    </a:cubicBezTo>
                    <a:cubicBezTo>
                      <a:pt x="266" y="524"/>
                      <a:pt x="265" y="525"/>
                      <a:pt x="264" y="527"/>
                    </a:cubicBezTo>
                    <a:cubicBezTo>
                      <a:pt x="264" y="528"/>
                      <a:pt x="264" y="528"/>
                      <a:pt x="264" y="529"/>
                    </a:cubicBezTo>
                    <a:cubicBezTo>
                      <a:pt x="264" y="530"/>
                      <a:pt x="264" y="531"/>
                      <a:pt x="263" y="531"/>
                    </a:cubicBezTo>
                    <a:cubicBezTo>
                      <a:pt x="263" y="531"/>
                      <a:pt x="263" y="532"/>
                      <a:pt x="263" y="532"/>
                    </a:cubicBezTo>
                    <a:cubicBezTo>
                      <a:pt x="262" y="532"/>
                      <a:pt x="262" y="532"/>
                      <a:pt x="261" y="532"/>
                    </a:cubicBezTo>
                    <a:cubicBezTo>
                      <a:pt x="260" y="532"/>
                      <a:pt x="259" y="532"/>
                      <a:pt x="259" y="532"/>
                    </a:cubicBezTo>
                    <a:cubicBezTo>
                      <a:pt x="258" y="531"/>
                      <a:pt x="258" y="531"/>
                      <a:pt x="257" y="530"/>
                    </a:cubicBezTo>
                    <a:cubicBezTo>
                      <a:pt x="256" y="528"/>
                      <a:pt x="256" y="525"/>
                      <a:pt x="254" y="523"/>
                    </a:cubicBezTo>
                    <a:cubicBezTo>
                      <a:pt x="252" y="522"/>
                      <a:pt x="251" y="521"/>
                      <a:pt x="249" y="520"/>
                    </a:cubicBezTo>
                    <a:cubicBezTo>
                      <a:pt x="247" y="520"/>
                      <a:pt x="245" y="519"/>
                      <a:pt x="242" y="519"/>
                    </a:cubicBezTo>
                    <a:cubicBezTo>
                      <a:pt x="240" y="519"/>
                      <a:pt x="239" y="520"/>
                      <a:pt x="237" y="520"/>
                    </a:cubicBezTo>
                    <a:cubicBezTo>
                      <a:pt x="235" y="520"/>
                      <a:pt x="233" y="520"/>
                      <a:pt x="231" y="520"/>
                    </a:cubicBezTo>
                    <a:cubicBezTo>
                      <a:pt x="221" y="520"/>
                      <a:pt x="209" y="517"/>
                      <a:pt x="199" y="514"/>
                    </a:cubicBezTo>
                    <a:cubicBezTo>
                      <a:pt x="189" y="511"/>
                      <a:pt x="180" y="507"/>
                      <a:pt x="175" y="506"/>
                    </a:cubicBezTo>
                    <a:cubicBezTo>
                      <a:pt x="174" y="505"/>
                      <a:pt x="173" y="505"/>
                      <a:pt x="172" y="505"/>
                    </a:cubicBezTo>
                    <a:cubicBezTo>
                      <a:pt x="168" y="505"/>
                      <a:pt x="165" y="507"/>
                      <a:pt x="163" y="508"/>
                    </a:cubicBezTo>
                    <a:cubicBezTo>
                      <a:pt x="162" y="509"/>
                      <a:pt x="161" y="510"/>
                      <a:pt x="160" y="510"/>
                    </a:cubicBezTo>
                    <a:cubicBezTo>
                      <a:pt x="159" y="510"/>
                      <a:pt x="158" y="511"/>
                      <a:pt x="158" y="511"/>
                    </a:cubicBezTo>
                    <a:cubicBezTo>
                      <a:pt x="157" y="511"/>
                      <a:pt x="157" y="511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09"/>
                      <a:pt x="157" y="507"/>
                    </a:cubicBezTo>
                    <a:cubicBezTo>
                      <a:pt x="157" y="506"/>
                      <a:pt x="158" y="505"/>
                      <a:pt x="158" y="503"/>
                    </a:cubicBezTo>
                    <a:cubicBezTo>
                      <a:pt x="158" y="502"/>
                      <a:pt x="157" y="500"/>
                      <a:pt x="156" y="499"/>
                    </a:cubicBezTo>
                    <a:cubicBezTo>
                      <a:pt x="155" y="498"/>
                      <a:pt x="154" y="497"/>
                      <a:pt x="151" y="496"/>
                    </a:cubicBezTo>
                    <a:cubicBezTo>
                      <a:pt x="150" y="495"/>
                      <a:pt x="149" y="495"/>
                      <a:pt x="148" y="495"/>
                    </a:cubicBezTo>
                    <a:cubicBezTo>
                      <a:pt x="146" y="495"/>
                      <a:pt x="145" y="495"/>
                      <a:pt x="143" y="496"/>
                    </a:cubicBezTo>
                    <a:cubicBezTo>
                      <a:pt x="141" y="498"/>
                      <a:pt x="138" y="500"/>
                      <a:pt x="136" y="503"/>
                    </a:cubicBezTo>
                    <a:cubicBezTo>
                      <a:pt x="133" y="507"/>
                      <a:pt x="129" y="511"/>
                      <a:pt x="126" y="515"/>
                    </a:cubicBezTo>
                    <a:cubicBezTo>
                      <a:pt x="125" y="517"/>
                      <a:pt x="124" y="519"/>
                      <a:pt x="122" y="520"/>
                    </a:cubicBezTo>
                    <a:cubicBezTo>
                      <a:pt x="121" y="521"/>
                      <a:pt x="120" y="521"/>
                      <a:pt x="120" y="521"/>
                    </a:cubicBezTo>
                    <a:cubicBezTo>
                      <a:pt x="120" y="521"/>
                      <a:pt x="120" y="521"/>
                      <a:pt x="120" y="521"/>
                    </a:cubicBezTo>
                    <a:cubicBezTo>
                      <a:pt x="120" y="521"/>
                      <a:pt x="120" y="521"/>
                      <a:pt x="120" y="521"/>
                    </a:cubicBezTo>
                    <a:cubicBezTo>
                      <a:pt x="119" y="521"/>
                      <a:pt x="119" y="520"/>
                      <a:pt x="119" y="519"/>
                    </a:cubicBezTo>
                    <a:cubicBezTo>
                      <a:pt x="118" y="518"/>
                      <a:pt x="118" y="517"/>
                      <a:pt x="118" y="515"/>
                    </a:cubicBezTo>
                    <a:cubicBezTo>
                      <a:pt x="118" y="512"/>
                      <a:pt x="119" y="508"/>
                      <a:pt x="120" y="503"/>
                    </a:cubicBezTo>
                    <a:cubicBezTo>
                      <a:pt x="120" y="499"/>
                      <a:pt x="121" y="495"/>
                      <a:pt x="121" y="491"/>
                    </a:cubicBezTo>
                    <a:cubicBezTo>
                      <a:pt x="121" y="489"/>
                      <a:pt x="121" y="487"/>
                      <a:pt x="120" y="486"/>
                    </a:cubicBezTo>
                    <a:cubicBezTo>
                      <a:pt x="120" y="484"/>
                      <a:pt x="119" y="483"/>
                      <a:pt x="118" y="482"/>
                    </a:cubicBezTo>
                    <a:cubicBezTo>
                      <a:pt x="116" y="481"/>
                      <a:pt x="116" y="480"/>
                      <a:pt x="115" y="479"/>
                    </a:cubicBezTo>
                    <a:cubicBezTo>
                      <a:pt x="115" y="477"/>
                      <a:pt x="115" y="475"/>
                      <a:pt x="113" y="472"/>
                    </a:cubicBezTo>
                    <a:cubicBezTo>
                      <a:pt x="111" y="468"/>
                      <a:pt x="107" y="463"/>
                      <a:pt x="100" y="456"/>
                    </a:cubicBezTo>
                    <a:cubicBezTo>
                      <a:pt x="81" y="438"/>
                      <a:pt x="63" y="399"/>
                      <a:pt x="58" y="379"/>
                    </a:cubicBezTo>
                    <a:cubicBezTo>
                      <a:pt x="57" y="377"/>
                      <a:pt x="56" y="375"/>
                      <a:pt x="54" y="373"/>
                    </a:cubicBezTo>
                    <a:cubicBezTo>
                      <a:pt x="52" y="372"/>
                      <a:pt x="50" y="372"/>
                      <a:pt x="47" y="372"/>
                    </a:cubicBezTo>
                    <a:cubicBezTo>
                      <a:pt x="41" y="372"/>
                      <a:pt x="33" y="375"/>
                      <a:pt x="26" y="378"/>
                    </a:cubicBezTo>
                    <a:cubicBezTo>
                      <a:pt x="22" y="380"/>
                      <a:pt x="18" y="381"/>
                      <a:pt x="15" y="382"/>
                    </a:cubicBezTo>
                    <a:cubicBezTo>
                      <a:pt x="12" y="384"/>
                      <a:pt x="9" y="384"/>
                      <a:pt x="7" y="384"/>
                    </a:cubicBezTo>
                    <a:cubicBezTo>
                      <a:pt x="6" y="384"/>
                      <a:pt x="6" y="384"/>
                      <a:pt x="5" y="384"/>
                    </a:cubicBezTo>
                    <a:cubicBezTo>
                      <a:pt x="5" y="384"/>
                      <a:pt x="5" y="384"/>
                      <a:pt x="5" y="383"/>
                    </a:cubicBezTo>
                    <a:cubicBezTo>
                      <a:pt x="4" y="383"/>
                      <a:pt x="4" y="382"/>
                      <a:pt x="4" y="382"/>
                    </a:cubicBezTo>
                    <a:cubicBezTo>
                      <a:pt x="4" y="380"/>
                      <a:pt x="5" y="379"/>
                      <a:pt x="6" y="377"/>
                    </a:cubicBezTo>
                    <a:cubicBezTo>
                      <a:pt x="10" y="370"/>
                      <a:pt x="20" y="360"/>
                      <a:pt x="29" y="352"/>
                    </a:cubicBezTo>
                    <a:cubicBezTo>
                      <a:pt x="39" y="344"/>
                      <a:pt x="49" y="337"/>
                      <a:pt x="52" y="335"/>
                    </a:cubicBezTo>
                    <a:cubicBezTo>
                      <a:pt x="54" y="334"/>
                      <a:pt x="56" y="333"/>
                      <a:pt x="56" y="331"/>
                    </a:cubicBezTo>
                    <a:cubicBezTo>
                      <a:pt x="57" y="329"/>
                      <a:pt x="57" y="327"/>
                      <a:pt x="57" y="325"/>
                    </a:cubicBezTo>
                    <a:cubicBezTo>
                      <a:pt x="57" y="321"/>
                      <a:pt x="56" y="316"/>
                      <a:pt x="55" y="312"/>
                    </a:cubicBezTo>
                    <a:cubicBezTo>
                      <a:pt x="54" y="307"/>
                      <a:pt x="53" y="302"/>
                      <a:pt x="52" y="297"/>
                    </a:cubicBezTo>
                    <a:cubicBezTo>
                      <a:pt x="51" y="294"/>
                      <a:pt x="50" y="291"/>
                      <a:pt x="48" y="289"/>
                    </a:cubicBezTo>
                    <a:cubicBezTo>
                      <a:pt x="45" y="286"/>
                      <a:pt x="41" y="285"/>
                      <a:pt x="39" y="285"/>
                    </a:cubicBezTo>
                    <a:cubicBezTo>
                      <a:pt x="37" y="285"/>
                      <a:pt x="36" y="285"/>
                      <a:pt x="36" y="285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6"/>
                      <a:pt x="36" y="286"/>
                      <a:pt x="36" y="286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6"/>
                      <a:pt x="36" y="286"/>
                      <a:pt x="36" y="286"/>
                    </a:cubicBezTo>
                    <a:cubicBezTo>
                      <a:pt x="37" y="283"/>
                      <a:pt x="38" y="282"/>
                      <a:pt x="40" y="280"/>
                    </a:cubicBezTo>
                    <a:cubicBezTo>
                      <a:pt x="42" y="279"/>
                      <a:pt x="45" y="277"/>
                      <a:pt x="48" y="276"/>
                    </a:cubicBezTo>
                    <a:cubicBezTo>
                      <a:pt x="49" y="275"/>
                      <a:pt x="51" y="275"/>
                      <a:pt x="52" y="274"/>
                    </a:cubicBezTo>
                    <a:cubicBezTo>
                      <a:pt x="53" y="273"/>
                      <a:pt x="54" y="271"/>
                      <a:pt x="54" y="269"/>
                    </a:cubicBezTo>
                    <a:cubicBezTo>
                      <a:pt x="54" y="269"/>
                      <a:pt x="54" y="268"/>
                      <a:pt x="54" y="268"/>
                    </a:cubicBezTo>
                    <a:cubicBezTo>
                      <a:pt x="54" y="264"/>
                      <a:pt x="52" y="261"/>
                      <a:pt x="50" y="259"/>
                    </a:cubicBezTo>
                    <a:cubicBezTo>
                      <a:pt x="46" y="256"/>
                      <a:pt x="41" y="255"/>
                      <a:pt x="37" y="254"/>
                    </a:cubicBezTo>
                    <a:cubicBezTo>
                      <a:pt x="35" y="253"/>
                      <a:pt x="34" y="252"/>
                      <a:pt x="33" y="251"/>
                    </a:cubicBezTo>
                    <a:cubicBezTo>
                      <a:pt x="32" y="251"/>
                      <a:pt x="32" y="251"/>
                      <a:pt x="32" y="250"/>
                    </a:cubicBezTo>
                    <a:cubicBezTo>
                      <a:pt x="31" y="249"/>
                      <a:pt x="31" y="249"/>
                      <a:pt x="31" y="249"/>
                    </a:cubicBezTo>
                    <a:cubicBezTo>
                      <a:pt x="32" y="249"/>
                      <a:pt x="32" y="249"/>
                      <a:pt x="32" y="249"/>
                    </a:cubicBezTo>
                    <a:cubicBezTo>
                      <a:pt x="32" y="248"/>
                      <a:pt x="32" y="247"/>
                      <a:pt x="33" y="246"/>
                    </a:cubicBezTo>
                    <a:cubicBezTo>
                      <a:pt x="34" y="245"/>
                      <a:pt x="36" y="244"/>
                      <a:pt x="38" y="244"/>
                    </a:cubicBezTo>
                    <a:cubicBezTo>
                      <a:pt x="41" y="243"/>
                      <a:pt x="46" y="242"/>
                      <a:pt x="50" y="240"/>
                    </a:cubicBezTo>
                    <a:cubicBezTo>
                      <a:pt x="54" y="238"/>
                      <a:pt x="58" y="233"/>
                      <a:pt x="60" y="225"/>
                    </a:cubicBezTo>
                    <a:cubicBezTo>
                      <a:pt x="62" y="213"/>
                      <a:pt x="64" y="205"/>
                      <a:pt x="71" y="181"/>
                    </a:cubicBezTo>
                    <a:cubicBezTo>
                      <a:pt x="72" y="179"/>
                      <a:pt x="72" y="178"/>
                      <a:pt x="72" y="176"/>
                    </a:cubicBezTo>
                    <a:cubicBezTo>
                      <a:pt x="72" y="170"/>
                      <a:pt x="70" y="165"/>
                      <a:pt x="66" y="161"/>
                    </a:cubicBezTo>
                    <a:cubicBezTo>
                      <a:pt x="61" y="155"/>
                      <a:pt x="53" y="149"/>
                      <a:pt x="47" y="144"/>
                    </a:cubicBezTo>
                    <a:cubicBezTo>
                      <a:pt x="44" y="142"/>
                      <a:pt x="41" y="139"/>
                      <a:pt x="39" y="137"/>
                    </a:cubicBezTo>
                    <a:cubicBezTo>
                      <a:pt x="38" y="136"/>
                      <a:pt x="38" y="135"/>
                      <a:pt x="37" y="135"/>
                    </a:cubicBezTo>
                    <a:cubicBezTo>
                      <a:pt x="37" y="134"/>
                      <a:pt x="37" y="133"/>
                      <a:pt x="37" y="133"/>
                    </a:cubicBezTo>
                    <a:cubicBezTo>
                      <a:pt x="37" y="133"/>
                      <a:pt x="37" y="132"/>
                      <a:pt x="37" y="132"/>
                    </a:cubicBezTo>
                    <a:cubicBezTo>
                      <a:pt x="38" y="131"/>
                      <a:pt x="39" y="131"/>
                      <a:pt x="40" y="131"/>
                    </a:cubicBezTo>
                    <a:cubicBezTo>
                      <a:pt x="42" y="131"/>
                      <a:pt x="45" y="132"/>
                      <a:pt x="48" y="134"/>
                    </a:cubicBezTo>
                    <a:cubicBezTo>
                      <a:pt x="54" y="136"/>
                      <a:pt x="60" y="141"/>
                      <a:pt x="66" y="144"/>
                    </a:cubicBezTo>
                    <a:cubicBezTo>
                      <a:pt x="73" y="148"/>
                      <a:pt x="80" y="151"/>
                      <a:pt x="86" y="151"/>
                    </a:cubicBezTo>
                    <a:cubicBezTo>
                      <a:pt x="91" y="151"/>
                      <a:pt x="95" y="149"/>
                      <a:pt x="98" y="145"/>
                    </a:cubicBezTo>
                    <a:cubicBezTo>
                      <a:pt x="100" y="142"/>
                      <a:pt x="101" y="139"/>
                      <a:pt x="101" y="136"/>
                    </a:cubicBezTo>
                    <a:cubicBezTo>
                      <a:pt x="101" y="129"/>
                      <a:pt x="98" y="122"/>
                      <a:pt x="94" y="115"/>
                    </a:cubicBezTo>
                    <a:cubicBezTo>
                      <a:pt x="88" y="104"/>
                      <a:pt x="79" y="92"/>
                      <a:pt x="71" y="82"/>
                    </a:cubicBezTo>
                    <a:cubicBezTo>
                      <a:pt x="67" y="77"/>
                      <a:pt x="64" y="72"/>
                      <a:pt x="61" y="69"/>
                    </a:cubicBezTo>
                    <a:cubicBezTo>
                      <a:pt x="60" y="67"/>
                      <a:pt x="59" y="65"/>
                      <a:pt x="59" y="64"/>
                    </a:cubicBezTo>
                    <a:cubicBezTo>
                      <a:pt x="58" y="62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lnTo>
                      <a:pt x="56" y="59"/>
                    </a:ln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81" name="Freeform 43"/>
              <p:cNvSpPr>
                <a:spLocks/>
              </p:cNvSpPr>
              <p:nvPr/>
            </p:nvSpPr>
            <p:spPr bwMode="auto">
              <a:xfrm>
                <a:off x="1270" y="2107"/>
                <a:ext cx="380" cy="439"/>
              </a:xfrm>
              <a:custGeom>
                <a:avLst/>
                <a:gdLst>
                  <a:gd name="T0" fmla="*/ 855 w 227"/>
                  <a:gd name="T1" fmla="*/ 112 h 262"/>
                  <a:gd name="T2" fmla="*/ 872 w 227"/>
                  <a:gd name="T3" fmla="*/ 806 h 262"/>
                  <a:gd name="T4" fmla="*/ 166 w 227"/>
                  <a:gd name="T5" fmla="*/ 1121 h 262"/>
                  <a:gd name="T6" fmla="*/ 196 w 227"/>
                  <a:gd name="T7" fmla="*/ 340 h 262"/>
                  <a:gd name="T8" fmla="*/ 855 w 227"/>
                  <a:gd name="T9" fmla="*/ 11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182" y="24"/>
                    </a:moveTo>
                    <a:cubicBezTo>
                      <a:pt x="217" y="49"/>
                      <a:pt x="227" y="112"/>
                      <a:pt x="186" y="171"/>
                    </a:cubicBezTo>
                    <a:cubicBezTo>
                      <a:pt x="146" y="230"/>
                      <a:pt x="70" y="262"/>
                      <a:pt x="35" y="238"/>
                    </a:cubicBezTo>
                    <a:cubicBezTo>
                      <a:pt x="0" y="214"/>
                      <a:pt x="2" y="131"/>
                      <a:pt x="42" y="72"/>
                    </a:cubicBezTo>
                    <a:cubicBezTo>
                      <a:pt x="83" y="13"/>
                      <a:pt x="146" y="0"/>
                      <a:pt x="182" y="24"/>
                    </a:cubicBezTo>
                    <a:close/>
                  </a:path>
                </a:pathLst>
              </a:custGeom>
              <a:solidFill>
                <a:srgbClr val="6EB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82" name="Freeform 44"/>
              <p:cNvSpPr>
                <a:spLocks/>
              </p:cNvSpPr>
              <p:nvPr/>
            </p:nvSpPr>
            <p:spPr bwMode="auto">
              <a:xfrm>
                <a:off x="1171" y="2047"/>
                <a:ext cx="380" cy="438"/>
              </a:xfrm>
              <a:custGeom>
                <a:avLst/>
                <a:gdLst>
                  <a:gd name="T0" fmla="*/ 855 w 227"/>
                  <a:gd name="T1" fmla="*/ 112 h 262"/>
                  <a:gd name="T2" fmla="*/ 877 w 227"/>
                  <a:gd name="T3" fmla="*/ 799 h 262"/>
                  <a:gd name="T4" fmla="*/ 166 w 227"/>
                  <a:gd name="T5" fmla="*/ 1112 h 262"/>
                  <a:gd name="T6" fmla="*/ 203 w 227"/>
                  <a:gd name="T7" fmla="*/ 336 h 262"/>
                  <a:gd name="T8" fmla="*/ 855 w 227"/>
                  <a:gd name="T9" fmla="*/ 11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182" y="24"/>
                    </a:moveTo>
                    <a:cubicBezTo>
                      <a:pt x="217" y="49"/>
                      <a:pt x="227" y="112"/>
                      <a:pt x="187" y="171"/>
                    </a:cubicBezTo>
                    <a:cubicBezTo>
                      <a:pt x="146" y="230"/>
                      <a:pt x="71" y="262"/>
                      <a:pt x="35" y="238"/>
                    </a:cubicBezTo>
                    <a:cubicBezTo>
                      <a:pt x="0" y="214"/>
                      <a:pt x="2" y="131"/>
                      <a:pt x="43" y="72"/>
                    </a:cubicBezTo>
                    <a:cubicBezTo>
                      <a:pt x="83" y="13"/>
                      <a:pt x="147" y="0"/>
                      <a:pt x="182" y="24"/>
                    </a:cubicBezTo>
                  </a:path>
                </a:pathLst>
              </a:custGeom>
              <a:solidFill>
                <a:srgbClr val="A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83" name="Freeform 45"/>
              <p:cNvSpPr>
                <a:spLocks/>
              </p:cNvSpPr>
              <p:nvPr/>
            </p:nvSpPr>
            <p:spPr bwMode="auto">
              <a:xfrm>
                <a:off x="1174" y="2204"/>
                <a:ext cx="353" cy="281"/>
              </a:xfrm>
              <a:custGeom>
                <a:avLst/>
                <a:gdLst>
                  <a:gd name="T0" fmla="*/ 945 w 211"/>
                  <a:gd name="T1" fmla="*/ 84 h 168"/>
                  <a:gd name="T2" fmla="*/ 238 w 211"/>
                  <a:gd name="T3" fmla="*/ 395 h 168"/>
                  <a:gd name="T4" fmla="*/ 132 w 211"/>
                  <a:gd name="T5" fmla="*/ 0 h 168"/>
                  <a:gd name="T6" fmla="*/ 154 w 211"/>
                  <a:gd name="T7" fmla="*/ 674 h 168"/>
                  <a:gd name="T8" fmla="*/ 868 w 211"/>
                  <a:gd name="T9" fmla="*/ 361 h 168"/>
                  <a:gd name="T10" fmla="*/ 989 w 211"/>
                  <a:gd name="T11" fmla="*/ 20 h 168"/>
                  <a:gd name="T12" fmla="*/ 945 w 211"/>
                  <a:gd name="T13" fmla="*/ 84 h 1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1" h="168">
                    <a:moveTo>
                      <a:pt x="202" y="18"/>
                    </a:moveTo>
                    <a:cubicBezTo>
                      <a:pt x="162" y="77"/>
                      <a:pt x="87" y="109"/>
                      <a:pt x="51" y="84"/>
                    </a:cubicBezTo>
                    <a:cubicBezTo>
                      <a:pt x="31" y="70"/>
                      <a:pt x="23" y="37"/>
                      <a:pt x="28" y="0"/>
                    </a:cubicBezTo>
                    <a:cubicBezTo>
                      <a:pt x="0" y="56"/>
                      <a:pt x="2" y="123"/>
                      <a:pt x="33" y="144"/>
                    </a:cubicBezTo>
                    <a:cubicBezTo>
                      <a:pt x="69" y="168"/>
                      <a:pt x="144" y="136"/>
                      <a:pt x="185" y="77"/>
                    </a:cubicBezTo>
                    <a:cubicBezTo>
                      <a:pt x="202" y="53"/>
                      <a:pt x="210" y="27"/>
                      <a:pt x="211" y="4"/>
                    </a:cubicBezTo>
                    <a:cubicBezTo>
                      <a:pt x="208" y="9"/>
                      <a:pt x="206" y="13"/>
                      <a:pt x="202" y="18"/>
                    </a:cubicBezTo>
                  </a:path>
                </a:pathLst>
              </a:custGeom>
              <a:solidFill>
                <a:srgbClr val="9A6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84" name="Freeform 46"/>
              <p:cNvSpPr>
                <a:spLocks/>
              </p:cNvSpPr>
              <p:nvPr/>
            </p:nvSpPr>
            <p:spPr bwMode="auto">
              <a:xfrm>
                <a:off x="1184" y="2065"/>
                <a:ext cx="347" cy="397"/>
              </a:xfrm>
              <a:custGeom>
                <a:avLst/>
                <a:gdLst>
                  <a:gd name="T0" fmla="*/ 820 w 207"/>
                  <a:gd name="T1" fmla="*/ 62 h 237"/>
                  <a:gd name="T2" fmla="*/ 815 w 207"/>
                  <a:gd name="T3" fmla="*/ 70 h 237"/>
                  <a:gd name="T4" fmla="*/ 956 w 207"/>
                  <a:gd name="T5" fmla="*/ 382 h 237"/>
                  <a:gd name="T6" fmla="*/ 835 w 207"/>
                  <a:gd name="T7" fmla="*/ 747 h 237"/>
                  <a:gd name="T8" fmla="*/ 560 w 207"/>
                  <a:gd name="T9" fmla="*/ 1002 h 237"/>
                  <a:gd name="T10" fmla="*/ 270 w 207"/>
                  <a:gd name="T11" fmla="*/ 1094 h 237"/>
                  <a:gd name="T12" fmla="*/ 137 w 207"/>
                  <a:gd name="T13" fmla="*/ 1059 h 237"/>
                  <a:gd name="T14" fmla="*/ 50 w 207"/>
                  <a:gd name="T15" fmla="*/ 946 h 237"/>
                  <a:gd name="T16" fmla="*/ 20 w 207"/>
                  <a:gd name="T17" fmla="*/ 766 h 237"/>
                  <a:gd name="T18" fmla="*/ 169 w 207"/>
                  <a:gd name="T19" fmla="*/ 291 h 237"/>
                  <a:gd name="T20" fmla="*/ 632 w 207"/>
                  <a:gd name="T21" fmla="*/ 20 h 237"/>
                  <a:gd name="T22" fmla="*/ 815 w 207"/>
                  <a:gd name="T23" fmla="*/ 70 h 237"/>
                  <a:gd name="T24" fmla="*/ 820 w 207"/>
                  <a:gd name="T25" fmla="*/ 62 h 237"/>
                  <a:gd name="T26" fmla="*/ 823 w 207"/>
                  <a:gd name="T27" fmla="*/ 57 h 237"/>
                  <a:gd name="T28" fmla="*/ 632 w 207"/>
                  <a:gd name="T29" fmla="*/ 0 h 237"/>
                  <a:gd name="T30" fmla="*/ 154 w 207"/>
                  <a:gd name="T31" fmla="*/ 283 h 237"/>
                  <a:gd name="T32" fmla="*/ 0 w 207"/>
                  <a:gd name="T33" fmla="*/ 766 h 237"/>
                  <a:gd name="T34" fmla="*/ 34 w 207"/>
                  <a:gd name="T35" fmla="*/ 948 h 237"/>
                  <a:gd name="T36" fmla="*/ 124 w 207"/>
                  <a:gd name="T37" fmla="*/ 1077 h 237"/>
                  <a:gd name="T38" fmla="*/ 270 w 207"/>
                  <a:gd name="T39" fmla="*/ 1114 h 237"/>
                  <a:gd name="T40" fmla="*/ 577 w 207"/>
                  <a:gd name="T41" fmla="*/ 1015 h 237"/>
                  <a:gd name="T42" fmla="*/ 848 w 207"/>
                  <a:gd name="T43" fmla="*/ 757 h 237"/>
                  <a:gd name="T44" fmla="*/ 976 w 207"/>
                  <a:gd name="T45" fmla="*/ 382 h 237"/>
                  <a:gd name="T46" fmla="*/ 823 w 207"/>
                  <a:gd name="T47" fmla="*/ 57 h 237"/>
                  <a:gd name="T48" fmla="*/ 820 w 207"/>
                  <a:gd name="T49" fmla="*/ 62 h 23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07" h="237">
                    <a:moveTo>
                      <a:pt x="174" y="13"/>
                    </a:moveTo>
                    <a:cubicBezTo>
                      <a:pt x="173" y="15"/>
                      <a:pt x="173" y="15"/>
                      <a:pt x="173" y="15"/>
                    </a:cubicBezTo>
                    <a:cubicBezTo>
                      <a:pt x="192" y="28"/>
                      <a:pt x="203" y="52"/>
                      <a:pt x="203" y="81"/>
                    </a:cubicBezTo>
                    <a:cubicBezTo>
                      <a:pt x="203" y="105"/>
                      <a:pt x="195" y="133"/>
                      <a:pt x="177" y="159"/>
                    </a:cubicBezTo>
                    <a:cubicBezTo>
                      <a:pt x="162" y="181"/>
                      <a:pt x="141" y="200"/>
                      <a:pt x="119" y="213"/>
                    </a:cubicBezTo>
                    <a:cubicBezTo>
                      <a:pt x="98" y="226"/>
                      <a:pt x="76" y="233"/>
                      <a:pt x="57" y="233"/>
                    </a:cubicBezTo>
                    <a:cubicBezTo>
                      <a:pt x="46" y="233"/>
                      <a:pt x="36" y="231"/>
                      <a:pt x="29" y="225"/>
                    </a:cubicBezTo>
                    <a:cubicBezTo>
                      <a:pt x="21" y="220"/>
                      <a:pt x="15" y="211"/>
                      <a:pt x="11" y="201"/>
                    </a:cubicBezTo>
                    <a:cubicBezTo>
                      <a:pt x="7" y="190"/>
                      <a:pt x="4" y="177"/>
                      <a:pt x="4" y="163"/>
                    </a:cubicBezTo>
                    <a:cubicBezTo>
                      <a:pt x="4" y="131"/>
                      <a:pt x="15" y="93"/>
                      <a:pt x="36" y="62"/>
                    </a:cubicBezTo>
                    <a:cubicBezTo>
                      <a:pt x="64" y="22"/>
                      <a:pt x="102" y="4"/>
                      <a:pt x="134" y="4"/>
                    </a:cubicBezTo>
                    <a:cubicBezTo>
                      <a:pt x="149" y="4"/>
                      <a:pt x="162" y="8"/>
                      <a:pt x="173" y="15"/>
                    </a:cubicBezTo>
                    <a:cubicBezTo>
                      <a:pt x="174" y="13"/>
                      <a:pt x="174" y="13"/>
                      <a:pt x="174" y="13"/>
                    </a:cubicBezTo>
                    <a:cubicBezTo>
                      <a:pt x="175" y="12"/>
                      <a:pt x="175" y="12"/>
                      <a:pt x="175" y="12"/>
                    </a:cubicBezTo>
                    <a:cubicBezTo>
                      <a:pt x="164" y="4"/>
                      <a:pt x="149" y="0"/>
                      <a:pt x="134" y="0"/>
                    </a:cubicBezTo>
                    <a:cubicBezTo>
                      <a:pt x="100" y="0"/>
                      <a:pt x="61" y="19"/>
                      <a:pt x="33" y="60"/>
                    </a:cubicBezTo>
                    <a:cubicBezTo>
                      <a:pt x="11" y="92"/>
                      <a:pt x="0" y="130"/>
                      <a:pt x="0" y="163"/>
                    </a:cubicBezTo>
                    <a:cubicBezTo>
                      <a:pt x="0" y="177"/>
                      <a:pt x="3" y="191"/>
                      <a:pt x="7" y="202"/>
                    </a:cubicBezTo>
                    <a:cubicBezTo>
                      <a:pt x="11" y="213"/>
                      <a:pt x="18" y="223"/>
                      <a:pt x="26" y="229"/>
                    </a:cubicBezTo>
                    <a:cubicBezTo>
                      <a:pt x="35" y="234"/>
                      <a:pt x="45" y="237"/>
                      <a:pt x="57" y="237"/>
                    </a:cubicBezTo>
                    <a:cubicBezTo>
                      <a:pt x="77" y="237"/>
                      <a:pt x="100" y="230"/>
                      <a:pt x="122" y="216"/>
                    </a:cubicBezTo>
                    <a:cubicBezTo>
                      <a:pt x="143" y="203"/>
                      <a:pt x="164" y="184"/>
                      <a:pt x="180" y="161"/>
                    </a:cubicBezTo>
                    <a:cubicBezTo>
                      <a:pt x="199" y="134"/>
                      <a:pt x="207" y="106"/>
                      <a:pt x="207" y="81"/>
                    </a:cubicBezTo>
                    <a:cubicBezTo>
                      <a:pt x="207" y="51"/>
                      <a:pt x="195" y="26"/>
                      <a:pt x="175" y="12"/>
                    </a:cubicBezTo>
                    <a:cubicBezTo>
                      <a:pt x="174" y="13"/>
                      <a:pt x="174" y="13"/>
                      <a:pt x="174" y="13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85" name="Freeform 47"/>
              <p:cNvSpPr>
                <a:spLocks/>
              </p:cNvSpPr>
              <p:nvPr/>
            </p:nvSpPr>
            <p:spPr bwMode="auto">
              <a:xfrm>
                <a:off x="1358" y="2105"/>
                <a:ext cx="107" cy="86"/>
              </a:xfrm>
              <a:custGeom>
                <a:avLst/>
                <a:gdLst>
                  <a:gd name="T0" fmla="*/ 125 w 64"/>
                  <a:gd name="T1" fmla="*/ 5 h 51"/>
                  <a:gd name="T2" fmla="*/ 132 w 64"/>
                  <a:gd name="T3" fmla="*/ 245 h 51"/>
                  <a:gd name="T4" fmla="*/ 99 w 64"/>
                  <a:gd name="T5" fmla="*/ 22 h 5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4" h="51">
                    <a:moveTo>
                      <a:pt x="27" y="1"/>
                    </a:moveTo>
                    <a:cubicBezTo>
                      <a:pt x="60" y="0"/>
                      <a:pt x="64" y="51"/>
                      <a:pt x="28" y="51"/>
                    </a:cubicBezTo>
                    <a:cubicBezTo>
                      <a:pt x="0" y="51"/>
                      <a:pt x="1" y="2"/>
                      <a:pt x="21" y="5"/>
                    </a:cubicBezTo>
                  </a:path>
                </a:pathLst>
              </a:custGeom>
              <a:solidFill>
                <a:srgbClr val="B58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86" name="Oval 48"/>
              <p:cNvSpPr>
                <a:spLocks noChangeArrowheads="1"/>
              </p:cNvSpPr>
              <p:nvPr/>
            </p:nvSpPr>
            <p:spPr bwMode="auto">
              <a:xfrm>
                <a:off x="1427" y="2154"/>
                <a:ext cx="38" cy="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487" name="Freeform 49"/>
              <p:cNvSpPr>
                <a:spLocks/>
              </p:cNvSpPr>
              <p:nvPr/>
            </p:nvSpPr>
            <p:spPr bwMode="auto">
              <a:xfrm>
                <a:off x="1417" y="1981"/>
                <a:ext cx="442" cy="712"/>
              </a:xfrm>
              <a:custGeom>
                <a:avLst/>
                <a:gdLst>
                  <a:gd name="T0" fmla="*/ 598 w 264"/>
                  <a:gd name="T1" fmla="*/ 8 h 425"/>
                  <a:gd name="T2" fmla="*/ 710 w 264"/>
                  <a:gd name="T3" fmla="*/ 95 h 425"/>
                  <a:gd name="T4" fmla="*/ 864 w 264"/>
                  <a:gd name="T5" fmla="*/ 211 h 425"/>
                  <a:gd name="T6" fmla="*/ 1001 w 264"/>
                  <a:gd name="T7" fmla="*/ 273 h 425"/>
                  <a:gd name="T8" fmla="*/ 1130 w 264"/>
                  <a:gd name="T9" fmla="*/ 250 h 425"/>
                  <a:gd name="T10" fmla="*/ 1072 w 264"/>
                  <a:gd name="T11" fmla="*/ 390 h 425"/>
                  <a:gd name="T12" fmla="*/ 1088 w 264"/>
                  <a:gd name="T13" fmla="*/ 516 h 425"/>
                  <a:gd name="T14" fmla="*/ 1098 w 264"/>
                  <a:gd name="T15" fmla="*/ 598 h 425"/>
                  <a:gd name="T16" fmla="*/ 1149 w 264"/>
                  <a:gd name="T17" fmla="*/ 615 h 425"/>
                  <a:gd name="T18" fmla="*/ 1135 w 264"/>
                  <a:gd name="T19" fmla="*/ 732 h 425"/>
                  <a:gd name="T20" fmla="*/ 1164 w 264"/>
                  <a:gd name="T21" fmla="*/ 823 h 425"/>
                  <a:gd name="T22" fmla="*/ 1177 w 264"/>
                  <a:gd name="T23" fmla="*/ 903 h 425"/>
                  <a:gd name="T24" fmla="*/ 1205 w 264"/>
                  <a:gd name="T25" fmla="*/ 1067 h 425"/>
                  <a:gd name="T26" fmla="*/ 1164 w 264"/>
                  <a:gd name="T27" fmla="*/ 1148 h 425"/>
                  <a:gd name="T28" fmla="*/ 1140 w 264"/>
                  <a:gd name="T29" fmla="*/ 1238 h 425"/>
                  <a:gd name="T30" fmla="*/ 1080 w 264"/>
                  <a:gd name="T31" fmla="*/ 1359 h 425"/>
                  <a:gd name="T32" fmla="*/ 1036 w 264"/>
                  <a:gd name="T33" fmla="*/ 1642 h 425"/>
                  <a:gd name="T34" fmla="*/ 1010 w 264"/>
                  <a:gd name="T35" fmla="*/ 1754 h 425"/>
                  <a:gd name="T36" fmla="*/ 882 w 264"/>
                  <a:gd name="T37" fmla="*/ 1721 h 425"/>
                  <a:gd name="T38" fmla="*/ 802 w 264"/>
                  <a:gd name="T39" fmla="*/ 1791 h 425"/>
                  <a:gd name="T40" fmla="*/ 728 w 264"/>
                  <a:gd name="T41" fmla="*/ 1853 h 425"/>
                  <a:gd name="T42" fmla="*/ 670 w 264"/>
                  <a:gd name="T43" fmla="*/ 1895 h 425"/>
                  <a:gd name="T44" fmla="*/ 487 w 264"/>
                  <a:gd name="T45" fmla="*/ 1999 h 425"/>
                  <a:gd name="T46" fmla="*/ 278 w 264"/>
                  <a:gd name="T47" fmla="*/ 1948 h 425"/>
                  <a:gd name="T48" fmla="*/ 0 w 264"/>
                  <a:gd name="T49" fmla="*/ 1915 h 425"/>
                  <a:gd name="T50" fmla="*/ 194 w 264"/>
                  <a:gd name="T51" fmla="*/ 1829 h 425"/>
                  <a:gd name="T52" fmla="*/ 424 w 264"/>
                  <a:gd name="T53" fmla="*/ 1741 h 425"/>
                  <a:gd name="T54" fmla="*/ 569 w 264"/>
                  <a:gd name="T55" fmla="*/ 1588 h 425"/>
                  <a:gd name="T56" fmla="*/ 732 w 264"/>
                  <a:gd name="T57" fmla="*/ 1364 h 425"/>
                  <a:gd name="T58" fmla="*/ 911 w 264"/>
                  <a:gd name="T59" fmla="*/ 935 h 425"/>
                  <a:gd name="T60" fmla="*/ 897 w 264"/>
                  <a:gd name="T61" fmla="*/ 715 h 425"/>
                  <a:gd name="T62" fmla="*/ 897 w 264"/>
                  <a:gd name="T63" fmla="*/ 494 h 425"/>
                  <a:gd name="T64" fmla="*/ 815 w 264"/>
                  <a:gd name="T65" fmla="*/ 385 h 425"/>
                  <a:gd name="T66" fmla="*/ 728 w 264"/>
                  <a:gd name="T67" fmla="*/ 263 h 425"/>
                  <a:gd name="T68" fmla="*/ 661 w 264"/>
                  <a:gd name="T69" fmla="*/ 154 h 425"/>
                  <a:gd name="T70" fmla="*/ 619 w 264"/>
                  <a:gd name="T71" fmla="*/ 90 h 425"/>
                  <a:gd name="T72" fmla="*/ 586 w 264"/>
                  <a:gd name="T73" fmla="*/ 0 h 42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64" h="425">
                    <a:moveTo>
                      <a:pt x="127" y="2"/>
                    </a:moveTo>
                    <a:cubicBezTo>
                      <a:pt x="137" y="0"/>
                      <a:pt x="145" y="13"/>
                      <a:pt x="151" y="20"/>
                    </a:cubicBezTo>
                    <a:cubicBezTo>
                      <a:pt x="159" y="31"/>
                      <a:pt x="170" y="40"/>
                      <a:pt x="184" y="45"/>
                    </a:cubicBezTo>
                    <a:cubicBezTo>
                      <a:pt x="195" y="49"/>
                      <a:pt x="203" y="53"/>
                      <a:pt x="213" y="58"/>
                    </a:cubicBezTo>
                    <a:cubicBezTo>
                      <a:pt x="226" y="64"/>
                      <a:pt x="230" y="59"/>
                      <a:pt x="241" y="53"/>
                    </a:cubicBezTo>
                    <a:cubicBezTo>
                      <a:pt x="243" y="65"/>
                      <a:pt x="230" y="73"/>
                      <a:pt x="228" y="83"/>
                    </a:cubicBezTo>
                    <a:cubicBezTo>
                      <a:pt x="226" y="93"/>
                      <a:pt x="231" y="101"/>
                      <a:pt x="232" y="110"/>
                    </a:cubicBezTo>
                    <a:cubicBezTo>
                      <a:pt x="232" y="116"/>
                      <a:pt x="230" y="122"/>
                      <a:pt x="234" y="127"/>
                    </a:cubicBezTo>
                    <a:cubicBezTo>
                      <a:pt x="238" y="132"/>
                      <a:pt x="242" y="128"/>
                      <a:pt x="245" y="131"/>
                    </a:cubicBezTo>
                    <a:cubicBezTo>
                      <a:pt x="253" y="138"/>
                      <a:pt x="242" y="147"/>
                      <a:pt x="242" y="156"/>
                    </a:cubicBezTo>
                    <a:cubicBezTo>
                      <a:pt x="242" y="164"/>
                      <a:pt x="246" y="168"/>
                      <a:pt x="248" y="175"/>
                    </a:cubicBezTo>
                    <a:cubicBezTo>
                      <a:pt x="250" y="180"/>
                      <a:pt x="249" y="186"/>
                      <a:pt x="251" y="192"/>
                    </a:cubicBezTo>
                    <a:cubicBezTo>
                      <a:pt x="257" y="205"/>
                      <a:pt x="264" y="210"/>
                      <a:pt x="257" y="227"/>
                    </a:cubicBezTo>
                    <a:cubicBezTo>
                      <a:pt x="255" y="233"/>
                      <a:pt x="250" y="238"/>
                      <a:pt x="248" y="244"/>
                    </a:cubicBezTo>
                    <a:cubicBezTo>
                      <a:pt x="245" y="250"/>
                      <a:pt x="245" y="257"/>
                      <a:pt x="243" y="263"/>
                    </a:cubicBezTo>
                    <a:cubicBezTo>
                      <a:pt x="239" y="272"/>
                      <a:pt x="234" y="280"/>
                      <a:pt x="230" y="289"/>
                    </a:cubicBezTo>
                    <a:cubicBezTo>
                      <a:pt x="224" y="307"/>
                      <a:pt x="219" y="330"/>
                      <a:pt x="221" y="349"/>
                    </a:cubicBezTo>
                    <a:cubicBezTo>
                      <a:pt x="221" y="362"/>
                      <a:pt x="237" y="384"/>
                      <a:pt x="215" y="373"/>
                    </a:cubicBezTo>
                    <a:cubicBezTo>
                      <a:pt x="207" y="369"/>
                      <a:pt x="197" y="362"/>
                      <a:pt x="188" y="366"/>
                    </a:cubicBezTo>
                    <a:cubicBezTo>
                      <a:pt x="183" y="368"/>
                      <a:pt x="177" y="378"/>
                      <a:pt x="171" y="381"/>
                    </a:cubicBezTo>
                    <a:cubicBezTo>
                      <a:pt x="162" y="386"/>
                      <a:pt x="159" y="386"/>
                      <a:pt x="155" y="394"/>
                    </a:cubicBezTo>
                    <a:cubicBezTo>
                      <a:pt x="150" y="402"/>
                      <a:pt x="151" y="402"/>
                      <a:pt x="143" y="403"/>
                    </a:cubicBezTo>
                    <a:cubicBezTo>
                      <a:pt x="123" y="404"/>
                      <a:pt x="116" y="407"/>
                      <a:pt x="104" y="425"/>
                    </a:cubicBezTo>
                    <a:cubicBezTo>
                      <a:pt x="93" y="412"/>
                      <a:pt x="75" y="410"/>
                      <a:pt x="59" y="414"/>
                    </a:cubicBezTo>
                    <a:cubicBezTo>
                      <a:pt x="51" y="416"/>
                      <a:pt x="1" y="421"/>
                      <a:pt x="0" y="407"/>
                    </a:cubicBezTo>
                    <a:cubicBezTo>
                      <a:pt x="0" y="397"/>
                      <a:pt x="34" y="392"/>
                      <a:pt x="41" y="389"/>
                    </a:cubicBezTo>
                    <a:cubicBezTo>
                      <a:pt x="58" y="384"/>
                      <a:pt x="73" y="377"/>
                      <a:pt x="90" y="370"/>
                    </a:cubicBezTo>
                    <a:cubicBezTo>
                      <a:pt x="109" y="363"/>
                      <a:pt x="114" y="358"/>
                      <a:pt x="121" y="338"/>
                    </a:cubicBezTo>
                    <a:cubicBezTo>
                      <a:pt x="128" y="320"/>
                      <a:pt x="144" y="305"/>
                      <a:pt x="156" y="290"/>
                    </a:cubicBezTo>
                    <a:cubicBezTo>
                      <a:pt x="176" y="265"/>
                      <a:pt x="190" y="231"/>
                      <a:pt x="194" y="199"/>
                    </a:cubicBezTo>
                    <a:cubicBezTo>
                      <a:pt x="197" y="181"/>
                      <a:pt x="194" y="169"/>
                      <a:pt x="191" y="152"/>
                    </a:cubicBezTo>
                    <a:cubicBezTo>
                      <a:pt x="189" y="137"/>
                      <a:pt x="194" y="120"/>
                      <a:pt x="191" y="105"/>
                    </a:cubicBezTo>
                    <a:cubicBezTo>
                      <a:pt x="189" y="93"/>
                      <a:pt x="181" y="91"/>
                      <a:pt x="174" y="82"/>
                    </a:cubicBezTo>
                    <a:cubicBezTo>
                      <a:pt x="167" y="74"/>
                      <a:pt x="161" y="65"/>
                      <a:pt x="155" y="56"/>
                    </a:cubicBezTo>
                    <a:cubicBezTo>
                      <a:pt x="150" y="49"/>
                      <a:pt x="146" y="40"/>
                      <a:pt x="141" y="33"/>
                    </a:cubicBezTo>
                    <a:cubicBezTo>
                      <a:pt x="138" y="28"/>
                      <a:pt x="134" y="24"/>
                      <a:pt x="132" y="19"/>
                    </a:cubicBezTo>
                    <a:cubicBezTo>
                      <a:pt x="128" y="13"/>
                      <a:pt x="126" y="7"/>
                      <a:pt x="125" y="0"/>
                    </a:cubicBezTo>
                  </a:path>
                </a:pathLst>
              </a:custGeom>
              <a:solidFill>
                <a:srgbClr val="6EB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88" name="Freeform 50"/>
              <p:cNvSpPr>
                <a:spLocks/>
              </p:cNvSpPr>
              <p:nvPr/>
            </p:nvSpPr>
            <p:spPr bwMode="auto">
              <a:xfrm>
                <a:off x="1082" y="2032"/>
                <a:ext cx="71" cy="83"/>
              </a:xfrm>
              <a:custGeom>
                <a:avLst/>
                <a:gdLst>
                  <a:gd name="T0" fmla="*/ 140 w 42"/>
                  <a:gd name="T1" fmla="*/ 0 h 50"/>
                  <a:gd name="T2" fmla="*/ 0 w 42"/>
                  <a:gd name="T3" fmla="*/ 125 h 50"/>
                  <a:gd name="T4" fmla="*/ 140 w 42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2" h="50">
                    <a:moveTo>
                      <a:pt x="29" y="0"/>
                    </a:moveTo>
                    <a:cubicBezTo>
                      <a:pt x="29" y="0"/>
                      <a:pt x="39" y="42"/>
                      <a:pt x="0" y="27"/>
                    </a:cubicBezTo>
                    <a:cubicBezTo>
                      <a:pt x="0" y="27"/>
                      <a:pt x="42" y="50"/>
                      <a:pt x="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89" name="Freeform 51"/>
              <p:cNvSpPr>
                <a:spLocks/>
              </p:cNvSpPr>
              <p:nvPr/>
            </p:nvSpPr>
            <p:spPr bwMode="auto">
              <a:xfrm>
                <a:off x="1040" y="2249"/>
                <a:ext cx="39" cy="44"/>
              </a:xfrm>
              <a:custGeom>
                <a:avLst/>
                <a:gdLst>
                  <a:gd name="T0" fmla="*/ 20 w 23"/>
                  <a:gd name="T1" fmla="*/ 0 h 26"/>
                  <a:gd name="T2" fmla="*/ 0 w 23"/>
                  <a:gd name="T3" fmla="*/ 125 h 26"/>
                  <a:gd name="T4" fmla="*/ 20 w 2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3" h="26">
                    <a:moveTo>
                      <a:pt x="4" y="0"/>
                    </a:moveTo>
                    <a:cubicBezTo>
                      <a:pt x="4" y="0"/>
                      <a:pt x="18" y="20"/>
                      <a:pt x="0" y="26"/>
                    </a:cubicBezTo>
                    <a:cubicBezTo>
                      <a:pt x="0" y="26"/>
                      <a:pt x="23" y="24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90" name="Freeform 52"/>
              <p:cNvSpPr>
                <a:spLocks/>
              </p:cNvSpPr>
              <p:nvPr/>
            </p:nvSpPr>
            <p:spPr bwMode="auto">
              <a:xfrm>
                <a:off x="930" y="2427"/>
                <a:ext cx="84" cy="60"/>
              </a:xfrm>
              <a:custGeom>
                <a:avLst/>
                <a:gdLst>
                  <a:gd name="T0" fmla="*/ 208 w 50"/>
                  <a:gd name="T1" fmla="*/ 0 h 36"/>
                  <a:gd name="T2" fmla="*/ 237 w 50"/>
                  <a:gd name="T3" fmla="*/ 55 h 36"/>
                  <a:gd name="T4" fmla="*/ 208 w 50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" h="36">
                    <a:moveTo>
                      <a:pt x="44" y="0"/>
                    </a:moveTo>
                    <a:cubicBezTo>
                      <a:pt x="44" y="0"/>
                      <a:pt x="0" y="36"/>
                      <a:pt x="50" y="12"/>
                    </a:cubicBezTo>
                    <a:cubicBezTo>
                      <a:pt x="50" y="12"/>
                      <a:pt x="12" y="30"/>
                      <a:pt x="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91" name="Freeform 53"/>
              <p:cNvSpPr>
                <a:spLocks/>
              </p:cNvSpPr>
              <p:nvPr/>
            </p:nvSpPr>
            <p:spPr bwMode="auto">
              <a:xfrm>
                <a:off x="1146" y="2646"/>
                <a:ext cx="30" cy="67"/>
              </a:xfrm>
              <a:custGeom>
                <a:avLst/>
                <a:gdLst>
                  <a:gd name="T0" fmla="*/ 63 w 18"/>
                  <a:gd name="T1" fmla="*/ 0 h 40"/>
                  <a:gd name="T2" fmla="*/ 83 w 18"/>
                  <a:gd name="T3" fmla="*/ 79 h 40"/>
                  <a:gd name="T4" fmla="*/ 63 w 18"/>
                  <a:gd name="T5" fmla="*/ 0 h 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40">
                    <a:moveTo>
                      <a:pt x="14" y="0"/>
                    </a:moveTo>
                    <a:cubicBezTo>
                      <a:pt x="14" y="0"/>
                      <a:pt x="0" y="40"/>
                      <a:pt x="18" y="17"/>
                    </a:cubicBezTo>
                    <a:cubicBezTo>
                      <a:pt x="18" y="17"/>
                      <a:pt x="5" y="30"/>
                      <a:pt x="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92" name="Freeform 54"/>
              <p:cNvSpPr>
                <a:spLocks/>
              </p:cNvSpPr>
              <p:nvPr/>
            </p:nvSpPr>
            <p:spPr bwMode="auto">
              <a:xfrm>
                <a:off x="1258" y="2663"/>
                <a:ext cx="109" cy="28"/>
              </a:xfrm>
              <a:custGeom>
                <a:avLst/>
                <a:gdLst>
                  <a:gd name="T0" fmla="*/ 0 w 65"/>
                  <a:gd name="T1" fmla="*/ 0 h 17"/>
                  <a:gd name="T2" fmla="*/ 307 w 65"/>
                  <a:gd name="T3" fmla="*/ 68 h 17"/>
                  <a:gd name="T4" fmla="*/ 0 w 65"/>
                  <a:gd name="T5" fmla="*/ 0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5" h="17">
                    <a:moveTo>
                      <a:pt x="0" y="0"/>
                    </a:moveTo>
                    <a:cubicBezTo>
                      <a:pt x="0" y="0"/>
                      <a:pt x="33" y="17"/>
                      <a:pt x="65" y="15"/>
                    </a:cubicBezTo>
                    <a:cubicBezTo>
                      <a:pt x="65" y="15"/>
                      <a:pt x="19" y="8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93" name="Freeform 55"/>
              <p:cNvSpPr>
                <a:spLocks/>
              </p:cNvSpPr>
              <p:nvPr/>
            </p:nvSpPr>
            <p:spPr bwMode="auto">
              <a:xfrm>
                <a:off x="1785" y="2596"/>
                <a:ext cx="74" cy="68"/>
              </a:xfrm>
              <a:custGeom>
                <a:avLst/>
                <a:gdLst>
                  <a:gd name="T0" fmla="*/ 0 w 44"/>
                  <a:gd name="T1" fmla="*/ 60 h 41"/>
                  <a:gd name="T2" fmla="*/ 82 w 44"/>
                  <a:gd name="T3" fmla="*/ 0 h 41"/>
                  <a:gd name="T4" fmla="*/ 0 w 44"/>
                  <a:gd name="T5" fmla="*/ 6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41">
                    <a:moveTo>
                      <a:pt x="0" y="13"/>
                    </a:moveTo>
                    <a:cubicBezTo>
                      <a:pt x="0" y="13"/>
                      <a:pt x="44" y="41"/>
                      <a:pt x="17" y="0"/>
                    </a:cubicBezTo>
                    <a:cubicBezTo>
                      <a:pt x="17" y="0"/>
                      <a:pt x="34" y="32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94" name="Freeform 56"/>
              <p:cNvSpPr>
                <a:spLocks/>
              </p:cNvSpPr>
              <p:nvPr/>
            </p:nvSpPr>
            <p:spPr bwMode="auto">
              <a:xfrm>
                <a:off x="1797" y="2002"/>
                <a:ext cx="99" cy="68"/>
              </a:xfrm>
              <a:custGeom>
                <a:avLst/>
                <a:gdLst>
                  <a:gd name="T0" fmla="*/ 0 w 59"/>
                  <a:gd name="T1" fmla="*/ 168 h 41"/>
                  <a:gd name="T2" fmla="*/ 112 w 59"/>
                  <a:gd name="T3" fmla="*/ 187 h 41"/>
                  <a:gd name="T4" fmla="*/ 0 w 59"/>
                  <a:gd name="T5" fmla="*/ 168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41">
                    <a:moveTo>
                      <a:pt x="0" y="37"/>
                    </a:moveTo>
                    <a:cubicBezTo>
                      <a:pt x="0" y="37"/>
                      <a:pt x="59" y="0"/>
                      <a:pt x="24" y="41"/>
                    </a:cubicBezTo>
                    <a:cubicBezTo>
                      <a:pt x="24" y="41"/>
                      <a:pt x="47" y="12"/>
                      <a:pt x="0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95" name="Freeform 57"/>
              <p:cNvSpPr>
                <a:spLocks/>
              </p:cNvSpPr>
              <p:nvPr/>
            </p:nvSpPr>
            <p:spPr bwMode="auto">
              <a:xfrm>
                <a:off x="1460" y="1787"/>
                <a:ext cx="36" cy="111"/>
              </a:xfrm>
              <a:custGeom>
                <a:avLst/>
                <a:gdLst>
                  <a:gd name="T0" fmla="*/ 0 w 21"/>
                  <a:gd name="T1" fmla="*/ 315 h 66"/>
                  <a:gd name="T2" fmla="*/ 106 w 21"/>
                  <a:gd name="T3" fmla="*/ 306 h 66"/>
                  <a:gd name="T4" fmla="*/ 0 w 21"/>
                  <a:gd name="T5" fmla="*/ 315 h 6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" h="66">
                    <a:moveTo>
                      <a:pt x="0" y="66"/>
                    </a:moveTo>
                    <a:cubicBezTo>
                      <a:pt x="0" y="66"/>
                      <a:pt x="10" y="0"/>
                      <a:pt x="21" y="64"/>
                    </a:cubicBezTo>
                    <a:cubicBezTo>
                      <a:pt x="21" y="64"/>
                      <a:pt x="9" y="18"/>
                      <a:pt x="0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96" name="Freeform 58"/>
              <p:cNvSpPr>
                <a:spLocks/>
              </p:cNvSpPr>
              <p:nvPr/>
            </p:nvSpPr>
            <p:spPr bwMode="auto">
              <a:xfrm>
                <a:off x="1278" y="1943"/>
                <a:ext cx="107" cy="18"/>
              </a:xfrm>
              <a:custGeom>
                <a:avLst/>
                <a:gdLst>
                  <a:gd name="T0" fmla="*/ 0 w 64"/>
                  <a:gd name="T1" fmla="*/ 0 h 11"/>
                  <a:gd name="T2" fmla="*/ 117 w 64"/>
                  <a:gd name="T3" fmla="*/ 34 h 11"/>
                  <a:gd name="T4" fmla="*/ 299 w 64"/>
                  <a:gd name="T5" fmla="*/ 13 h 11"/>
                  <a:gd name="T6" fmla="*/ 117 w 64"/>
                  <a:gd name="T7" fmla="*/ 43 h 11"/>
                  <a:gd name="T8" fmla="*/ 0 w 64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11">
                    <a:moveTo>
                      <a:pt x="0" y="0"/>
                    </a:moveTo>
                    <a:cubicBezTo>
                      <a:pt x="2" y="5"/>
                      <a:pt x="19" y="8"/>
                      <a:pt x="25" y="8"/>
                    </a:cubicBezTo>
                    <a:cubicBezTo>
                      <a:pt x="38" y="8"/>
                      <a:pt x="51" y="3"/>
                      <a:pt x="64" y="3"/>
                    </a:cubicBezTo>
                    <a:cubicBezTo>
                      <a:pt x="51" y="7"/>
                      <a:pt x="39" y="10"/>
                      <a:pt x="25" y="10"/>
                    </a:cubicBezTo>
                    <a:cubicBezTo>
                      <a:pt x="19" y="11"/>
                      <a:pt x="1" y="7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97" name="Freeform 59"/>
              <p:cNvSpPr>
                <a:spLocks/>
              </p:cNvSpPr>
              <p:nvPr/>
            </p:nvSpPr>
            <p:spPr bwMode="auto">
              <a:xfrm>
                <a:off x="1194" y="2350"/>
                <a:ext cx="220" cy="117"/>
              </a:xfrm>
              <a:custGeom>
                <a:avLst/>
                <a:gdLst>
                  <a:gd name="T0" fmla="*/ 5 w 131"/>
                  <a:gd name="T1" fmla="*/ 0 h 70"/>
                  <a:gd name="T2" fmla="*/ 141 w 131"/>
                  <a:gd name="T3" fmla="*/ 271 h 70"/>
                  <a:gd name="T4" fmla="*/ 620 w 131"/>
                  <a:gd name="T5" fmla="*/ 132 h 70"/>
                  <a:gd name="T6" fmla="*/ 170 w 131"/>
                  <a:gd name="T7" fmla="*/ 242 h 70"/>
                  <a:gd name="T8" fmla="*/ 5 w 131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1" h="70">
                    <a:moveTo>
                      <a:pt x="1" y="0"/>
                    </a:moveTo>
                    <a:cubicBezTo>
                      <a:pt x="1" y="0"/>
                      <a:pt x="0" y="45"/>
                      <a:pt x="30" y="58"/>
                    </a:cubicBezTo>
                    <a:cubicBezTo>
                      <a:pt x="59" y="70"/>
                      <a:pt x="105" y="50"/>
                      <a:pt x="131" y="28"/>
                    </a:cubicBezTo>
                    <a:cubicBezTo>
                      <a:pt x="131" y="28"/>
                      <a:pt x="77" y="70"/>
                      <a:pt x="36" y="52"/>
                    </a:cubicBezTo>
                    <a:cubicBezTo>
                      <a:pt x="5" y="39"/>
                      <a:pt x="1" y="0"/>
                      <a:pt x="1" y="0"/>
                    </a:cubicBezTo>
                  </a:path>
                </a:pathLst>
              </a:custGeom>
              <a:solidFill>
                <a:srgbClr val="8541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98" name="Freeform 60"/>
              <p:cNvSpPr>
                <a:spLocks/>
              </p:cNvSpPr>
              <p:nvPr/>
            </p:nvSpPr>
            <p:spPr bwMode="auto">
              <a:xfrm>
                <a:off x="1214" y="2080"/>
                <a:ext cx="143" cy="263"/>
              </a:xfrm>
              <a:custGeom>
                <a:avLst/>
                <a:gdLst>
                  <a:gd name="T0" fmla="*/ 405 w 85"/>
                  <a:gd name="T1" fmla="*/ 0 h 157"/>
                  <a:gd name="T2" fmla="*/ 84 w 85"/>
                  <a:gd name="T3" fmla="*/ 250 h 157"/>
                  <a:gd name="T4" fmla="*/ 13 w 85"/>
                  <a:gd name="T5" fmla="*/ 375 h 157"/>
                  <a:gd name="T6" fmla="*/ 119 w 85"/>
                  <a:gd name="T7" fmla="*/ 739 h 157"/>
                  <a:gd name="T8" fmla="*/ 405 w 85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5" h="157">
                    <a:moveTo>
                      <a:pt x="85" y="0"/>
                    </a:moveTo>
                    <a:cubicBezTo>
                      <a:pt x="61" y="8"/>
                      <a:pt x="37" y="26"/>
                      <a:pt x="18" y="53"/>
                    </a:cubicBezTo>
                    <a:cubicBezTo>
                      <a:pt x="12" y="62"/>
                      <a:pt x="7" y="71"/>
                      <a:pt x="3" y="80"/>
                    </a:cubicBezTo>
                    <a:cubicBezTo>
                      <a:pt x="0" y="113"/>
                      <a:pt x="7" y="143"/>
                      <a:pt x="25" y="157"/>
                    </a:cubicBezTo>
                    <a:cubicBezTo>
                      <a:pt x="24" y="105"/>
                      <a:pt x="38" y="49"/>
                      <a:pt x="85" y="0"/>
                    </a:cubicBezTo>
                  </a:path>
                </a:pathLst>
              </a:custGeom>
              <a:solidFill>
                <a:srgbClr val="C39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499" name="Freeform 61"/>
              <p:cNvSpPr>
                <a:spLocks/>
              </p:cNvSpPr>
              <p:nvPr/>
            </p:nvSpPr>
            <p:spPr bwMode="auto">
              <a:xfrm>
                <a:off x="1191" y="2214"/>
                <a:ext cx="79" cy="241"/>
              </a:xfrm>
              <a:custGeom>
                <a:avLst/>
                <a:gdLst>
                  <a:gd name="T0" fmla="*/ 82 w 47"/>
                  <a:gd name="T1" fmla="*/ 0 h 144"/>
                  <a:gd name="T2" fmla="*/ 0 w 47"/>
                  <a:gd name="T3" fmla="*/ 348 h 144"/>
                  <a:gd name="T4" fmla="*/ 34 w 47"/>
                  <a:gd name="T5" fmla="*/ 524 h 144"/>
                  <a:gd name="T6" fmla="*/ 119 w 47"/>
                  <a:gd name="T7" fmla="*/ 639 h 144"/>
                  <a:gd name="T8" fmla="*/ 224 w 47"/>
                  <a:gd name="T9" fmla="*/ 674 h 144"/>
                  <a:gd name="T10" fmla="*/ 224 w 47"/>
                  <a:gd name="T11" fmla="*/ 666 h 144"/>
                  <a:gd name="T12" fmla="*/ 153 w 47"/>
                  <a:gd name="T13" fmla="*/ 653 h 144"/>
                  <a:gd name="T14" fmla="*/ 13 w 47"/>
                  <a:gd name="T15" fmla="*/ 382 h 144"/>
                  <a:gd name="T16" fmla="*/ 182 w 47"/>
                  <a:gd name="T17" fmla="*/ 624 h 144"/>
                  <a:gd name="T18" fmla="*/ 215 w 47"/>
                  <a:gd name="T19" fmla="*/ 639 h 144"/>
                  <a:gd name="T20" fmla="*/ 187 w 47"/>
                  <a:gd name="T21" fmla="*/ 362 h 144"/>
                  <a:gd name="T22" fmla="*/ 82 w 47"/>
                  <a:gd name="T23" fmla="*/ 0 h 1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4">
                    <a:moveTo>
                      <a:pt x="17" y="0"/>
                    </a:moveTo>
                    <a:cubicBezTo>
                      <a:pt x="6" y="25"/>
                      <a:pt x="0" y="51"/>
                      <a:pt x="0" y="74"/>
                    </a:cubicBezTo>
                    <a:cubicBezTo>
                      <a:pt x="0" y="88"/>
                      <a:pt x="3" y="101"/>
                      <a:pt x="7" y="112"/>
                    </a:cubicBezTo>
                    <a:cubicBezTo>
                      <a:pt x="11" y="122"/>
                      <a:pt x="17" y="131"/>
                      <a:pt x="25" y="136"/>
                    </a:cubicBezTo>
                    <a:cubicBezTo>
                      <a:pt x="31" y="141"/>
                      <a:pt x="38" y="143"/>
                      <a:pt x="47" y="144"/>
                    </a:cubicBezTo>
                    <a:cubicBezTo>
                      <a:pt x="47" y="143"/>
                      <a:pt x="47" y="143"/>
                      <a:pt x="47" y="142"/>
                    </a:cubicBezTo>
                    <a:cubicBezTo>
                      <a:pt x="41" y="142"/>
                      <a:pt x="36" y="140"/>
                      <a:pt x="32" y="139"/>
                    </a:cubicBezTo>
                    <a:cubicBezTo>
                      <a:pt x="2" y="126"/>
                      <a:pt x="3" y="81"/>
                      <a:pt x="3" y="81"/>
                    </a:cubicBezTo>
                    <a:cubicBezTo>
                      <a:pt x="3" y="81"/>
                      <a:pt x="7" y="120"/>
                      <a:pt x="38" y="133"/>
                    </a:cubicBezTo>
                    <a:cubicBezTo>
                      <a:pt x="40" y="134"/>
                      <a:pt x="43" y="135"/>
                      <a:pt x="45" y="136"/>
                    </a:cubicBezTo>
                    <a:cubicBezTo>
                      <a:pt x="42" y="117"/>
                      <a:pt x="39" y="97"/>
                      <a:pt x="39" y="77"/>
                    </a:cubicBezTo>
                    <a:cubicBezTo>
                      <a:pt x="21" y="63"/>
                      <a:pt x="14" y="33"/>
                      <a:pt x="17" y="0"/>
                    </a:cubicBezTo>
                  </a:path>
                </a:pathLst>
              </a:custGeom>
              <a:solidFill>
                <a:srgbClr val="B89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00" name="Freeform 62"/>
              <p:cNvSpPr>
                <a:spLocks/>
              </p:cNvSpPr>
              <p:nvPr/>
            </p:nvSpPr>
            <p:spPr bwMode="auto">
              <a:xfrm>
                <a:off x="1184" y="2070"/>
                <a:ext cx="183" cy="392"/>
              </a:xfrm>
              <a:custGeom>
                <a:avLst/>
                <a:gdLst>
                  <a:gd name="T0" fmla="*/ 515 w 109"/>
                  <a:gd name="T1" fmla="*/ 0 h 234"/>
                  <a:gd name="T2" fmla="*/ 154 w 109"/>
                  <a:gd name="T3" fmla="*/ 266 h 234"/>
                  <a:gd name="T4" fmla="*/ 0 w 109"/>
                  <a:gd name="T5" fmla="*/ 752 h 234"/>
                  <a:gd name="T6" fmla="*/ 34 w 109"/>
                  <a:gd name="T7" fmla="*/ 935 h 234"/>
                  <a:gd name="T8" fmla="*/ 124 w 109"/>
                  <a:gd name="T9" fmla="*/ 1064 h 234"/>
                  <a:gd name="T10" fmla="*/ 245 w 109"/>
                  <a:gd name="T11" fmla="*/ 1101 h 234"/>
                  <a:gd name="T12" fmla="*/ 242 w 109"/>
                  <a:gd name="T13" fmla="*/ 1081 h 234"/>
                  <a:gd name="T14" fmla="*/ 138 w 109"/>
                  <a:gd name="T15" fmla="*/ 1044 h 234"/>
                  <a:gd name="T16" fmla="*/ 50 w 109"/>
                  <a:gd name="T17" fmla="*/ 931 h 234"/>
                  <a:gd name="T18" fmla="*/ 20 w 109"/>
                  <a:gd name="T19" fmla="*/ 752 h 234"/>
                  <a:gd name="T20" fmla="*/ 99 w 109"/>
                  <a:gd name="T21" fmla="*/ 404 h 234"/>
                  <a:gd name="T22" fmla="*/ 170 w 109"/>
                  <a:gd name="T23" fmla="*/ 278 h 234"/>
                  <a:gd name="T24" fmla="*/ 487 w 109"/>
                  <a:gd name="T25" fmla="*/ 28 h 234"/>
                  <a:gd name="T26" fmla="*/ 515 w 109"/>
                  <a:gd name="T27" fmla="*/ 0 h 2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9" h="234">
                    <a:moveTo>
                      <a:pt x="109" y="0"/>
                    </a:moveTo>
                    <a:cubicBezTo>
                      <a:pt x="82" y="7"/>
                      <a:pt x="54" y="26"/>
                      <a:pt x="33" y="57"/>
                    </a:cubicBezTo>
                    <a:cubicBezTo>
                      <a:pt x="11" y="89"/>
                      <a:pt x="0" y="127"/>
                      <a:pt x="0" y="160"/>
                    </a:cubicBezTo>
                    <a:cubicBezTo>
                      <a:pt x="0" y="174"/>
                      <a:pt x="3" y="188"/>
                      <a:pt x="7" y="199"/>
                    </a:cubicBezTo>
                    <a:cubicBezTo>
                      <a:pt x="11" y="210"/>
                      <a:pt x="18" y="220"/>
                      <a:pt x="26" y="226"/>
                    </a:cubicBezTo>
                    <a:cubicBezTo>
                      <a:pt x="33" y="231"/>
                      <a:pt x="42" y="233"/>
                      <a:pt x="52" y="234"/>
                    </a:cubicBezTo>
                    <a:cubicBezTo>
                      <a:pt x="52" y="233"/>
                      <a:pt x="51" y="231"/>
                      <a:pt x="51" y="230"/>
                    </a:cubicBezTo>
                    <a:cubicBezTo>
                      <a:pt x="42" y="229"/>
                      <a:pt x="35" y="227"/>
                      <a:pt x="29" y="222"/>
                    </a:cubicBezTo>
                    <a:cubicBezTo>
                      <a:pt x="21" y="217"/>
                      <a:pt x="15" y="208"/>
                      <a:pt x="11" y="198"/>
                    </a:cubicBezTo>
                    <a:cubicBezTo>
                      <a:pt x="7" y="187"/>
                      <a:pt x="4" y="174"/>
                      <a:pt x="4" y="160"/>
                    </a:cubicBezTo>
                    <a:cubicBezTo>
                      <a:pt x="4" y="137"/>
                      <a:pt x="10" y="111"/>
                      <a:pt x="21" y="86"/>
                    </a:cubicBezTo>
                    <a:cubicBezTo>
                      <a:pt x="25" y="77"/>
                      <a:pt x="30" y="68"/>
                      <a:pt x="36" y="59"/>
                    </a:cubicBezTo>
                    <a:cubicBezTo>
                      <a:pt x="55" y="32"/>
                      <a:pt x="79" y="14"/>
                      <a:pt x="103" y="6"/>
                    </a:cubicBezTo>
                    <a:cubicBezTo>
                      <a:pt x="105" y="4"/>
                      <a:pt x="107" y="2"/>
                      <a:pt x="109" y="0"/>
                    </a:cubicBezTo>
                  </a:path>
                </a:pathLst>
              </a:custGeom>
              <a:solidFill>
                <a:srgbClr val="676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01" name="Freeform 63"/>
              <p:cNvSpPr>
                <a:spLocks/>
              </p:cNvSpPr>
              <p:nvPr/>
            </p:nvSpPr>
            <p:spPr bwMode="auto">
              <a:xfrm>
                <a:off x="1194" y="2350"/>
                <a:ext cx="76" cy="102"/>
              </a:xfrm>
              <a:custGeom>
                <a:avLst/>
                <a:gdLst>
                  <a:gd name="T0" fmla="*/ 5 w 45"/>
                  <a:gd name="T1" fmla="*/ 0 h 61"/>
                  <a:gd name="T2" fmla="*/ 145 w 45"/>
                  <a:gd name="T3" fmla="*/ 271 h 61"/>
                  <a:gd name="T4" fmla="*/ 216 w 45"/>
                  <a:gd name="T5" fmla="*/ 286 h 61"/>
                  <a:gd name="T6" fmla="*/ 208 w 45"/>
                  <a:gd name="T7" fmla="*/ 258 h 61"/>
                  <a:gd name="T8" fmla="*/ 174 w 45"/>
                  <a:gd name="T9" fmla="*/ 242 h 61"/>
                  <a:gd name="T10" fmla="*/ 5 w 45"/>
                  <a:gd name="T11" fmla="*/ 0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1" y="0"/>
                    </a:moveTo>
                    <a:cubicBezTo>
                      <a:pt x="1" y="0"/>
                      <a:pt x="0" y="45"/>
                      <a:pt x="30" y="58"/>
                    </a:cubicBezTo>
                    <a:cubicBezTo>
                      <a:pt x="34" y="59"/>
                      <a:pt x="39" y="61"/>
                      <a:pt x="45" y="61"/>
                    </a:cubicBezTo>
                    <a:cubicBezTo>
                      <a:pt x="44" y="59"/>
                      <a:pt x="44" y="57"/>
                      <a:pt x="43" y="55"/>
                    </a:cubicBezTo>
                    <a:cubicBezTo>
                      <a:pt x="41" y="54"/>
                      <a:pt x="38" y="53"/>
                      <a:pt x="36" y="52"/>
                    </a:cubicBezTo>
                    <a:cubicBezTo>
                      <a:pt x="5" y="39"/>
                      <a:pt x="1" y="0"/>
                      <a:pt x="1" y="0"/>
                    </a:cubicBezTo>
                  </a:path>
                </a:pathLst>
              </a:custGeom>
              <a:solidFill>
                <a:srgbClr val="A87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02" name="Freeform 64"/>
              <p:cNvSpPr>
                <a:spLocks/>
              </p:cNvSpPr>
              <p:nvPr/>
            </p:nvSpPr>
            <p:spPr bwMode="auto">
              <a:xfrm>
                <a:off x="1606" y="2085"/>
                <a:ext cx="216" cy="563"/>
              </a:xfrm>
              <a:custGeom>
                <a:avLst/>
                <a:gdLst>
                  <a:gd name="T0" fmla="*/ 440 w 129"/>
                  <a:gd name="T1" fmla="*/ 0 h 336"/>
                  <a:gd name="T2" fmla="*/ 494 w 129"/>
                  <a:gd name="T3" fmla="*/ 5 h 336"/>
                  <a:gd name="T4" fmla="*/ 496 w 129"/>
                  <a:gd name="T5" fmla="*/ 137 h 336"/>
                  <a:gd name="T6" fmla="*/ 516 w 129"/>
                  <a:gd name="T7" fmla="*/ 300 h 336"/>
                  <a:gd name="T8" fmla="*/ 586 w 129"/>
                  <a:gd name="T9" fmla="*/ 508 h 336"/>
                  <a:gd name="T10" fmla="*/ 599 w 129"/>
                  <a:gd name="T11" fmla="*/ 732 h 336"/>
                  <a:gd name="T12" fmla="*/ 599 w 129"/>
                  <a:gd name="T13" fmla="*/ 851 h 336"/>
                  <a:gd name="T14" fmla="*/ 558 w 129"/>
                  <a:gd name="T15" fmla="*/ 947 h 336"/>
                  <a:gd name="T16" fmla="*/ 496 w 129"/>
                  <a:gd name="T17" fmla="*/ 1138 h 336"/>
                  <a:gd name="T18" fmla="*/ 460 w 129"/>
                  <a:gd name="T19" fmla="*/ 1312 h 336"/>
                  <a:gd name="T20" fmla="*/ 357 w 129"/>
                  <a:gd name="T21" fmla="*/ 1392 h 336"/>
                  <a:gd name="T22" fmla="*/ 0 w 129"/>
                  <a:gd name="T23" fmla="*/ 1580 h 336"/>
                  <a:gd name="T24" fmla="*/ 75 w 129"/>
                  <a:gd name="T25" fmla="*/ 1533 h 336"/>
                  <a:gd name="T26" fmla="*/ 196 w 129"/>
                  <a:gd name="T27" fmla="*/ 1471 h 336"/>
                  <a:gd name="T28" fmla="*/ 348 w 129"/>
                  <a:gd name="T29" fmla="*/ 1351 h 336"/>
                  <a:gd name="T30" fmla="*/ 512 w 129"/>
                  <a:gd name="T31" fmla="*/ 994 h 336"/>
                  <a:gd name="T32" fmla="*/ 583 w 129"/>
                  <a:gd name="T33" fmla="*/ 578 h 336"/>
                  <a:gd name="T34" fmla="*/ 527 w 129"/>
                  <a:gd name="T35" fmla="*/ 395 h 336"/>
                  <a:gd name="T36" fmla="*/ 487 w 129"/>
                  <a:gd name="T37" fmla="*/ 225 h 336"/>
                  <a:gd name="T38" fmla="*/ 474 w 129"/>
                  <a:gd name="T39" fmla="*/ 5 h 3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9" h="336">
                    <a:moveTo>
                      <a:pt x="94" y="0"/>
                    </a:moveTo>
                    <a:cubicBezTo>
                      <a:pt x="98" y="0"/>
                      <a:pt x="101" y="0"/>
                      <a:pt x="105" y="1"/>
                    </a:cubicBezTo>
                    <a:cubicBezTo>
                      <a:pt x="109" y="10"/>
                      <a:pt x="106" y="21"/>
                      <a:pt x="106" y="29"/>
                    </a:cubicBezTo>
                    <a:cubicBezTo>
                      <a:pt x="107" y="41"/>
                      <a:pt x="107" y="53"/>
                      <a:pt x="110" y="64"/>
                    </a:cubicBezTo>
                    <a:cubicBezTo>
                      <a:pt x="114" y="79"/>
                      <a:pt x="121" y="93"/>
                      <a:pt x="125" y="108"/>
                    </a:cubicBezTo>
                    <a:cubicBezTo>
                      <a:pt x="129" y="123"/>
                      <a:pt x="128" y="140"/>
                      <a:pt x="128" y="156"/>
                    </a:cubicBezTo>
                    <a:cubicBezTo>
                      <a:pt x="128" y="164"/>
                      <a:pt x="129" y="174"/>
                      <a:pt x="128" y="181"/>
                    </a:cubicBezTo>
                    <a:cubicBezTo>
                      <a:pt x="126" y="189"/>
                      <a:pt x="121" y="194"/>
                      <a:pt x="119" y="201"/>
                    </a:cubicBezTo>
                    <a:cubicBezTo>
                      <a:pt x="114" y="215"/>
                      <a:pt x="109" y="229"/>
                      <a:pt x="106" y="242"/>
                    </a:cubicBezTo>
                    <a:cubicBezTo>
                      <a:pt x="103" y="255"/>
                      <a:pt x="102" y="267"/>
                      <a:pt x="98" y="279"/>
                    </a:cubicBezTo>
                    <a:cubicBezTo>
                      <a:pt x="95" y="292"/>
                      <a:pt x="88" y="292"/>
                      <a:pt x="76" y="296"/>
                    </a:cubicBezTo>
                    <a:cubicBezTo>
                      <a:pt x="50" y="307"/>
                      <a:pt x="29" y="336"/>
                      <a:pt x="0" y="336"/>
                    </a:cubicBezTo>
                    <a:cubicBezTo>
                      <a:pt x="0" y="330"/>
                      <a:pt x="10" y="328"/>
                      <a:pt x="16" y="326"/>
                    </a:cubicBezTo>
                    <a:cubicBezTo>
                      <a:pt x="26" y="323"/>
                      <a:pt x="34" y="320"/>
                      <a:pt x="42" y="313"/>
                    </a:cubicBezTo>
                    <a:cubicBezTo>
                      <a:pt x="53" y="304"/>
                      <a:pt x="63" y="295"/>
                      <a:pt x="74" y="287"/>
                    </a:cubicBezTo>
                    <a:cubicBezTo>
                      <a:pt x="97" y="270"/>
                      <a:pt x="102" y="238"/>
                      <a:pt x="109" y="211"/>
                    </a:cubicBezTo>
                    <a:cubicBezTo>
                      <a:pt x="115" y="183"/>
                      <a:pt x="125" y="152"/>
                      <a:pt x="124" y="123"/>
                    </a:cubicBezTo>
                    <a:cubicBezTo>
                      <a:pt x="124" y="110"/>
                      <a:pt x="116" y="97"/>
                      <a:pt x="112" y="84"/>
                    </a:cubicBezTo>
                    <a:cubicBezTo>
                      <a:pt x="109" y="72"/>
                      <a:pt x="107" y="60"/>
                      <a:pt x="104" y="48"/>
                    </a:cubicBezTo>
                    <a:cubicBezTo>
                      <a:pt x="101" y="32"/>
                      <a:pt x="101" y="17"/>
                      <a:pt x="101" y="1"/>
                    </a:cubicBezTo>
                  </a:path>
                </a:pathLst>
              </a:custGeom>
              <a:solidFill>
                <a:srgbClr val="54B4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03" name="Oval 65"/>
              <p:cNvSpPr>
                <a:spLocks noChangeArrowheads="1"/>
              </p:cNvSpPr>
              <p:nvPr/>
            </p:nvSpPr>
            <p:spPr bwMode="auto">
              <a:xfrm>
                <a:off x="1338" y="2062"/>
                <a:ext cx="40" cy="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504" name="Oval 66"/>
              <p:cNvSpPr>
                <a:spLocks noChangeArrowheads="1"/>
              </p:cNvSpPr>
              <p:nvPr/>
            </p:nvSpPr>
            <p:spPr bwMode="auto">
              <a:xfrm>
                <a:off x="1308" y="2087"/>
                <a:ext cx="22" cy="2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</p:grpSp>
        <p:grpSp>
          <p:nvGrpSpPr>
            <p:cNvPr id="1505" name="Group 40"/>
            <p:cNvGrpSpPr>
              <a:grpSpLocks/>
            </p:cNvGrpSpPr>
            <p:nvPr/>
          </p:nvGrpSpPr>
          <p:grpSpPr bwMode="auto">
            <a:xfrm>
              <a:off x="1403648" y="3343197"/>
              <a:ext cx="144000" cy="144000"/>
              <a:chOff x="930" y="1787"/>
              <a:chExt cx="979" cy="934"/>
            </a:xfrm>
          </p:grpSpPr>
          <p:sp>
            <p:nvSpPr>
              <p:cNvPr id="1506" name="Freeform 41"/>
              <p:cNvSpPr>
                <a:spLocks/>
              </p:cNvSpPr>
              <p:nvPr/>
            </p:nvSpPr>
            <p:spPr bwMode="auto">
              <a:xfrm>
                <a:off x="957" y="1804"/>
                <a:ext cx="952" cy="914"/>
              </a:xfrm>
              <a:custGeom>
                <a:avLst/>
                <a:gdLst>
                  <a:gd name="T0" fmla="*/ 271 w 569"/>
                  <a:gd name="T1" fmla="*/ 333 h 546"/>
                  <a:gd name="T2" fmla="*/ 465 w 569"/>
                  <a:gd name="T3" fmla="*/ 732 h 546"/>
                  <a:gd name="T4" fmla="*/ 294 w 569"/>
                  <a:gd name="T5" fmla="*/ 710 h 546"/>
                  <a:gd name="T6" fmla="*/ 179 w 569"/>
                  <a:gd name="T7" fmla="*/ 666 h 546"/>
                  <a:gd name="T8" fmla="*/ 333 w 569"/>
                  <a:gd name="T9" fmla="*/ 906 h 546"/>
                  <a:gd name="T10" fmla="*/ 279 w 569"/>
                  <a:gd name="T11" fmla="*/ 1113 h 546"/>
                  <a:gd name="T12" fmla="*/ 151 w 569"/>
                  <a:gd name="T13" fmla="*/ 1225 h 546"/>
                  <a:gd name="T14" fmla="*/ 253 w 569"/>
                  <a:gd name="T15" fmla="*/ 1317 h 546"/>
                  <a:gd name="T16" fmla="*/ 167 w 569"/>
                  <a:gd name="T17" fmla="*/ 1393 h 546"/>
                  <a:gd name="T18" fmla="*/ 244 w 569"/>
                  <a:gd name="T19" fmla="*/ 1455 h 546"/>
                  <a:gd name="T20" fmla="*/ 249 w 569"/>
                  <a:gd name="T21" fmla="*/ 1622 h 546"/>
                  <a:gd name="T22" fmla="*/ 22 w 569"/>
                  <a:gd name="T23" fmla="*/ 1858 h 546"/>
                  <a:gd name="T24" fmla="*/ 132 w 569"/>
                  <a:gd name="T25" fmla="*/ 1838 h 546"/>
                  <a:gd name="T26" fmla="*/ 271 w 569"/>
                  <a:gd name="T27" fmla="*/ 1838 h 546"/>
                  <a:gd name="T28" fmla="*/ 473 w 569"/>
                  <a:gd name="T29" fmla="*/ 2205 h 546"/>
                  <a:gd name="T30" fmla="*/ 557 w 569"/>
                  <a:gd name="T31" fmla="*/ 2324 h 546"/>
                  <a:gd name="T32" fmla="*/ 566 w 569"/>
                  <a:gd name="T33" fmla="*/ 2506 h 546"/>
                  <a:gd name="T34" fmla="*/ 632 w 569"/>
                  <a:gd name="T35" fmla="*/ 2449 h 546"/>
                  <a:gd name="T36" fmla="*/ 716 w 569"/>
                  <a:gd name="T37" fmla="*/ 2387 h 546"/>
                  <a:gd name="T38" fmla="*/ 740 w 569"/>
                  <a:gd name="T39" fmla="*/ 2457 h 546"/>
                  <a:gd name="T40" fmla="*/ 778 w 569"/>
                  <a:gd name="T41" fmla="*/ 2449 h 546"/>
                  <a:gd name="T42" fmla="*/ 828 w 569"/>
                  <a:gd name="T43" fmla="*/ 2437 h 546"/>
                  <a:gd name="T44" fmla="*/ 1119 w 569"/>
                  <a:gd name="T45" fmla="*/ 2506 h 546"/>
                  <a:gd name="T46" fmla="*/ 1231 w 569"/>
                  <a:gd name="T47" fmla="*/ 2561 h 546"/>
                  <a:gd name="T48" fmla="*/ 1280 w 569"/>
                  <a:gd name="T49" fmla="*/ 2514 h 546"/>
                  <a:gd name="T50" fmla="*/ 1683 w 569"/>
                  <a:gd name="T51" fmla="*/ 2483 h 546"/>
                  <a:gd name="T52" fmla="*/ 1755 w 569"/>
                  <a:gd name="T53" fmla="*/ 2514 h 546"/>
                  <a:gd name="T54" fmla="*/ 1822 w 569"/>
                  <a:gd name="T55" fmla="*/ 2548 h 546"/>
                  <a:gd name="T56" fmla="*/ 1897 w 569"/>
                  <a:gd name="T57" fmla="*/ 2437 h 546"/>
                  <a:gd name="T58" fmla="*/ 1971 w 569"/>
                  <a:gd name="T59" fmla="*/ 2449 h 546"/>
                  <a:gd name="T60" fmla="*/ 2024 w 569"/>
                  <a:gd name="T61" fmla="*/ 2462 h 546"/>
                  <a:gd name="T62" fmla="*/ 2100 w 569"/>
                  <a:gd name="T63" fmla="*/ 2332 h 546"/>
                  <a:gd name="T64" fmla="*/ 2254 w 569"/>
                  <a:gd name="T65" fmla="*/ 2282 h 546"/>
                  <a:gd name="T66" fmla="*/ 2454 w 569"/>
                  <a:gd name="T67" fmla="*/ 2337 h 546"/>
                  <a:gd name="T68" fmla="*/ 2399 w 569"/>
                  <a:gd name="T69" fmla="*/ 2054 h 546"/>
                  <a:gd name="T70" fmla="*/ 2558 w 569"/>
                  <a:gd name="T71" fmla="*/ 1560 h 546"/>
                  <a:gd name="T72" fmla="*/ 2657 w 569"/>
                  <a:gd name="T73" fmla="*/ 1421 h 546"/>
                  <a:gd name="T74" fmla="*/ 2533 w 569"/>
                  <a:gd name="T75" fmla="*/ 1364 h 546"/>
                  <a:gd name="T76" fmla="*/ 2520 w 569"/>
                  <a:gd name="T77" fmla="*/ 1197 h 546"/>
                  <a:gd name="T78" fmla="*/ 2608 w 569"/>
                  <a:gd name="T79" fmla="*/ 1098 h 546"/>
                  <a:gd name="T80" fmla="*/ 2540 w 569"/>
                  <a:gd name="T81" fmla="*/ 1085 h 546"/>
                  <a:gd name="T82" fmla="*/ 2429 w 569"/>
                  <a:gd name="T83" fmla="*/ 1056 h 546"/>
                  <a:gd name="T84" fmla="*/ 2429 w 569"/>
                  <a:gd name="T85" fmla="*/ 840 h 546"/>
                  <a:gd name="T86" fmla="*/ 2533 w 569"/>
                  <a:gd name="T87" fmla="*/ 633 h 546"/>
                  <a:gd name="T88" fmla="*/ 2416 w 569"/>
                  <a:gd name="T89" fmla="*/ 675 h 546"/>
                  <a:gd name="T90" fmla="*/ 2262 w 569"/>
                  <a:gd name="T91" fmla="*/ 711 h 546"/>
                  <a:gd name="T92" fmla="*/ 2004 w 569"/>
                  <a:gd name="T93" fmla="*/ 541 h 546"/>
                  <a:gd name="T94" fmla="*/ 1926 w 569"/>
                  <a:gd name="T95" fmla="*/ 454 h 546"/>
                  <a:gd name="T96" fmla="*/ 1887 w 569"/>
                  <a:gd name="T97" fmla="*/ 454 h 546"/>
                  <a:gd name="T98" fmla="*/ 1864 w 569"/>
                  <a:gd name="T99" fmla="*/ 445 h 546"/>
                  <a:gd name="T100" fmla="*/ 1830 w 569"/>
                  <a:gd name="T101" fmla="*/ 341 h 546"/>
                  <a:gd name="T102" fmla="*/ 1768 w 569"/>
                  <a:gd name="T103" fmla="*/ 357 h 546"/>
                  <a:gd name="T104" fmla="*/ 1725 w 569"/>
                  <a:gd name="T105" fmla="*/ 370 h 546"/>
                  <a:gd name="T106" fmla="*/ 1526 w 569"/>
                  <a:gd name="T107" fmla="*/ 249 h 546"/>
                  <a:gd name="T108" fmla="*/ 1434 w 569"/>
                  <a:gd name="T109" fmla="*/ 104 h 546"/>
                  <a:gd name="T110" fmla="*/ 1315 w 569"/>
                  <a:gd name="T111" fmla="*/ 328 h 546"/>
                  <a:gd name="T112" fmla="*/ 1114 w 569"/>
                  <a:gd name="T113" fmla="*/ 367 h 546"/>
                  <a:gd name="T114" fmla="*/ 932 w 569"/>
                  <a:gd name="T115" fmla="*/ 370 h 546"/>
                  <a:gd name="T116" fmla="*/ 823 w 569"/>
                  <a:gd name="T117" fmla="*/ 333 h 546"/>
                  <a:gd name="T118" fmla="*/ 766 w 569"/>
                  <a:gd name="T119" fmla="*/ 465 h 546"/>
                  <a:gd name="T120" fmla="*/ 566 w 569"/>
                  <a:gd name="T121" fmla="*/ 536 h 546"/>
                  <a:gd name="T122" fmla="*/ 271 w 569"/>
                  <a:gd name="T123" fmla="*/ 333 h 54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569" h="546">
                    <a:moveTo>
                      <a:pt x="58" y="71"/>
                    </a:moveTo>
                    <a:cubicBezTo>
                      <a:pt x="50" y="78"/>
                      <a:pt x="114" y="135"/>
                      <a:pt x="99" y="156"/>
                    </a:cubicBezTo>
                    <a:cubicBezTo>
                      <a:pt x="90" y="167"/>
                      <a:pt x="76" y="159"/>
                      <a:pt x="63" y="151"/>
                    </a:cubicBezTo>
                    <a:cubicBezTo>
                      <a:pt x="52" y="144"/>
                      <a:pt x="43" y="138"/>
                      <a:pt x="38" y="142"/>
                    </a:cubicBezTo>
                    <a:cubicBezTo>
                      <a:pt x="28" y="152"/>
                      <a:pt x="79" y="169"/>
                      <a:pt x="71" y="193"/>
                    </a:cubicBezTo>
                    <a:cubicBezTo>
                      <a:pt x="64" y="216"/>
                      <a:pt x="62" y="225"/>
                      <a:pt x="60" y="237"/>
                    </a:cubicBezTo>
                    <a:cubicBezTo>
                      <a:pt x="55" y="260"/>
                      <a:pt x="34" y="248"/>
                      <a:pt x="32" y="261"/>
                    </a:cubicBezTo>
                    <a:cubicBezTo>
                      <a:pt x="30" y="269"/>
                      <a:pt x="55" y="267"/>
                      <a:pt x="54" y="281"/>
                    </a:cubicBezTo>
                    <a:cubicBezTo>
                      <a:pt x="53" y="288"/>
                      <a:pt x="40" y="286"/>
                      <a:pt x="36" y="297"/>
                    </a:cubicBezTo>
                    <a:cubicBezTo>
                      <a:pt x="35" y="301"/>
                      <a:pt x="50" y="295"/>
                      <a:pt x="52" y="310"/>
                    </a:cubicBezTo>
                    <a:cubicBezTo>
                      <a:pt x="55" y="325"/>
                      <a:pt x="62" y="341"/>
                      <a:pt x="53" y="346"/>
                    </a:cubicBezTo>
                    <a:cubicBezTo>
                      <a:pt x="45" y="351"/>
                      <a:pt x="0" y="383"/>
                      <a:pt x="5" y="396"/>
                    </a:cubicBezTo>
                    <a:cubicBezTo>
                      <a:pt x="7" y="402"/>
                      <a:pt x="17" y="397"/>
                      <a:pt x="28" y="392"/>
                    </a:cubicBezTo>
                    <a:cubicBezTo>
                      <a:pt x="41" y="387"/>
                      <a:pt x="55" y="381"/>
                      <a:pt x="58" y="392"/>
                    </a:cubicBezTo>
                    <a:cubicBezTo>
                      <a:pt x="64" y="412"/>
                      <a:pt x="82" y="451"/>
                      <a:pt x="101" y="470"/>
                    </a:cubicBezTo>
                    <a:cubicBezTo>
                      <a:pt x="120" y="488"/>
                      <a:pt x="112" y="490"/>
                      <a:pt x="119" y="495"/>
                    </a:cubicBezTo>
                    <a:cubicBezTo>
                      <a:pt x="126" y="501"/>
                      <a:pt x="114" y="529"/>
                      <a:pt x="121" y="534"/>
                    </a:cubicBezTo>
                    <a:cubicBezTo>
                      <a:pt x="124" y="537"/>
                      <a:pt x="129" y="529"/>
                      <a:pt x="135" y="522"/>
                    </a:cubicBezTo>
                    <a:cubicBezTo>
                      <a:pt x="141" y="514"/>
                      <a:pt x="147" y="507"/>
                      <a:pt x="153" y="509"/>
                    </a:cubicBezTo>
                    <a:cubicBezTo>
                      <a:pt x="164" y="515"/>
                      <a:pt x="151" y="522"/>
                      <a:pt x="158" y="524"/>
                    </a:cubicBezTo>
                    <a:cubicBezTo>
                      <a:pt x="161" y="525"/>
                      <a:pt x="163" y="524"/>
                      <a:pt x="166" y="522"/>
                    </a:cubicBezTo>
                    <a:cubicBezTo>
                      <a:pt x="169" y="520"/>
                      <a:pt x="172" y="518"/>
                      <a:pt x="177" y="520"/>
                    </a:cubicBezTo>
                    <a:cubicBezTo>
                      <a:pt x="187" y="522"/>
                      <a:pt x="216" y="536"/>
                      <a:pt x="239" y="534"/>
                    </a:cubicBezTo>
                    <a:cubicBezTo>
                      <a:pt x="262" y="531"/>
                      <a:pt x="253" y="546"/>
                      <a:pt x="263" y="546"/>
                    </a:cubicBezTo>
                    <a:cubicBezTo>
                      <a:pt x="272" y="546"/>
                      <a:pt x="264" y="537"/>
                      <a:pt x="273" y="536"/>
                    </a:cubicBezTo>
                    <a:cubicBezTo>
                      <a:pt x="282" y="534"/>
                      <a:pt x="343" y="533"/>
                      <a:pt x="359" y="529"/>
                    </a:cubicBezTo>
                    <a:cubicBezTo>
                      <a:pt x="367" y="527"/>
                      <a:pt x="371" y="531"/>
                      <a:pt x="375" y="536"/>
                    </a:cubicBezTo>
                    <a:cubicBezTo>
                      <a:pt x="379" y="540"/>
                      <a:pt x="383" y="544"/>
                      <a:pt x="389" y="543"/>
                    </a:cubicBezTo>
                    <a:cubicBezTo>
                      <a:pt x="401" y="542"/>
                      <a:pt x="396" y="525"/>
                      <a:pt x="405" y="520"/>
                    </a:cubicBezTo>
                    <a:cubicBezTo>
                      <a:pt x="410" y="517"/>
                      <a:pt x="416" y="519"/>
                      <a:pt x="421" y="522"/>
                    </a:cubicBezTo>
                    <a:cubicBezTo>
                      <a:pt x="425" y="524"/>
                      <a:pt x="429" y="527"/>
                      <a:pt x="432" y="525"/>
                    </a:cubicBezTo>
                    <a:cubicBezTo>
                      <a:pt x="438" y="523"/>
                      <a:pt x="434" y="504"/>
                      <a:pt x="448" y="497"/>
                    </a:cubicBezTo>
                    <a:cubicBezTo>
                      <a:pt x="461" y="490"/>
                      <a:pt x="469" y="479"/>
                      <a:pt x="481" y="486"/>
                    </a:cubicBezTo>
                    <a:cubicBezTo>
                      <a:pt x="494" y="492"/>
                      <a:pt x="518" y="504"/>
                      <a:pt x="524" y="498"/>
                    </a:cubicBezTo>
                    <a:cubicBezTo>
                      <a:pt x="531" y="492"/>
                      <a:pt x="503" y="460"/>
                      <a:pt x="512" y="438"/>
                    </a:cubicBezTo>
                    <a:cubicBezTo>
                      <a:pt x="521" y="417"/>
                      <a:pt x="544" y="357"/>
                      <a:pt x="546" y="333"/>
                    </a:cubicBezTo>
                    <a:cubicBezTo>
                      <a:pt x="549" y="309"/>
                      <a:pt x="569" y="315"/>
                      <a:pt x="567" y="303"/>
                    </a:cubicBezTo>
                    <a:cubicBezTo>
                      <a:pt x="565" y="292"/>
                      <a:pt x="544" y="303"/>
                      <a:pt x="541" y="291"/>
                    </a:cubicBezTo>
                    <a:cubicBezTo>
                      <a:pt x="538" y="278"/>
                      <a:pt x="529" y="264"/>
                      <a:pt x="538" y="255"/>
                    </a:cubicBezTo>
                    <a:cubicBezTo>
                      <a:pt x="546" y="247"/>
                      <a:pt x="558" y="242"/>
                      <a:pt x="557" y="234"/>
                    </a:cubicBezTo>
                    <a:cubicBezTo>
                      <a:pt x="556" y="231"/>
                      <a:pt x="550" y="231"/>
                      <a:pt x="542" y="231"/>
                    </a:cubicBezTo>
                    <a:cubicBezTo>
                      <a:pt x="532" y="232"/>
                      <a:pt x="521" y="232"/>
                      <a:pt x="519" y="225"/>
                    </a:cubicBezTo>
                    <a:cubicBezTo>
                      <a:pt x="517" y="212"/>
                      <a:pt x="513" y="192"/>
                      <a:pt x="519" y="179"/>
                    </a:cubicBezTo>
                    <a:cubicBezTo>
                      <a:pt x="524" y="166"/>
                      <a:pt x="549" y="141"/>
                      <a:pt x="541" y="135"/>
                    </a:cubicBezTo>
                    <a:cubicBezTo>
                      <a:pt x="537" y="132"/>
                      <a:pt x="527" y="138"/>
                      <a:pt x="516" y="144"/>
                    </a:cubicBezTo>
                    <a:cubicBezTo>
                      <a:pt x="504" y="151"/>
                      <a:pt x="491" y="157"/>
                      <a:pt x="483" y="152"/>
                    </a:cubicBezTo>
                    <a:cubicBezTo>
                      <a:pt x="469" y="143"/>
                      <a:pt x="438" y="120"/>
                      <a:pt x="428" y="115"/>
                    </a:cubicBezTo>
                    <a:cubicBezTo>
                      <a:pt x="417" y="109"/>
                      <a:pt x="419" y="102"/>
                      <a:pt x="411" y="97"/>
                    </a:cubicBezTo>
                    <a:cubicBezTo>
                      <a:pt x="407" y="95"/>
                      <a:pt x="405" y="96"/>
                      <a:pt x="403" y="97"/>
                    </a:cubicBezTo>
                    <a:cubicBezTo>
                      <a:pt x="402" y="97"/>
                      <a:pt x="400" y="98"/>
                      <a:pt x="398" y="95"/>
                    </a:cubicBezTo>
                    <a:cubicBezTo>
                      <a:pt x="393" y="90"/>
                      <a:pt x="401" y="76"/>
                      <a:pt x="391" y="73"/>
                    </a:cubicBezTo>
                    <a:cubicBezTo>
                      <a:pt x="385" y="71"/>
                      <a:pt x="382" y="74"/>
                      <a:pt x="378" y="76"/>
                    </a:cubicBezTo>
                    <a:cubicBezTo>
                      <a:pt x="376" y="78"/>
                      <a:pt x="373" y="80"/>
                      <a:pt x="368" y="79"/>
                    </a:cubicBezTo>
                    <a:cubicBezTo>
                      <a:pt x="358" y="79"/>
                      <a:pt x="330" y="77"/>
                      <a:pt x="326" y="53"/>
                    </a:cubicBezTo>
                    <a:cubicBezTo>
                      <a:pt x="322" y="29"/>
                      <a:pt x="312" y="0"/>
                      <a:pt x="306" y="22"/>
                    </a:cubicBezTo>
                    <a:cubicBezTo>
                      <a:pt x="300" y="44"/>
                      <a:pt x="293" y="68"/>
                      <a:pt x="281" y="70"/>
                    </a:cubicBezTo>
                    <a:cubicBezTo>
                      <a:pt x="269" y="72"/>
                      <a:pt x="254" y="72"/>
                      <a:pt x="238" y="78"/>
                    </a:cubicBezTo>
                    <a:cubicBezTo>
                      <a:pt x="222" y="85"/>
                      <a:pt x="212" y="88"/>
                      <a:pt x="199" y="79"/>
                    </a:cubicBezTo>
                    <a:cubicBezTo>
                      <a:pt x="186" y="71"/>
                      <a:pt x="183" y="69"/>
                      <a:pt x="176" y="71"/>
                    </a:cubicBezTo>
                    <a:cubicBezTo>
                      <a:pt x="169" y="74"/>
                      <a:pt x="172" y="91"/>
                      <a:pt x="164" y="99"/>
                    </a:cubicBezTo>
                    <a:cubicBezTo>
                      <a:pt x="156" y="106"/>
                      <a:pt x="134" y="122"/>
                      <a:pt x="121" y="114"/>
                    </a:cubicBezTo>
                    <a:cubicBezTo>
                      <a:pt x="107" y="106"/>
                      <a:pt x="67" y="64"/>
                      <a:pt x="58" y="71"/>
                    </a:cubicBezTo>
                  </a:path>
                </a:pathLst>
              </a:custGeom>
              <a:solidFill>
                <a:srgbClr val="8DD3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07" name="Freeform 42"/>
              <p:cNvSpPr>
                <a:spLocks/>
              </p:cNvSpPr>
              <p:nvPr/>
            </p:nvSpPr>
            <p:spPr bwMode="auto">
              <a:xfrm>
                <a:off x="960" y="1824"/>
                <a:ext cx="949" cy="897"/>
              </a:xfrm>
              <a:custGeom>
                <a:avLst/>
                <a:gdLst>
                  <a:gd name="T0" fmla="*/ 445 w 567"/>
                  <a:gd name="T1" fmla="*/ 666 h 536"/>
                  <a:gd name="T2" fmla="*/ 166 w 567"/>
                  <a:gd name="T3" fmla="*/ 648 h 536"/>
                  <a:gd name="T4" fmla="*/ 179 w 567"/>
                  <a:gd name="T5" fmla="*/ 1120 h 536"/>
                  <a:gd name="T6" fmla="*/ 236 w 567"/>
                  <a:gd name="T7" fmla="*/ 1257 h 536"/>
                  <a:gd name="T8" fmla="*/ 166 w 567"/>
                  <a:gd name="T9" fmla="*/ 1351 h 536"/>
                  <a:gd name="T10" fmla="*/ 107 w 567"/>
                  <a:gd name="T11" fmla="*/ 1655 h 536"/>
                  <a:gd name="T12" fmla="*/ 154 w 567"/>
                  <a:gd name="T13" fmla="*/ 1781 h 536"/>
                  <a:gd name="T14" fmla="*/ 537 w 567"/>
                  <a:gd name="T15" fmla="*/ 2274 h 536"/>
                  <a:gd name="T16" fmla="*/ 549 w 567"/>
                  <a:gd name="T17" fmla="*/ 2457 h 536"/>
                  <a:gd name="T18" fmla="*/ 716 w 567"/>
                  <a:gd name="T19" fmla="*/ 2346 h 536"/>
                  <a:gd name="T20" fmla="*/ 778 w 567"/>
                  <a:gd name="T21" fmla="*/ 2395 h 536"/>
                  <a:gd name="T22" fmla="*/ 1182 w 567"/>
                  <a:gd name="T23" fmla="*/ 2475 h 536"/>
                  <a:gd name="T24" fmla="*/ 1260 w 567"/>
                  <a:gd name="T25" fmla="*/ 2465 h 536"/>
                  <a:gd name="T26" fmla="*/ 1776 w 567"/>
                  <a:gd name="T27" fmla="*/ 2492 h 536"/>
                  <a:gd name="T28" fmla="*/ 1913 w 567"/>
                  <a:gd name="T29" fmla="*/ 2380 h 536"/>
                  <a:gd name="T30" fmla="*/ 2095 w 567"/>
                  <a:gd name="T31" fmla="*/ 2283 h 536"/>
                  <a:gd name="T32" fmla="*/ 2452 w 567"/>
                  <a:gd name="T33" fmla="*/ 2221 h 536"/>
                  <a:gd name="T34" fmla="*/ 2644 w 567"/>
                  <a:gd name="T35" fmla="*/ 1397 h 536"/>
                  <a:gd name="T36" fmla="*/ 2519 w 567"/>
                  <a:gd name="T37" fmla="*/ 1238 h 536"/>
                  <a:gd name="T38" fmla="*/ 2583 w 567"/>
                  <a:gd name="T39" fmla="*/ 1023 h 536"/>
                  <a:gd name="T40" fmla="*/ 2494 w 567"/>
                  <a:gd name="T41" fmla="*/ 695 h 536"/>
                  <a:gd name="T42" fmla="*/ 2263 w 567"/>
                  <a:gd name="T43" fmla="*/ 653 h 536"/>
                  <a:gd name="T44" fmla="*/ 1866 w 567"/>
                  <a:gd name="T45" fmla="*/ 390 h 536"/>
                  <a:gd name="T46" fmla="*/ 1776 w 567"/>
                  <a:gd name="T47" fmla="*/ 279 h 536"/>
                  <a:gd name="T48" fmla="*/ 1496 w 567"/>
                  <a:gd name="T49" fmla="*/ 64 h 536"/>
                  <a:gd name="T50" fmla="*/ 1342 w 567"/>
                  <a:gd name="T51" fmla="*/ 238 h 536"/>
                  <a:gd name="T52" fmla="*/ 798 w 567"/>
                  <a:gd name="T53" fmla="*/ 278 h 536"/>
                  <a:gd name="T54" fmla="*/ 382 w 567"/>
                  <a:gd name="T55" fmla="*/ 321 h 536"/>
                  <a:gd name="T56" fmla="*/ 278 w 567"/>
                  <a:gd name="T57" fmla="*/ 279 h 536"/>
                  <a:gd name="T58" fmla="*/ 787 w 567"/>
                  <a:gd name="T59" fmla="*/ 375 h 536"/>
                  <a:gd name="T60" fmla="*/ 1106 w 567"/>
                  <a:gd name="T61" fmla="*/ 320 h 536"/>
                  <a:gd name="T62" fmla="*/ 1454 w 567"/>
                  <a:gd name="T63" fmla="*/ 22 h 536"/>
                  <a:gd name="T64" fmla="*/ 1721 w 567"/>
                  <a:gd name="T65" fmla="*/ 321 h 536"/>
                  <a:gd name="T66" fmla="*/ 1838 w 567"/>
                  <a:gd name="T67" fmla="*/ 382 h 536"/>
                  <a:gd name="T68" fmla="*/ 1992 w 567"/>
                  <a:gd name="T69" fmla="*/ 487 h 536"/>
                  <a:gd name="T70" fmla="*/ 2521 w 567"/>
                  <a:gd name="T71" fmla="*/ 586 h 536"/>
                  <a:gd name="T72" fmla="*/ 2462 w 567"/>
                  <a:gd name="T73" fmla="*/ 1036 h 536"/>
                  <a:gd name="T74" fmla="*/ 2552 w 567"/>
                  <a:gd name="T75" fmla="*/ 1098 h 536"/>
                  <a:gd name="T76" fmla="*/ 2631 w 567"/>
                  <a:gd name="T77" fmla="*/ 1356 h 536"/>
                  <a:gd name="T78" fmla="*/ 2382 w 567"/>
                  <a:gd name="T79" fmla="*/ 1996 h 536"/>
                  <a:gd name="T80" fmla="*/ 2249 w 567"/>
                  <a:gd name="T81" fmla="*/ 2212 h 536"/>
                  <a:gd name="T82" fmla="*/ 2005 w 567"/>
                  <a:gd name="T83" fmla="*/ 2400 h 536"/>
                  <a:gd name="T84" fmla="*/ 1809 w 567"/>
                  <a:gd name="T85" fmla="*/ 2478 h 536"/>
                  <a:gd name="T86" fmla="*/ 1398 w 567"/>
                  <a:gd name="T87" fmla="*/ 2437 h 536"/>
                  <a:gd name="T88" fmla="*/ 1223 w 567"/>
                  <a:gd name="T89" fmla="*/ 2492 h 536"/>
                  <a:gd name="T90" fmla="*/ 932 w 567"/>
                  <a:gd name="T91" fmla="*/ 2408 h 536"/>
                  <a:gd name="T92" fmla="*/ 731 w 567"/>
                  <a:gd name="T93" fmla="*/ 2390 h 536"/>
                  <a:gd name="T94" fmla="*/ 731 w 567"/>
                  <a:gd name="T95" fmla="*/ 2338 h 536"/>
                  <a:gd name="T96" fmla="*/ 562 w 567"/>
                  <a:gd name="T97" fmla="*/ 2442 h 536"/>
                  <a:gd name="T98" fmla="*/ 537 w 567"/>
                  <a:gd name="T99" fmla="*/ 2246 h 536"/>
                  <a:gd name="T100" fmla="*/ 33 w 567"/>
                  <a:gd name="T101" fmla="*/ 1801 h 536"/>
                  <a:gd name="T102" fmla="*/ 266 w 567"/>
                  <a:gd name="T103" fmla="*/ 1523 h 536"/>
                  <a:gd name="T104" fmla="*/ 166 w 567"/>
                  <a:gd name="T105" fmla="*/ 1335 h 536"/>
                  <a:gd name="T106" fmla="*/ 166 w 567"/>
                  <a:gd name="T107" fmla="*/ 1335 h 536"/>
                  <a:gd name="T108" fmla="*/ 224 w 567"/>
                  <a:gd name="T109" fmla="*/ 1294 h 536"/>
                  <a:gd name="T110" fmla="*/ 146 w 567"/>
                  <a:gd name="T111" fmla="*/ 1168 h 536"/>
                  <a:gd name="T112" fmla="*/ 308 w 567"/>
                  <a:gd name="T113" fmla="*/ 753 h 536"/>
                  <a:gd name="T114" fmla="*/ 308 w 567"/>
                  <a:gd name="T115" fmla="*/ 674 h 536"/>
                  <a:gd name="T116" fmla="*/ 271 w 567"/>
                  <a:gd name="T117" fmla="*/ 286 h 536"/>
                  <a:gd name="T118" fmla="*/ 271 w 567"/>
                  <a:gd name="T119" fmla="*/ 286 h 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67" h="536">
                    <a:moveTo>
                      <a:pt x="56" y="59"/>
                    </a:moveTo>
                    <a:cubicBezTo>
                      <a:pt x="55" y="58"/>
                      <a:pt x="55" y="58"/>
                      <a:pt x="55" y="58"/>
                    </a:cubicBezTo>
                    <a:cubicBezTo>
                      <a:pt x="54" y="58"/>
                      <a:pt x="54" y="60"/>
                      <a:pt x="54" y="61"/>
                    </a:cubicBezTo>
                    <a:cubicBezTo>
                      <a:pt x="54" y="63"/>
                      <a:pt x="55" y="65"/>
                      <a:pt x="56" y="67"/>
                    </a:cubicBezTo>
                    <a:cubicBezTo>
                      <a:pt x="58" y="71"/>
                      <a:pt x="62" y="76"/>
                      <a:pt x="66" y="82"/>
                    </a:cubicBezTo>
                    <a:cubicBezTo>
                      <a:pt x="72" y="91"/>
                      <a:pt x="80" y="101"/>
                      <a:pt x="87" y="110"/>
                    </a:cubicBezTo>
                    <a:cubicBezTo>
                      <a:pt x="93" y="120"/>
                      <a:pt x="97" y="129"/>
                      <a:pt x="97" y="136"/>
                    </a:cubicBezTo>
                    <a:cubicBezTo>
                      <a:pt x="97" y="138"/>
                      <a:pt x="97" y="141"/>
                      <a:pt x="95" y="142"/>
                    </a:cubicBezTo>
                    <a:cubicBezTo>
                      <a:pt x="93" y="146"/>
                      <a:pt x="90" y="147"/>
                      <a:pt x="86" y="147"/>
                    </a:cubicBezTo>
                    <a:cubicBezTo>
                      <a:pt x="83" y="147"/>
                      <a:pt x="79" y="146"/>
                      <a:pt x="75" y="144"/>
                    </a:cubicBezTo>
                    <a:cubicBezTo>
                      <a:pt x="69" y="141"/>
                      <a:pt x="62" y="137"/>
                      <a:pt x="56" y="133"/>
                    </a:cubicBezTo>
                    <a:cubicBezTo>
                      <a:pt x="53" y="132"/>
                      <a:pt x="50" y="130"/>
                      <a:pt x="48" y="129"/>
                    </a:cubicBezTo>
                    <a:cubicBezTo>
                      <a:pt x="45" y="128"/>
                      <a:pt x="42" y="127"/>
                      <a:pt x="40" y="127"/>
                    </a:cubicBezTo>
                    <a:cubicBezTo>
                      <a:pt x="38" y="127"/>
                      <a:pt x="36" y="127"/>
                      <a:pt x="35" y="129"/>
                    </a:cubicBezTo>
                    <a:cubicBezTo>
                      <a:pt x="33" y="130"/>
                      <a:pt x="33" y="131"/>
                      <a:pt x="33" y="133"/>
                    </a:cubicBezTo>
                    <a:cubicBezTo>
                      <a:pt x="33" y="135"/>
                      <a:pt x="33" y="136"/>
                      <a:pt x="35" y="138"/>
                    </a:cubicBezTo>
                    <a:cubicBezTo>
                      <a:pt x="36" y="140"/>
                      <a:pt x="40" y="143"/>
                      <a:pt x="43" y="146"/>
                    </a:cubicBezTo>
                    <a:cubicBezTo>
                      <a:pt x="48" y="150"/>
                      <a:pt x="55" y="155"/>
                      <a:pt x="60" y="160"/>
                    </a:cubicBezTo>
                    <a:cubicBezTo>
                      <a:pt x="62" y="162"/>
                      <a:pt x="64" y="165"/>
                      <a:pt x="66" y="168"/>
                    </a:cubicBezTo>
                    <a:cubicBezTo>
                      <a:pt x="67" y="170"/>
                      <a:pt x="68" y="173"/>
                      <a:pt x="68" y="176"/>
                    </a:cubicBezTo>
                    <a:cubicBezTo>
                      <a:pt x="68" y="177"/>
                      <a:pt x="68" y="179"/>
                      <a:pt x="67" y="180"/>
                    </a:cubicBezTo>
                    <a:cubicBezTo>
                      <a:pt x="60" y="204"/>
                      <a:pt x="58" y="212"/>
                      <a:pt x="56" y="224"/>
                    </a:cubicBezTo>
                    <a:cubicBezTo>
                      <a:pt x="55" y="230"/>
                      <a:pt x="53" y="233"/>
                      <a:pt x="50" y="235"/>
                    </a:cubicBezTo>
                    <a:cubicBezTo>
                      <a:pt x="47" y="238"/>
                      <a:pt x="42" y="239"/>
                      <a:pt x="38" y="239"/>
                    </a:cubicBezTo>
                    <a:cubicBezTo>
                      <a:pt x="36" y="240"/>
                      <a:pt x="34" y="241"/>
                      <a:pt x="32" y="242"/>
                    </a:cubicBezTo>
                    <a:cubicBezTo>
                      <a:pt x="30" y="243"/>
                      <a:pt x="28" y="245"/>
                      <a:pt x="28" y="248"/>
                    </a:cubicBezTo>
                    <a:cubicBezTo>
                      <a:pt x="28" y="249"/>
                      <a:pt x="27" y="249"/>
                      <a:pt x="27" y="249"/>
                    </a:cubicBezTo>
                    <a:cubicBezTo>
                      <a:pt x="27" y="251"/>
                      <a:pt x="28" y="252"/>
                      <a:pt x="29" y="253"/>
                    </a:cubicBezTo>
                    <a:cubicBezTo>
                      <a:pt x="30" y="255"/>
                      <a:pt x="33" y="256"/>
                      <a:pt x="35" y="257"/>
                    </a:cubicBezTo>
                    <a:cubicBezTo>
                      <a:pt x="38" y="258"/>
                      <a:pt x="42" y="259"/>
                      <a:pt x="45" y="261"/>
                    </a:cubicBezTo>
                    <a:cubicBezTo>
                      <a:pt x="47" y="262"/>
                      <a:pt x="48" y="263"/>
                      <a:pt x="49" y="264"/>
                    </a:cubicBezTo>
                    <a:cubicBezTo>
                      <a:pt x="50" y="265"/>
                      <a:pt x="50" y="266"/>
                      <a:pt x="50" y="268"/>
                    </a:cubicBezTo>
                    <a:cubicBezTo>
                      <a:pt x="50" y="269"/>
                      <a:pt x="50" y="269"/>
                      <a:pt x="50" y="269"/>
                    </a:cubicBezTo>
                    <a:cubicBezTo>
                      <a:pt x="50" y="269"/>
                      <a:pt x="50" y="270"/>
                      <a:pt x="50" y="270"/>
                    </a:cubicBezTo>
                    <a:cubicBezTo>
                      <a:pt x="49" y="271"/>
                      <a:pt x="48" y="271"/>
                      <a:pt x="47" y="272"/>
                    </a:cubicBezTo>
                    <a:cubicBezTo>
                      <a:pt x="45" y="273"/>
                      <a:pt x="42" y="274"/>
                      <a:pt x="39" y="276"/>
                    </a:cubicBezTo>
                    <a:cubicBezTo>
                      <a:pt x="36" y="278"/>
                      <a:pt x="34" y="280"/>
                      <a:pt x="32" y="284"/>
                    </a:cubicBezTo>
                    <a:cubicBezTo>
                      <a:pt x="32" y="285"/>
                      <a:pt x="32" y="285"/>
                      <a:pt x="32" y="285"/>
                    </a:cubicBezTo>
                    <a:cubicBezTo>
                      <a:pt x="32" y="286"/>
                      <a:pt x="32" y="287"/>
                      <a:pt x="33" y="287"/>
                    </a:cubicBezTo>
                    <a:cubicBezTo>
                      <a:pt x="33" y="288"/>
                      <a:pt x="34" y="288"/>
                      <a:pt x="35" y="288"/>
                    </a:cubicBezTo>
                    <a:cubicBezTo>
                      <a:pt x="36" y="289"/>
                      <a:pt x="37" y="289"/>
                      <a:pt x="38" y="289"/>
                    </a:cubicBezTo>
                    <a:cubicBezTo>
                      <a:pt x="40" y="289"/>
                      <a:pt x="42" y="290"/>
                      <a:pt x="44" y="291"/>
                    </a:cubicBezTo>
                    <a:cubicBezTo>
                      <a:pt x="46" y="292"/>
                      <a:pt x="47" y="294"/>
                      <a:pt x="48" y="298"/>
                    </a:cubicBezTo>
                    <a:cubicBezTo>
                      <a:pt x="49" y="303"/>
                      <a:pt x="50" y="308"/>
                      <a:pt x="51" y="313"/>
                    </a:cubicBezTo>
                    <a:cubicBezTo>
                      <a:pt x="52" y="317"/>
                      <a:pt x="53" y="321"/>
                      <a:pt x="53" y="325"/>
                    </a:cubicBezTo>
                    <a:cubicBezTo>
                      <a:pt x="53" y="327"/>
                      <a:pt x="53" y="328"/>
                      <a:pt x="53" y="329"/>
                    </a:cubicBezTo>
                    <a:cubicBezTo>
                      <a:pt x="52" y="330"/>
                      <a:pt x="51" y="331"/>
                      <a:pt x="50" y="332"/>
                    </a:cubicBezTo>
                    <a:cubicBezTo>
                      <a:pt x="46" y="334"/>
                      <a:pt x="34" y="343"/>
                      <a:pt x="23" y="353"/>
                    </a:cubicBezTo>
                    <a:cubicBezTo>
                      <a:pt x="17" y="358"/>
                      <a:pt x="11" y="363"/>
                      <a:pt x="7" y="368"/>
                    </a:cubicBezTo>
                    <a:cubicBezTo>
                      <a:pt x="5" y="370"/>
                      <a:pt x="4" y="373"/>
                      <a:pt x="2" y="375"/>
                    </a:cubicBezTo>
                    <a:cubicBezTo>
                      <a:pt x="1" y="377"/>
                      <a:pt x="0" y="379"/>
                      <a:pt x="0" y="382"/>
                    </a:cubicBezTo>
                    <a:cubicBezTo>
                      <a:pt x="0" y="382"/>
                      <a:pt x="1" y="383"/>
                      <a:pt x="1" y="384"/>
                    </a:cubicBezTo>
                    <a:cubicBezTo>
                      <a:pt x="1" y="386"/>
                      <a:pt x="2" y="387"/>
                      <a:pt x="3" y="387"/>
                    </a:cubicBezTo>
                    <a:cubicBezTo>
                      <a:pt x="5" y="388"/>
                      <a:pt x="6" y="388"/>
                      <a:pt x="7" y="388"/>
                    </a:cubicBezTo>
                    <a:cubicBezTo>
                      <a:pt x="10" y="388"/>
                      <a:pt x="13" y="387"/>
                      <a:pt x="16" y="386"/>
                    </a:cubicBezTo>
                    <a:cubicBezTo>
                      <a:pt x="22" y="384"/>
                      <a:pt x="27" y="382"/>
                      <a:pt x="33" y="380"/>
                    </a:cubicBezTo>
                    <a:cubicBezTo>
                      <a:pt x="38" y="377"/>
                      <a:pt x="44" y="376"/>
                      <a:pt x="47" y="376"/>
                    </a:cubicBezTo>
                    <a:cubicBezTo>
                      <a:pt x="49" y="376"/>
                      <a:pt x="51" y="376"/>
                      <a:pt x="52" y="377"/>
                    </a:cubicBezTo>
                    <a:cubicBezTo>
                      <a:pt x="53" y="377"/>
                      <a:pt x="53" y="378"/>
                      <a:pt x="54" y="380"/>
                    </a:cubicBezTo>
                    <a:cubicBezTo>
                      <a:pt x="60" y="400"/>
                      <a:pt x="78" y="440"/>
                      <a:pt x="97" y="459"/>
                    </a:cubicBezTo>
                    <a:cubicBezTo>
                      <a:pt x="102" y="464"/>
                      <a:pt x="105" y="467"/>
                      <a:pt x="107" y="470"/>
                    </a:cubicBezTo>
                    <a:cubicBezTo>
                      <a:pt x="110" y="474"/>
                      <a:pt x="110" y="476"/>
                      <a:pt x="111" y="478"/>
                    </a:cubicBezTo>
                    <a:cubicBezTo>
                      <a:pt x="111" y="479"/>
                      <a:pt x="112" y="480"/>
                      <a:pt x="112" y="481"/>
                    </a:cubicBezTo>
                    <a:cubicBezTo>
                      <a:pt x="113" y="483"/>
                      <a:pt x="114" y="484"/>
                      <a:pt x="115" y="485"/>
                    </a:cubicBezTo>
                    <a:cubicBezTo>
                      <a:pt x="116" y="485"/>
                      <a:pt x="116" y="486"/>
                      <a:pt x="116" y="487"/>
                    </a:cubicBezTo>
                    <a:cubicBezTo>
                      <a:pt x="117" y="488"/>
                      <a:pt x="117" y="489"/>
                      <a:pt x="117" y="491"/>
                    </a:cubicBezTo>
                    <a:cubicBezTo>
                      <a:pt x="117" y="494"/>
                      <a:pt x="116" y="499"/>
                      <a:pt x="116" y="503"/>
                    </a:cubicBezTo>
                    <a:cubicBezTo>
                      <a:pt x="115" y="507"/>
                      <a:pt x="114" y="512"/>
                      <a:pt x="114" y="515"/>
                    </a:cubicBezTo>
                    <a:cubicBezTo>
                      <a:pt x="114" y="517"/>
                      <a:pt x="114" y="519"/>
                      <a:pt x="115" y="520"/>
                    </a:cubicBezTo>
                    <a:cubicBezTo>
                      <a:pt x="115" y="522"/>
                      <a:pt x="116" y="523"/>
                      <a:pt x="117" y="524"/>
                    </a:cubicBezTo>
                    <a:cubicBezTo>
                      <a:pt x="117" y="524"/>
                      <a:pt x="117" y="524"/>
                      <a:pt x="117" y="524"/>
                    </a:cubicBezTo>
                    <a:cubicBezTo>
                      <a:pt x="117" y="524"/>
                      <a:pt x="117" y="524"/>
                      <a:pt x="117" y="524"/>
                    </a:cubicBezTo>
                    <a:cubicBezTo>
                      <a:pt x="118" y="525"/>
                      <a:pt x="119" y="525"/>
                      <a:pt x="120" y="525"/>
                    </a:cubicBezTo>
                    <a:cubicBezTo>
                      <a:pt x="122" y="525"/>
                      <a:pt x="123" y="524"/>
                      <a:pt x="124" y="523"/>
                    </a:cubicBezTo>
                    <a:cubicBezTo>
                      <a:pt x="126" y="522"/>
                      <a:pt x="128" y="520"/>
                      <a:pt x="130" y="517"/>
                    </a:cubicBezTo>
                    <a:cubicBezTo>
                      <a:pt x="133" y="513"/>
                      <a:pt x="136" y="508"/>
                      <a:pt x="140" y="505"/>
                    </a:cubicBezTo>
                    <a:cubicBezTo>
                      <a:pt x="141" y="503"/>
                      <a:pt x="143" y="501"/>
                      <a:pt x="144" y="500"/>
                    </a:cubicBezTo>
                    <a:cubicBezTo>
                      <a:pt x="146" y="499"/>
                      <a:pt x="147" y="499"/>
                      <a:pt x="148" y="499"/>
                    </a:cubicBezTo>
                    <a:cubicBezTo>
                      <a:pt x="149" y="499"/>
                      <a:pt x="149" y="499"/>
                      <a:pt x="150" y="499"/>
                    </a:cubicBezTo>
                    <a:cubicBezTo>
                      <a:pt x="152" y="500"/>
                      <a:pt x="152" y="501"/>
                      <a:pt x="153" y="501"/>
                    </a:cubicBezTo>
                    <a:cubicBezTo>
                      <a:pt x="153" y="502"/>
                      <a:pt x="154" y="503"/>
                      <a:pt x="154" y="503"/>
                    </a:cubicBezTo>
                    <a:cubicBezTo>
                      <a:pt x="154" y="504"/>
                      <a:pt x="153" y="505"/>
                      <a:pt x="153" y="506"/>
                    </a:cubicBezTo>
                    <a:cubicBezTo>
                      <a:pt x="152" y="507"/>
                      <a:pt x="152" y="508"/>
                      <a:pt x="152" y="510"/>
                    </a:cubicBezTo>
                    <a:cubicBezTo>
                      <a:pt x="152" y="511"/>
                      <a:pt x="152" y="512"/>
                      <a:pt x="153" y="512"/>
                    </a:cubicBezTo>
                    <a:cubicBezTo>
                      <a:pt x="153" y="513"/>
                      <a:pt x="154" y="514"/>
                      <a:pt x="155" y="514"/>
                    </a:cubicBezTo>
                    <a:cubicBezTo>
                      <a:pt x="156" y="514"/>
                      <a:pt x="157" y="515"/>
                      <a:pt x="158" y="515"/>
                    </a:cubicBezTo>
                    <a:cubicBezTo>
                      <a:pt x="159" y="515"/>
                      <a:pt x="161" y="514"/>
                      <a:pt x="162" y="514"/>
                    </a:cubicBezTo>
                    <a:cubicBezTo>
                      <a:pt x="163" y="513"/>
                      <a:pt x="165" y="512"/>
                      <a:pt x="166" y="511"/>
                    </a:cubicBezTo>
                    <a:cubicBezTo>
                      <a:pt x="168" y="510"/>
                      <a:pt x="169" y="509"/>
                      <a:pt x="172" y="509"/>
                    </a:cubicBezTo>
                    <a:cubicBezTo>
                      <a:pt x="172" y="509"/>
                      <a:pt x="173" y="509"/>
                      <a:pt x="174" y="510"/>
                    </a:cubicBezTo>
                    <a:cubicBezTo>
                      <a:pt x="179" y="511"/>
                      <a:pt x="187" y="514"/>
                      <a:pt x="198" y="518"/>
                    </a:cubicBezTo>
                    <a:cubicBezTo>
                      <a:pt x="208" y="521"/>
                      <a:pt x="220" y="524"/>
                      <a:pt x="231" y="524"/>
                    </a:cubicBezTo>
                    <a:cubicBezTo>
                      <a:pt x="233" y="524"/>
                      <a:pt x="235" y="524"/>
                      <a:pt x="237" y="524"/>
                    </a:cubicBezTo>
                    <a:cubicBezTo>
                      <a:pt x="239" y="524"/>
                      <a:pt x="241" y="523"/>
                      <a:pt x="242" y="523"/>
                    </a:cubicBezTo>
                    <a:cubicBezTo>
                      <a:pt x="246" y="523"/>
                      <a:pt x="248" y="524"/>
                      <a:pt x="250" y="525"/>
                    </a:cubicBezTo>
                    <a:cubicBezTo>
                      <a:pt x="251" y="526"/>
                      <a:pt x="251" y="527"/>
                      <a:pt x="252" y="528"/>
                    </a:cubicBezTo>
                    <a:cubicBezTo>
                      <a:pt x="253" y="529"/>
                      <a:pt x="253" y="531"/>
                      <a:pt x="254" y="533"/>
                    </a:cubicBezTo>
                    <a:cubicBezTo>
                      <a:pt x="255" y="533"/>
                      <a:pt x="256" y="534"/>
                      <a:pt x="257" y="535"/>
                    </a:cubicBezTo>
                    <a:cubicBezTo>
                      <a:pt x="258" y="536"/>
                      <a:pt x="259" y="536"/>
                      <a:pt x="261" y="536"/>
                    </a:cubicBezTo>
                    <a:cubicBezTo>
                      <a:pt x="262" y="536"/>
                      <a:pt x="263" y="536"/>
                      <a:pt x="264" y="535"/>
                    </a:cubicBezTo>
                    <a:cubicBezTo>
                      <a:pt x="265" y="535"/>
                      <a:pt x="266" y="535"/>
                      <a:pt x="266" y="534"/>
                    </a:cubicBezTo>
                    <a:cubicBezTo>
                      <a:pt x="267" y="533"/>
                      <a:pt x="268" y="532"/>
                      <a:pt x="268" y="531"/>
                    </a:cubicBezTo>
                    <a:cubicBezTo>
                      <a:pt x="268" y="529"/>
                      <a:pt x="268" y="528"/>
                      <a:pt x="268" y="527"/>
                    </a:cubicBezTo>
                    <a:cubicBezTo>
                      <a:pt x="269" y="526"/>
                      <a:pt x="269" y="526"/>
                      <a:pt x="269" y="526"/>
                    </a:cubicBezTo>
                    <a:cubicBezTo>
                      <a:pt x="269" y="526"/>
                      <a:pt x="270" y="526"/>
                      <a:pt x="271" y="526"/>
                    </a:cubicBezTo>
                    <a:cubicBezTo>
                      <a:pt x="273" y="525"/>
                      <a:pt x="279" y="525"/>
                      <a:pt x="286" y="525"/>
                    </a:cubicBezTo>
                    <a:cubicBezTo>
                      <a:pt x="297" y="524"/>
                      <a:pt x="312" y="523"/>
                      <a:pt x="325" y="522"/>
                    </a:cubicBezTo>
                    <a:cubicBezTo>
                      <a:pt x="339" y="521"/>
                      <a:pt x="351" y="520"/>
                      <a:pt x="357" y="519"/>
                    </a:cubicBezTo>
                    <a:cubicBezTo>
                      <a:pt x="358" y="518"/>
                      <a:pt x="359" y="518"/>
                      <a:pt x="360" y="518"/>
                    </a:cubicBezTo>
                    <a:cubicBezTo>
                      <a:pt x="363" y="518"/>
                      <a:pt x="365" y="519"/>
                      <a:pt x="367" y="520"/>
                    </a:cubicBezTo>
                    <a:cubicBezTo>
                      <a:pt x="369" y="522"/>
                      <a:pt x="372" y="525"/>
                      <a:pt x="375" y="528"/>
                    </a:cubicBezTo>
                    <a:cubicBezTo>
                      <a:pt x="376" y="529"/>
                      <a:pt x="377" y="531"/>
                      <a:pt x="379" y="532"/>
                    </a:cubicBezTo>
                    <a:cubicBezTo>
                      <a:pt x="381" y="533"/>
                      <a:pt x="383" y="533"/>
                      <a:pt x="386" y="533"/>
                    </a:cubicBezTo>
                    <a:cubicBezTo>
                      <a:pt x="386" y="533"/>
                      <a:pt x="386" y="533"/>
                      <a:pt x="387" y="533"/>
                    </a:cubicBezTo>
                    <a:cubicBezTo>
                      <a:pt x="387" y="533"/>
                      <a:pt x="387" y="533"/>
                      <a:pt x="387" y="533"/>
                    </a:cubicBezTo>
                    <a:cubicBezTo>
                      <a:pt x="391" y="533"/>
                      <a:pt x="393" y="531"/>
                      <a:pt x="395" y="529"/>
                    </a:cubicBezTo>
                    <a:cubicBezTo>
                      <a:pt x="398" y="526"/>
                      <a:pt x="398" y="522"/>
                      <a:pt x="399" y="518"/>
                    </a:cubicBezTo>
                    <a:cubicBezTo>
                      <a:pt x="400" y="516"/>
                      <a:pt x="401" y="514"/>
                      <a:pt x="401" y="513"/>
                    </a:cubicBezTo>
                    <a:cubicBezTo>
                      <a:pt x="402" y="511"/>
                      <a:pt x="403" y="510"/>
                      <a:pt x="404" y="509"/>
                    </a:cubicBezTo>
                    <a:cubicBezTo>
                      <a:pt x="406" y="509"/>
                      <a:pt x="407" y="508"/>
                      <a:pt x="408" y="508"/>
                    </a:cubicBezTo>
                    <a:cubicBezTo>
                      <a:pt x="411" y="508"/>
                      <a:pt x="414" y="510"/>
                      <a:pt x="418" y="512"/>
                    </a:cubicBezTo>
                    <a:cubicBezTo>
                      <a:pt x="419" y="513"/>
                      <a:pt x="421" y="514"/>
                      <a:pt x="423" y="514"/>
                    </a:cubicBezTo>
                    <a:cubicBezTo>
                      <a:pt x="424" y="515"/>
                      <a:pt x="426" y="516"/>
                      <a:pt x="428" y="516"/>
                    </a:cubicBezTo>
                    <a:cubicBezTo>
                      <a:pt x="429" y="516"/>
                      <a:pt x="430" y="516"/>
                      <a:pt x="430" y="515"/>
                    </a:cubicBezTo>
                    <a:cubicBezTo>
                      <a:pt x="432" y="515"/>
                      <a:pt x="433" y="514"/>
                      <a:pt x="433" y="513"/>
                    </a:cubicBezTo>
                    <a:cubicBezTo>
                      <a:pt x="434" y="511"/>
                      <a:pt x="435" y="509"/>
                      <a:pt x="436" y="507"/>
                    </a:cubicBezTo>
                    <a:cubicBezTo>
                      <a:pt x="436" y="503"/>
                      <a:pt x="437" y="499"/>
                      <a:pt x="439" y="496"/>
                    </a:cubicBezTo>
                    <a:cubicBezTo>
                      <a:pt x="440" y="492"/>
                      <a:pt x="443" y="489"/>
                      <a:pt x="447" y="487"/>
                    </a:cubicBezTo>
                    <a:cubicBezTo>
                      <a:pt x="452" y="484"/>
                      <a:pt x="457" y="481"/>
                      <a:pt x="461" y="478"/>
                    </a:cubicBezTo>
                    <a:cubicBezTo>
                      <a:pt x="465" y="476"/>
                      <a:pt x="469" y="474"/>
                      <a:pt x="472" y="474"/>
                    </a:cubicBezTo>
                    <a:cubicBezTo>
                      <a:pt x="474" y="474"/>
                      <a:pt x="476" y="474"/>
                      <a:pt x="479" y="476"/>
                    </a:cubicBezTo>
                    <a:cubicBezTo>
                      <a:pt x="483" y="478"/>
                      <a:pt x="490" y="482"/>
                      <a:pt x="497" y="485"/>
                    </a:cubicBezTo>
                    <a:cubicBezTo>
                      <a:pt x="504" y="487"/>
                      <a:pt x="511" y="490"/>
                      <a:pt x="517" y="490"/>
                    </a:cubicBezTo>
                    <a:cubicBezTo>
                      <a:pt x="519" y="490"/>
                      <a:pt x="522" y="489"/>
                      <a:pt x="524" y="487"/>
                    </a:cubicBezTo>
                    <a:cubicBezTo>
                      <a:pt x="525" y="486"/>
                      <a:pt x="525" y="485"/>
                      <a:pt x="525" y="483"/>
                    </a:cubicBezTo>
                    <a:cubicBezTo>
                      <a:pt x="525" y="480"/>
                      <a:pt x="524" y="477"/>
                      <a:pt x="523" y="474"/>
                    </a:cubicBezTo>
                    <a:cubicBezTo>
                      <a:pt x="521" y="469"/>
                      <a:pt x="517" y="462"/>
                      <a:pt x="515" y="456"/>
                    </a:cubicBezTo>
                    <a:cubicBezTo>
                      <a:pt x="512" y="449"/>
                      <a:pt x="510" y="442"/>
                      <a:pt x="510" y="436"/>
                    </a:cubicBezTo>
                    <a:cubicBezTo>
                      <a:pt x="510" y="433"/>
                      <a:pt x="510" y="430"/>
                      <a:pt x="511" y="427"/>
                    </a:cubicBezTo>
                    <a:cubicBezTo>
                      <a:pt x="516" y="416"/>
                      <a:pt x="524" y="396"/>
                      <a:pt x="531" y="375"/>
                    </a:cubicBezTo>
                    <a:cubicBezTo>
                      <a:pt x="538" y="355"/>
                      <a:pt x="545" y="334"/>
                      <a:pt x="546" y="321"/>
                    </a:cubicBezTo>
                    <a:cubicBezTo>
                      <a:pt x="547" y="316"/>
                      <a:pt x="548" y="312"/>
                      <a:pt x="550" y="309"/>
                    </a:cubicBezTo>
                    <a:cubicBezTo>
                      <a:pt x="553" y="305"/>
                      <a:pt x="556" y="303"/>
                      <a:pt x="560" y="302"/>
                    </a:cubicBezTo>
                    <a:cubicBezTo>
                      <a:pt x="561" y="301"/>
                      <a:pt x="563" y="300"/>
                      <a:pt x="564" y="298"/>
                    </a:cubicBezTo>
                    <a:cubicBezTo>
                      <a:pt x="566" y="297"/>
                      <a:pt x="567" y="295"/>
                      <a:pt x="567" y="293"/>
                    </a:cubicBezTo>
                    <a:cubicBezTo>
                      <a:pt x="567" y="292"/>
                      <a:pt x="567" y="292"/>
                      <a:pt x="567" y="291"/>
                    </a:cubicBezTo>
                    <a:cubicBezTo>
                      <a:pt x="566" y="289"/>
                      <a:pt x="566" y="288"/>
                      <a:pt x="565" y="287"/>
                    </a:cubicBezTo>
                    <a:cubicBezTo>
                      <a:pt x="563" y="285"/>
                      <a:pt x="560" y="284"/>
                      <a:pt x="558" y="284"/>
                    </a:cubicBezTo>
                    <a:cubicBezTo>
                      <a:pt x="554" y="283"/>
                      <a:pt x="550" y="284"/>
                      <a:pt x="547" y="283"/>
                    </a:cubicBezTo>
                    <a:cubicBezTo>
                      <a:pt x="545" y="283"/>
                      <a:pt x="544" y="282"/>
                      <a:pt x="543" y="282"/>
                    </a:cubicBezTo>
                    <a:cubicBezTo>
                      <a:pt x="542" y="281"/>
                      <a:pt x="541" y="280"/>
                      <a:pt x="541" y="278"/>
                    </a:cubicBezTo>
                    <a:cubicBezTo>
                      <a:pt x="540" y="274"/>
                      <a:pt x="538" y="269"/>
                      <a:pt x="537" y="264"/>
                    </a:cubicBezTo>
                    <a:cubicBezTo>
                      <a:pt x="535" y="260"/>
                      <a:pt x="534" y="256"/>
                      <a:pt x="534" y="252"/>
                    </a:cubicBezTo>
                    <a:cubicBezTo>
                      <a:pt x="534" y="249"/>
                      <a:pt x="535" y="247"/>
                      <a:pt x="537" y="245"/>
                    </a:cubicBezTo>
                    <a:cubicBezTo>
                      <a:pt x="541" y="241"/>
                      <a:pt x="546" y="238"/>
                      <a:pt x="550" y="235"/>
                    </a:cubicBezTo>
                    <a:cubicBezTo>
                      <a:pt x="552" y="233"/>
                      <a:pt x="553" y="231"/>
                      <a:pt x="555" y="230"/>
                    </a:cubicBezTo>
                    <a:cubicBezTo>
                      <a:pt x="556" y="228"/>
                      <a:pt x="557" y="226"/>
                      <a:pt x="557" y="223"/>
                    </a:cubicBezTo>
                    <a:cubicBezTo>
                      <a:pt x="557" y="223"/>
                      <a:pt x="557" y="222"/>
                      <a:pt x="557" y="222"/>
                    </a:cubicBezTo>
                    <a:cubicBezTo>
                      <a:pt x="557" y="221"/>
                      <a:pt x="556" y="220"/>
                      <a:pt x="555" y="219"/>
                    </a:cubicBezTo>
                    <a:cubicBezTo>
                      <a:pt x="554" y="218"/>
                      <a:pt x="553" y="218"/>
                      <a:pt x="551" y="218"/>
                    </a:cubicBezTo>
                    <a:cubicBezTo>
                      <a:pt x="549" y="217"/>
                      <a:pt x="547" y="217"/>
                      <a:pt x="545" y="217"/>
                    </a:cubicBezTo>
                    <a:cubicBezTo>
                      <a:pt x="542" y="217"/>
                      <a:pt x="538" y="217"/>
                      <a:pt x="534" y="217"/>
                    </a:cubicBezTo>
                    <a:cubicBezTo>
                      <a:pt x="530" y="217"/>
                      <a:pt x="526" y="217"/>
                      <a:pt x="524" y="216"/>
                    </a:cubicBezTo>
                    <a:cubicBezTo>
                      <a:pt x="522" y="216"/>
                      <a:pt x="521" y="215"/>
                      <a:pt x="521" y="215"/>
                    </a:cubicBezTo>
                    <a:cubicBezTo>
                      <a:pt x="520" y="214"/>
                      <a:pt x="519" y="213"/>
                      <a:pt x="519" y="212"/>
                    </a:cubicBezTo>
                    <a:cubicBezTo>
                      <a:pt x="518" y="204"/>
                      <a:pt x="516" y="194"/>
                      <a:pt x="516" y="184"/>
                    </a:cubicBezTo>
                    <a:cubicBezTo>
                      <a:pt x="516" y="178"/>
                      <a:pt x="516" y="173"/>
                      <a:pt x="518" y="168"/>
                    </a:cubicBezTo>
                    <a:cubicBezTo>
                      <a:pt x="521" y="163"/>
                      <a:pt x="527" y="155"/>
                      <a:pt x="532" y="148"/>
                    </a:cubicBezTo>
                    <a:cubicBezTo>
                      <a:pt x="535" y="144"/>
                      <a:pt x="537" y="140"/>
                      <a:pt x="539" y="137"/>
                    </a:cubicBezTo>
                    <a:cubicBezTo>
                      <a:pt x="541" y="133"/>
                      <a:pt x="543" y="130"/>
                      <a:pt x="543" y="127"/>
                    </a:cubicBezTo>
                    <a:cubicBezTo>
                      <a:pt x="543" y="125"/>
                      <a:pt x="542" y="123"/>
                      <a:pt x="540" y="121"/>
                    </a:cubicBezTo>
                    <a:cubicBezTo>
                      <a:pt x="539" y="121"/>
                      <a:pt x="538" y="120"/>
                      <a:pt x="536" y="120"/>
                    </a:cubicBezTo>
                    <a:cubicBezTo>
                      <a:pt x="533" y="120"/>
                      <a:pt x="530" y="122"/>
                      <a:pt x="526" y="124"/>
                    </a:cubicBezTo>
                    <a:cubicBezTo>
                      <a:pt x="520" y="126"/>
                      <a:pt x="513" y="131"/>
                      <a:pt x="506" y="134"/>
                    </a:cubicBezTo>
                    <a:cubicBezTo>
                      <a:pt x="500" y="138"/>
                      <a:pt x="493" y="140"/>
                      <a:pt x="488" y="140"/>
                    </a:cubicBezTo>
                    <a:cubicBezTo>
                      <a:pt x="486" y="140"/>
                      <a:pt x="484" y="140"/>
                      <a:pt x="483" y="139"/>
                    </a:cubicBezTo>
                    <a:cubicBezTo>
                      <a:pt x="475" y="134"/>
                      <a:pt x="464" y="126"/>
                      <a:pt x="453" y="118"/>
                    </a:cubicBezTo>
                    <a:cubicBezTo>
                      <a:pt x="442" y="111"/>
                      <a:pt x="432" y="104"/>
                      <a:pt x="427" y="101"/>
                    </a:cubicBezTo>
                    <a:cubicBezTo>
                      <a:pt x="422" y="98"/>
                      <a:pt x="420" y="95"/>
                      <a:pt x="418" y="92"/>
                    </a:cubicBezTo>
                    <a:cubicBezTo>
                      <a:pt x="417" y="89"/>
                      <a:pt x="415" y="86"/>
                      <a:pt x="410" y="84"/>
                    </a:cubicBezTo>
                    <a:cubicBezTo>
                      <a:pt x="408" y="82"/>
                      <a:pt x="406" y="82"/>
                      <a:pt x="404" y="82"/>
                    </a:cubicBezTo>
                    <a:cubicBezTo>
                      <a:pt x="403" y="82"/>
                      <a:pt x="401" y="82"/>
                      <a:pt x="401" y="83"/>
                    </a:cubicBezTo>
                    <a:cubicBezTo>
                      <a:pt x="400" y="83"/>
                      <a:pt x="399" y="83"/>
                      <a:pt x="399" y="83"/>
                    </a:cubicBezTo>
                    <a:cubicBezTo>
                      <a:pt x="398" y="83"/>
                      <a:pt x="398" y="83"/>
                      <a:pt x="398" y="83"/>
                    </a:cubicBezTo>
                    <a:cubicBezTo>
                      <a:pt x="398" y="83"/>
                      <a:pt x="398" y="83"/>
                      <a:pt x="397" y="82"/>
                    </a:cubicBezTo>
                    <a:cubicBezTo>
                      <a:pt x="397" y="82"/>
                      <a:pt x="396" y="81"/>
                      <a:pt x="396" y="80"/>
                    </a:cubicBezTo>
                    <a:cubicBezTo>
                      <a:pt x="396" y="79"/>
                      <a:pt x="396" y="78"/>
                      <a:pt x="396" y="77"/>
                    </a:cubicBezTo>
                    <a:cubicBezTo>
                      <a:pt x="396" y="75"/>
                      <a:pt x="396" y="73"/>
                      <a:pt x="396" y="70"/>
                    </a:cubicBezTo>
                    <a:cubicBezTo>
                      <a:pt x="396" y="68"/>
                      <a:pt x="396" y="66"/>
                      <a:pt x="395" y="64"/>
                    </a:cubicBezTo>
                    <a:cubicBezTo>
                      <a:pt x="394" y="62"/>
                      <a:pt x="392" y="60"/>
                      <a:pt x="389" y="59"/>
                    </a:cubicBezTo>
                    <a:cubicBezTo>
                      <a:pt x="388" y="59"/>
                      <a:pt x="386" y="58"/>
                      <a:pt x="385" y="58"/>
                    </a:cubicBezTo>
                    <a:cubicBezTo>
                      <a:pt x="383" y="58"/>
                      <a:pt x="381" y="59"/>
                      <a:pt x="379" y="60"/>
                    </a:cubicBezTo>
                    <a:cubicBezTo>
                      <a:pt x="377" y="61"/>
                      <a:pt x="375" y="62"/>
                      <a:pt x="373" y="63"/>
                    </a:cubicBezTo>
                    <a:cubicBezTo>
                      <a:pt x="372" y="65"/>
                      <a:pt x="370" y="65"/>
                      <a:pt x="367" y="65"/>
                    </a:cubicBezTo>
                    <a:cubicBezTo>
                      <a:pt x="366" y="65"/>
                      <a:pt x="366" y="65"/>
                      <a:pt x="366" y="65"/>
                    </a:cubicBezTo>
                    <a:cubicBezTo>
                      <a:pt x="366" y="65"/>
                      <a:pt x="366" y="65"/>
                      <a:pt x="366" y="65"/>
                    </a:cubicBezTo>
                    <a:cubicBezTo>
                      <a:pt x="361" y="65"/>
                      <a:pt x="352" y="64"/>
                      <a:pt x="343" y="61"/>
                    </a:cubicBezTo>
                    <a:cubicBezTo>
                      <a:pt x="339" y="59"/>
                      <a:pt x="335" y="57"/>
                      <a:pt x="332" y="54"/>
                    </a:cubicBezTo>
                    <a:cubicBezTo>
                      <a:pt x="329" y="51"/>
                      <a:pt x="327" y="46"/>
                      <a:pt x="326" y="41"/>
                    </a:cubicBezTo>
                    <a:cubicBezTo>
                      <a:pt x="324" y="32"/>
                      <a:pt x="322" y="22"/>
                      <a:pt x="319" y="14"/>
                    </a:cubicBezTo>
                    <a:cubicBezTo>
                      <a:pt x="318" y="10"/>
                      <a:pt x="317" y="7"/>
                      <a:pt x="315" y="5"/>
                    </a:cubicBezTo>
                    <a:cubicBezTo>
                      <a:pt x="314" y="3"/>
                      <a:pt x="313" y="2"/>
                      <a:pt x="312" y="2"/>
                    </a:cubicBezTo>
                    <a:cubicBezTo>
                      <a:pt x="312" y="1"/>
                      <a:pt x="310" y="0"/>
                      <a:pt x="309" y="0"/>
                    </a:cubicBezTo>
                    <a:cubicBezTo>
                      <a:pt x="308" y="0"/>
                      <a:pt x="307" y="0"/>
                      <a:pt x="307" y="1"/>
                    </a:cubicBezTo>
                    <a:cubicBezTo>
                      <a:pt x="306" y="2"/>
                      <a:pt x="305" y="3"/>
                      <a:pt x="304" y="4"/>
                    </a:cubicBezTo>
                    <a:cubicBezTo>
                      <a:pt x="303" y="6"/>
                      <a:pt x="303" y="7"/>
                      <a:pt x="302" y="9"/>
                    </a:cubicBezTo>
                    <a:cubicBezTo>
                      <a:pt x="299" y="20"/>
                      <a:pt x="296" y="32"/>
                      <a:pt x="292" y="40"/>
                    </a:cubicBezTo>
                    <a:cubicBezTo>
                      <a:pt x="290" y="45"/>
                      <a:pt x="288" y="49"/>
                      <a:pt x="286" y="51"/>
                    </a:cubicBezTo>
                    <a:cubicBezTo>
                      <a:pt x="284" y="54"/>
                      <a:pt x="281" y="55"/>
                      <a:pt x="279" y="56"/>
                    </a:cubicBezTo>
                    <a:cubicBezTo>
                      <a:pt x="267" y="58"/>
                      <a:pt x="251" y="58"/>
                      <a:pt x="235" y="64"/>
                    </a:cubicBezTo>
                    <a:cubicBezTo>
                      <a:pt x="226" y="68"/>
                      <a:pt x="219" y="70"/>
                      <a:pt x="213" y="70"/>
                    </a:cubicBezTo>
                    <a:cubicBezTo>
                      <a:pt x="208" y="70"/>
                      <a:pt x="204" y="69"/>
                      <a:pt x="198" y="66"/>
                    </a:cubicBezTo>
                    <a:cubicBezTo>
                      <a:pt x="194" y="63"/>
                      <a:pt x="190" y="60"/>
                      <a:pt x="187" y="59"/>
                    </a:cubicBezTo>
                    <a:cubicBezTo>
                      <a:pt x="184" y="57"/>
                      <a:pt x="181" y="56"/>
                      <a:pt x="178" y="56"/>
                    </a:cubicBezTo>
                    <a:cubicBezTo>
                      <a:pt x="177" y="56"/>
                      <a:pt x="175" y="57"/>
                      <a:pt x="173" y="57"/>
                    </a:cubicBezTo>
                    <a:cubicBezTo>
                      <a:pt x="172" y="58"/>
                      <a:pt x="171" y="58"/>
                      <a:pt x="170" y="59"/>
                    </a:cubicBezTo>
                    <a:cubicBezTo>
                      <a:pt x="169" y="61"/>
                      <a:pt x="168" y="63"/>
                      <a:pt x="167" y="66"/>
                    </a:cubicBezTo>
                    <a:cubicBezTo>
                      <a:pt x="167" y="69"/>
                      <a:pt x="166" y="73"/>
                      <a:pt x="165" y="76"/>
                    </a:cubicBezTo>
                    <a:cubicBezTo>
                      <a:pt x="164" y="80"/>
                      <a:pt x="163" y="83"/>
                      <a:pt x="161" y="85"/>
                    </a:cubicBezTo>
                    <a:cubicBezTo>
                      <a:pt x="157" y="88"/>
                      <a:pt x="152" y="92"/>
                      <a:pt x="146" y="96"/>
                    </a:cubicBezTo>
                    <a:cubicBezTo>
                      <a:pt x="140" y="100"/>
                      <a:pt x="133" y="102"/>
                      <a:pt x="127" y="102"/>
                    </a:cubicBezTo>
                    <a:cubicBezTo>
                      <a:pt x="124" y="102"/>
                      <a:pt x="122" y="102"/>
                      <a:pt x="120" y="100"/>
                    </a:cubicBezTo>
                    <a:cubicBezTo>
                      <a:pt x="117" y="98"/>
                      <a:pt x="112" y="95"/>
                      <a:pt x="107" y="90"/>
                    </a:cubicBezTo>
                    <a:cubicBezTo>
                      <a:pt x="99" y="84"/>
                      <a:pt x="90" y="75"/>
                      <a:pt x="81" y="69"/>
                    </a:cubicBezTo>
                    <a:cubicBezTo>
                      <a:pt x="77" y="65"/>
                      <a:pt x="73" y="62"/>
                      <a:pt x="69" y="60"/>
                    </a:cubicBezTo>
                    <a:cubicBezTo>
                      <a:pt x="65" y="58"/>
                      <a:pt x="62" y="56"/>
                      <a:pt x="59" y="56"/>
                    </a:cubicBezTo>
                    <a:cubicBezTo>
                      <a:pt x="58" y="56"/>
                      <a:pt x="56" y="57"/>
                      <a:pt x="55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0"/>
                      <a:pt x="58" y="60"/>
                      <a:pt x="59" y="60"/>
                    </a:cubicBezTo>
                    <a:cubicBezTo>
                      <a:pt x="60" y="60"/>
                      <a:pt x="62" y="61"/>
                      <a:pt x="64" y="62"/>
                    </a:cubicBezTo>
                    <a:cubicBezTo>
                      <a:pt x="71" y="65"/>
                      <a:pt x="82" y="74"/>
                      <a:pt x="92" y="83"/>
                    </a:cubicBezTo>
                    <a:cubicBezTo>
                      <a:pt x="97" y="87"/>
                      <a:pt x="102" y="91"/>
                      <a:pt x="106" y="95"/>
                    </a:cubicBezTo>
                    <a:cubicBezTo>
                      <a:pt x="111" y="99"/>
                      <a:pt x="115" y="102"/>
                      <a:pt x="117" y="104"/>
                    </a:cubicBezTo>
                    <a:cubicBezTo>
                      <a:pt x="121" y="106"/>
                      <a:pt x="124" y="106"/>
                      <a:pt x="127" y="106"/>
                    </a:cubicBezTo>
                    <a:cubicBezTo>
                      <a:pt x="134" y="106"/>
                      <a:pt x="142" y="103"/>
                      <a:pt x="148" y="99"/>
                    </a:cubicBezTo>
                    <a:cubicBezTo>
                      <a:pt x="154" y="96"/>
                      <a:pt x="160" y="91"/>
                      <a:pt x="163" y="88"/>
                    </a:cubicBezTo>
                    <a:cubicBezTo>
                      <a:pt x="166" y="86"/>
                      <a:pt x="167" y="83"/>
                      <a:pt x="168" y="80"/>
                    </a:cubicBezTo>
                    <a:cubicBezTo>
                      <a:pt x="170" y="76"/>
                      <a:pt x="170" y="71"/>
                      <a:pt x="171" y="67"/>
                    </a:cubicBezTo>
                    <a:cubicBezTo>
                      <a:pt x="171" y="65"/>
                      <a:pt x="172" y="64"/>
                      <a:pt x="172" y="63"/>
                    </a:cubicBezTo>
                    <a:cubicBezTo>
                      <a:pt x="173" y="62"/>
                      <a:pt x="174" y="61"/>
                      <a:pt x="174" y="61"/>
                    </a:cubicBezTo>
                    <a:cubicBezTo>
                      <a:pt x="176" y="60"/>
                      <a:pt x="177" y="60"/>
                      <a:pt x="178" y="60"/>
                    </a:cubicBezTo>
                    <a:cubicBezTo>
                      <a:pt x="180" y="60"/>
                      <a:pt x="182" y="61"/>
                      <a:pt x="185" y="62"/>
                    </a:cubicBezTo>
                    <a:cubicBezTo>
                      <a:pt x="188" y="64"/>
                      <a:pt x="191" y="66"/>
                      <a:pt x="196" y="69"/>
                    </a:cubicBezTo>
                    <a:cubicBezTo>
                      <a:pt x="202" y="73"/>
                      <a:pt x="207" y="74"/>
                      <a:pt x="213" y="74"/>
                    </a:cubicBezTo>
                    <a:cubicBezTo>
                      <a:pt x="220" y="74"/>
                      <a:pt x="227" y="72"/>
                      <a:pt x="236" y="68"/>
                    </a:cubicBezTo>
                    <a:cubicBezTo>
                      <a:pt x="252" y="62"/>
                      <a:pt x="267" y="62"/>
                      <a:pt x="279" y="60"/>
                    </a:cubicBezTo>
                    <a:cubicBezTo>
                      <a:pt x="283" y="59"/>
                      <a:pt x="286" y="57"/>
                      <a:pt x="289" y="54"/>
                    </a:cubicBezTo>
                    <a:cubicBezTo>
                      <a:pt x="293" y="49"/>
                      <a:pt x="296" y="42"/>
                      <a:pt x="299" y="35"/>
                    </a:cubicBezTo>
                    <a:cubicBezTo>
                      <a:pt x="302" y="27"/>
                      <a:pt x="304" y="18"/>
                      <a:pt x="306" y="10"/>
                    </a:cubicBezTo>
                    <a:cubicBezTo>
                      <a:pt x="307" y="8"/>
                      <a:pt x="307" y="6"/>
                      <a:pt x="308" y="5"/>
                    </a:cubicBezTo>
                    <a:cubicBezTo>
                      <a:pt x="308" y="5"/>
                      <a:pt x="309" y="4"/>
                      <a:pt x="309" y="4"/>
                    </a:cubicBezTo>
                    <a:cubicBezTo>
                      <a:pt x="309" y="4"/>
                      <a:pt x="309" y="4"/>
                      <a:pt x="309" y="4"/>
                    </a:cubicBezTo>
                    <a:cubicBezTo>
                      <a:pt x="309" y="4"/>
                      <a:pt x="309" y="4"/>
                      <a:pt x="310" y="5"/>
                    </a:cubicBezTo>
                    <a:cubicBezTo>
                      <a:pt x="311" y="5"/>
                      <a:pt x="312" y="7"/>
                      <a:pt x="313" y="10"/>
                    </a:cubicBezTo>
                    <a:cubicBezTo>
                      <a:pt x="317" y="17"/>
                      <a:pt x="320" y="30"/>
                      <a:pt x="322" y="41"/>
                    </a:cubicBezTo>
                    <a:cubicBezTo>
                      <a:pt x="323" y="48"/>
                      <a:pt x="326" y="53"/>
                      <a:pt x="329" y="57"/>
                    </a:cubicBezTo>
                    <a:cubicBezTo>
                      <a:pt x="335" y="62"/>
                      <a:pt x="342" y="65"/>
                      <a:pt x="349" y="67"/>
                    </a:cubicBezTo>
                    <a:cubicBezTo>
                      <a:pt x="356" y="69"/>
                      <a:pt x="362" y="69"/>
                      <a:pt x="366" y="69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7" y="69"/>
                      <a:pt x="367" y="69"/>
                      <a:pt x="367" y="69"/>
                    </a:cubicBezTo>
                    <a:cubicBezTo>
                      <a:pt x="372" y="69"/>
                      <a:pt x="375" y="67"/>
                      <a:pt x="378" y="66"/>
                    </a:cubicBezTo>
                    <a:cubicBezTo>
                      <a:pt x="379" y="65"/>
                      <a:pt x="380" y="64"/>
                      <a:pt x="381" y="63"/>
                    </a:cubicBezTo>
                    <a:cubicBezTo>
                      <a:pt x="382" y="63"/>
                      <a:pt x="383" y="62"/>
                      <a:pt x="385" y="62"/>
                    </a:cubicBezTo>
                    <a:cubicBezTo>
                      <a:pt x="386" y="62"/>
                      <a:pt x="387" y="63"/>
                      <a:pt x="388" y="63"/>
                    </a:cubicBezTo>
                    <a:cubicBezTo>
                      <a:pt x="390" y="64"/>
                      <a:pt x="391" y="64"/>
                      <a:pt x="391" y="65"/>
                    </a:cubicBezTo>
                    <a:cubicBezTo>
                      <a:pt x="392" y="67"/>
                      <a:pt x="392" y="68"/>
                      <a:pt x="392" y="70"/>
                    </a:cubicBezTo>
                    <a:cubicBezTo>
                      <a:pt x="392" y="72"/>
                      <a:pt x="392" y="75"/>
                      <a:pt x="392" y="77"/>
                    </a:cubicBezTo>
                    <a:cubicBezTo>
                      <a:pt x="392" y="78"/>
                      <a:pt x="392" y="80"/>
                      <a:pt x="392" y="81"/>
                    </a:cubicBezTo>
                    <a:cubicBezTo>
                      <a:pt x="393" y="82"/>
                      <a:pt x="393" y="84"/>
                      <a:pt x="394" y="85"/>
                    </a:cubicBezTo>
                    <a:cubicBezTo>
                      <a:pt x="395" y="86"/>
                      <a:pt x="396" y="86"/>
                      <a:pt x="397" y="87"/>
                    </a:cubicBezTo>
                    <a:cubicBezTo>
                      <a:pt x="397" y="87"/>
                      <a:pt x="398" y="87"/>
                      <a:pt x="399" y="87"/>
                    </a:cubicBezTo>
                    <a:cubicBezTo>
                      <a:pt x="400" y="87"/>
                      <a:pt x="401" y="87"/>
                      <a:pt x="402" y="86"/>
                    </a:cubicBezTo>
                    <a:cubicBezTo>
                      <a:pt x="403" y="86"/>
                      <a:pt x="403" y="86"/>
                      <a:pt x="404" y="86"/>
                    </a:cubicBezTo>
                    <a:cubicBezTo>
                      <a:pt x="405" y="86"/>
                      <a:pt x="406" y="86"/>
                      <a:pt x="408" y="87"/>
                    </a:cubicBezTo>
                    <a:cubicBezTo>
                      <a:pt x="412" y="89"/>
                      <a:pt x="413" y="91"/>
                      <a:pt x="415" y="95"/>
                    </a:cubicBezTo>
                    <a:cubicBezTo>
                      <a:pt x="417" y="98"/>
                      <a:pt x="419" y="101"/>
                      <a:pt x="425" y="104"/>
                    </a:cubicBezTo>
                    <a:cubicBezTo>
                      <a:pt x="430" y="107"/>
                      <a:pt x="440" y="114"/>
                      <a:pt x="451" y="122"/>
                    </a:cubicBezTo>
                    <a:cubicBezTo>
                      <a:pt x="462" y="129"/>
                      <a:pt x="473" y="137"/>
                      <a:pt x="480" y="142"/>
                    </a:cubicBezTo>
                    <a:cubicBezTo>
                      <a:pt x="483" y="144"/>
                      <a:pt x="485" y="144"/>
                      <a:pt x="488" y="144"/>
                    </a:cubicBezTo>
                    <a:cubicBezTo>
                      <a:pt x="492" y="144"/>
                      <a:pt x="497" y="143"/>
                      <a:pt x="501" y="141"/>
                    </a:cubicBezTo>
                    <a:cubicBezTo>
                      <a:pt x="508" y="138"/>
                      <a:pt x="515" y="134"/>
                      <a:pt x="521" y="130"/>
                    </a:cubicBezTo>
                    <a:cubicBezTo>
                      <a:pt x="525" y="129"/>
                      <a:pt x="528" y="127"/>
                      <a:pt x="530" y="126"/>
                    </a:cubicBezTo>
                    <a:cubicBezTo>
                      <a:pt x="533" y="125"/>
                      <a:pt x="535" y="124"/>
                      <a:pt x="536" y="124"/>
                    </a:cubicBezTo>
                    <a:cubicBezTo>
                      <a:pt x="537" y="124"/>
                      <a:pt x="537" y="124"/>
                      <a:pt x="538" y="125"/>
                    </a:cubicBezTo>
                    <a:cubicBezTo>
                      <a:pt x="538" y="125"/>
                      <a:pt x="539" y="126"/>
                      <a:pt x="539" y="127"/>
                    </a:cubicBezTo>
                    <a:cubicBezTo>
                      <a:pt x="539" y="129"/>
                      <a:pt x="538" y="131"/>
                      <a:pt x="536" y="135"/>
                    </a:cubicBezTo>
                    <a:cubicBezTo>
                      <a:pt x="533" y="139"/>
                      <a:pt x="529" y="145"/>
                      <a:pt x="525" y="151"/>
                    </a:cubicBezTo>
                    <a:cubicBezTo>
                      <a:pt x="521" y="157"/>
                      <a:pt x="517" y="162"/>
                      <a:pt x="515" y="166"/>
                    </a:cubicBezTo>
                    <a:cubicBezTo>
                      <a:pt x="512" y="172"/>
                      <a:pt x="512" y="178"/>
                      <a:pt x="512" y="184"/>
                    </a:cubicBezTo>
                    <a:cubicBezTo>
                      <a:pt x="512" y="194"/>
                      <a:pt x="514" y="205"/>
                      <a:pt x="515" y="213"/>
                    </a:cubicBezTo>
                    <a:cubicBezTo>
                      <a:pt x="516" y="215"/>
                      <a:pt x="517" y="217"/>
                      <a:pt x="518" y="218"/>
                    </a:cubicBezTo>
                    <a:cubicBezTo>
                      <a:pt x="520" y="219"/>
                      <a:pt x="522" y="220"/>
                      <a:pt x="525" y="221"/>
                    </a:cubicBezTo>
                    <a:cubicBezTo>
                      <a:pt x="528" y="221"/>
                      <a:pt x="531" y="221"/>
                      <a:pt x="534" y="221"/>
                    </a:cubicBezTo>
                    <a:cubicBezTo>
                      <a:pt x="538" y="221"/>
                      <a:pt x="542" y="221"/>
                      <a:pt x="545" y="221"/>
                    </a:cubicBezTo>
                    <a:cubicBezTo>
                      <a:pt x="548" y="221"/>
                      <a:pt x="550" y="221"/>
                      <a:pt x="551" y="222"/>
                    </a:cubicBezTo>
                    <a:cubicBezTo>
                      <a:pt x="552" y="222"/>
                      <a:pt x="553" y="222"/>
                      <a:pt x="553" y="222"/>
                    </a:cubicBez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25"/>
                      <a:pt x="553" y="226"/>
                      <a:pt x="552" y="227"/>
                    </a:cubicBezTo>
                    <a:cubicBezTo>
                      <a:pt x="550" y="229"/>
                      <a:pt x="547" y="231"/>
                      <a:pt x="544" y="234"/>
                    </a:cubicBezTo>
                    <a:cubicBezTo>
                      <a:pt x="541" y="236"/>
                      <a:pt x="538" y="239"/>
                      <a:pt x="534" y="242"/>
                    </a:cubicBezTo>
                    <a:cubicBezTo>
                      <a:pt x="531" y="245"/>
                      <a:pt x="530" y="249"/>
                      <a:pt x="530" y="252"/>
                    </a:cubicBezTo>
                    <a:cubicBezTo>
                      <a:pt x="530" y="257"/>
                      <a:pt x="532" y="261"/>
                      <a:pt x="533" y="266"/>
                    </a:cubicBezTo>
                    <a:cubicBezTo>
                      <a:pt x="535" y="270"/>
                      <a:pt x="536" y="275"/>
                      <a:pt x="537" y="279"/>
                    </a:cubicBezTo>
                    <a:cubicBezTo>
                      <a:pt x="537" y="281"/>
                      <a:pt x="538" y="282"/>
                      <a:pt x="539" y="284"/>
                    </a:cubicBezTo>
                    <a:cubicBezTo>
                      <a:pt x="541" y="286"/>
                      <a:pt x="544" y="287"/>
                      <a:pt x="546" y="287"/>
                    </a:cubicBezTo>
                    <a:cubicBezTo>
                      <a:pt x="550" y="288"/>
                      <a:pt x="554" y="287"/>
                      <a:pt x="558" y="288"/>
                    </a:cubicBezTo>
                    <a:cubicBezTo>
                      <a:pt x="559" y="288"/>
                      <a:pt x="560" y="288"/>
                      <a:pt x="561" y="289"/>
                    </a:cubicBezTo>
                    <a:cubicBezTo>
                      <a:pt x="562" y="290"/>
                      <a:pt x="562" y="290"/>
                      <a:pt x="563" y="292"/>
                    </a:cubicBezTo>
                    <a:cubicBezTo>
                      <a:pt x="563" y="292"/>
                      <a:pt x="563" y="293"/>
                      <a:pt x="563" y="293"/>
                    </a:cubicBezTo>
                    <a:cubicBezTo>
                      <a:pt x="563" y="294"/>
                      <a:pt x="563" y="294"/>
                      <a:pt x="562" y="295"/>
                    </a:cubicBezTo>
                    <a:cubicBezTo>
                      <a:pt x="562" y="296"/>
                      <a:pt x="561" y="297"/>
                      <a:pt x="559" y="298"/>
                    </a:cubicBezTo>
                    <a:cubicBezTo>
                      <a:pt x="556" y="299"/>
                      <a:pt x="552" y="301"/>
                      <a:pt x="549" y="304"/>
                    </a:cubicBezTo>
                    <a:cubicBezTo>
                      <a:pt x="546" y="308"/>
                      <a:pt x="543" y="313"/>
                      <a:pt x="542" y="321"/>
                    </a:cubicBezTo>
                    <a:cubicBezTo>
                      <a:pt x="541" y="332"/>
                      <a:pt x="535" y="353"/>
                      <a:pt x="527" y="374"/>
                    </a:cubicBezTo>
                    <a:cubicBezTo>
                      <a:pt x="520" y="395"/>
                      <a:pt x="512" y="415"/>
                      <a:pt x="508" y="426"/>
                    </a:cubicBezTo>
                    <a:cubicBezTo>
                      <a:pt x="506" y="429"/>
                      <a:pt x="506" y="432"/>
                      <a:pt x="506" y="436"/>
                    </a:cubicBezTo>
                    <a:cubicBezTo>
                      <a:pt x="506" y="446"/>
                      <a:pt x="510" y="455"/>
                      <a:pt x="514" y="464"/>
                    </a:cubicBezTo>
                    <a:cubicBezTo>
                      <a:pt x="516" y="468"/>
                      <a:pt x="518" y="472"/>
                      <a:pt x="519" y="476"/>
                    </a:cubicBezTo>
                    <a:cubicBezTo>
                      <a:pt x="520" y="479"/>
                      <a:pt x="521" y="482"/>
                      <a:pt x="521" y="483"/>
                    </a:cubicBezTo>
                    <a:cubicBezTo>
                      <a:pt x="521" y="484"/>
                      <a:pt x="521" y="484"/>
                      <a:pt x="521" y="485"/>
                    </a:cubicBezTo>
                    <a:cubicBezTo>
                      <a:pt x="520" y="485"/>
                      <a:pt x="519" y="486"/>
                      <a:pt x="517" y="486"/>
                    </a:cubicBezTo>
                    <a:cubicBezTo>
                      <a:pt x="512" y="486"/>
                      <a:pt x="506" y="484"/>
                      <a:pt x="499" y="481"/>
                    </a:cubicBezTo>
                    <a:cubicBezTo>
                      <a:pt x="492" y="478"/>
                      <a:pt x="485" y="475"/>
                      <a:pt x="480" y="472"/>
                    </a:cubicBezTo>
                    <a:cubicBezTo>
                      <a:pt x="478" y="471"/>
                      <a:pt x="475" y="470"/>
                      <a:pt x="472" y="470"/>
                    </a:cubicBezTo>
                    <a:cubicBezTo>
                      <a:pt x="467" y="470"/>
                      <a:pt x="463" y="472"/>
                      <a:pt x="459" y="475"/>
                    </a:cubicBezTo>
                    <a:cubicBezTo>
                      <a:pt x="454" y="478"/>
                      <a:pt x="450" y="481"/>
                      <a:pt x="445" y="484"/>
                    </a:cubicBezTo>
                    <a:cubicBezTo>
                      <a:pt x="441" y="485"/>
                      <a:pt x="438" y="488"/>
                      <a:pt x="437" y="491"/>
                    </a:cubicBezTo>
                    <a:cubicBezTo>
                      <a:pt x="434" y="496"/>
                      <a:pt x="433" y="501"/>
                      <a:pt x="432" y="505"/>
                    </a:cubicBezTo>
                    <a:cubicBezTo>
                      <a:pt x="431" y="507"/>
                      <a:pt x="431" y="509"/>
                      <a:pt x="430" y="510"/>
                    </a:cubicBezTo>
                    <a:cubicBezTo>
                      <a:pt x="430" y="511"/>
                      <a:pt x="429" y="511"/>
                      <a:pt x="429" y="512"/>
                    </a:cubicBezTo>
                    <a:cubicBezTo>
                      <a:pt x="429" y="512"/>
                      <a:pt x="428" y="512"/>
                      <a:pt x="428" y="512"/>
                    </a:cubicBezTo>
                    <a:cubicBezTo>
                      <a:pt x="427" y="512"/>
                      <a:pt x="426" y="511"/>
                      <a:pt x="424" y="511"/>
                    </a:cubicBezTo>
                    <a:cubicBezTo>
                      <a:pt x="422" y="510"/>
                      <a:pt x="420" y="508"/>
                      <a:pt x="417" y="507"/>
                    </a:cubicBezTo>
                    <a:cubicBezTo>
                      <a:pt x="414" y="506"/>
                      <a:pt x="411" y="504"/>
                      <a:pt x="408" y="504"/>
                    </a:cubicBezTo>
                    <a:cubicBezTo>
                      <a:pt x="406" y="504"/>
                      <a:pt x="404" y="505"/>
                      <a:pt x="402" y="506"/>
                    </a:cubicBezTo>
                    <a:cubicBezTo>
                      <a:pt x="400" y="508"/>
                      <a:pt x="398" y="510"/>
                      <a:pt x="397" y="513"/>
                    </a:cubicBezTo>
                    <a:cubicBezTo>
                      <a:pt x="395" y="517"/>
                      <a:pt x="395" y="521"/>
                      <a:pt x="393" y="524"/>
                    </a:cubicBezTo>
                    <a:cubicBezTo>
                      <a:pt x="393" y="526"/>
                      <a:pt x="392" y="527"/>
                      <a:pt x="391" y="528"/>
                    </a:cubicBezTo>
                    <a:cubicBezTo>
                      <a:pt x="390" y="529"/>
                      <a:pt x="389" y="529"/>
                      <a:pt x="386" y="529"/>
                    </a:cubicBezTo>
                    <a:cubicBezTo>
                      <a:pt x="387" y="529"/>
                      <a:pt x="387" y="529"/>
                      <a:pt x="387" y="529"/>
                    </a:cubicBezTo>
                    <a:cubicBezTo>
                      <a:pt x="386" y="529"/>
                      <a:pt x="386" y="529"/>
                      <a:pt x="386" y="529"/>
                    </a:cubicBezTo>
                    <a:cubicBezTo>
                      <a:pt x="383" y="529"/>
                      <a:pt x="382" y="529"/>
                      <a:pt x="380" y="527"/>
                    </a:cubicBezTo>
                    <a:cubicBezTo>
                      <a:pt x="377" y="526"/>
                      <a:pt x="375" y="522"/>
                      <a:pt x="372" y="520"/>
                    </a:cubicBezTo>
                    <a:cubicBezTo>
                      <a:pt x="369" y="517"/>
                      <a:pt x="365" y="514"/>
                      <a:pt x="360" y="514"/>
                    </a:cubicBezTo>
                    <a:cubicBezTo>
                      <a:pt x="359" y="514"/>
                      <a:pt x="358" y="514"/>
                      <a:pt x="356" y="515"/>
                    </a:cubicBezTo>
                    <a:cubicBezTo>
                      <a:pt x="353" y="516"/>
                      <a:pt x="346" y="516"/>
                      <a:pt x="338" y="517"/>
                    </a:cubicBezTo>
                    <a:cubicBezTo>
                      <a:pt x="326" y="518"/>
                      <a:pt x="311" y="519"/>
                      <a:pt x="298" y="520"/>
                    </a:cubicBezTo>
                    <a:cubicBezTo>
                      <a:pt x="291" y="520"/>
                      <a:pt x="285" y="521"/>
                      <a:pt x="281" y="521"/>
                    </a:cubicBezTo>
                    <a:cubicBezTo>
                      <a:pt x="276" y="521"/>
                      <a:pt x="272" y="521"/>
                      <a:pt x="271" y="522"/>
                    </a:cubicBezTo>
                    <a:cubicBezTo>
                      <a:pt x="269" y="522"/>
                      <a:pt x="268" y="522"/>
                      <a:pt x="267" y="523"/>
                    </a:cubicBezTo>
                    <a:cubicBezTo>
                      <a:pt x="266" y="524"/>
                      <a:pt x="265" y="525"/>
                      <a:pt x="264" y="527"/>
                    </a:cubicBezTo>
                    <a:cubicBezTo>
                      <a:pt x="264" y="528"/>
                      <a:pt x="264" y="528"/>
                      <a:pt x="264" y="529"/>
                    </a:cubicBezTo>
                    <a:cubicBezTo>
                      <a:pt x="264" y="530"/>
                      <a:pt x="264" y="531"/>
                      <a:pt x="263" y="531"/>
                    </a:cubicBezTo>
                    <a:cubicBezTo>
                      <a:pt x="263" y="531"/>
                      <a:pt x="263" y="532"/>
                      <a:pt x="263" y="532"/>
                    </a:cubicBezTo>
                    <a:cubicBezTo>
                      <a:pt x="262" y="532"/>
                      <a:pt x="262" y="532"/>
                      <a:pt x="261" y="532"/>
                    </a:cubicBezTo>
                    <a:cubicBezTo>
                      <a:pt x="260" y="532"/>
                      <a:pt x="259" y="532"/>
                      <a:pt x="259" y="532"/>
                    </a:cubicBezTo>
                    <a:cubicBezTo>
                      <a:pt x="258" y="531"/>
                      <a:pt x="258" y="531"/>
                      <a:pt x="257" y="530"/>
                    </a:cubicBezTo>
                    <a:cubicBezTo>
                      <a:pt x="256" y="528"/>
                      <a:pt x="256" y="525"/>
                      <a:pt x="254" y="523"/>
                    </a:cubicBezTo>
                    <a:cubicBezTo>
                      <a:pt x="252" y="522"/>
                      <a:pt x="251" y="521"/>
                      <a:pt x="249" y="520"/>
                    </a:cubicBezTo>
                    <a:cubicBezTo>
                      <a:pt x="247" y="520"/>
                      <a:pt x="245" y="519"/>
                      <a:pt x="242" y="519"/>
                    </a:cubicBezTo>
                    <a:cubicBezTo>
                      <a:pt x="240" y="519"/>
                      <a:pt x="239" y="520"/>
                      <a:pt x="237" y="520"/>
                    </a:cubicBezTo>
                    <a:cubicBezTo>
                      <a:pt x="235" y="520"/>
                      <a:pt x="233" y="520"/>
                      <a:pt x="231" y="520"/>
                    </a:cubicBezTo>
                    <a:cubicBezTo>
                      <a:pt x="221" y="520"/>
                      <a:pt x="209" y="517"/>
                      <a:pt x="199" y="514"/>
                    </a:cubicBezTo>
                    <a:cubicBezTo>
                      <a:pt x="189" y="511"/>
                      <a:pt x="180" y="507"/>
                      <a:pt x="175" y="506"/>
                    </a:cubicBezTo>
                    <a:cubicBezTo>
                      <a:pt x="174" y="505"/>
                      <a:pt x="173" y="505"/>
                      <a:pt x="172" y="505"/>
                    </a:cubicBezTo>
                    <a:cubicBezTo>
                      <a:pt x="168" y="505"/>
                      <a:pt x="165" y="507"/>
                      <a:pt x="163" y="508"/>
                    </a:cubicBezTo>
                    <a:cubicBezTo>
                      <a:pt x="162" y="509"/>
                      <a:pt x="161" y="510"/>
                      <a:pt x="160" y="510"/>
                    </a:cubicBezTo>
                    <a:cubicBezTo>
                      <a:pt x="159" y="510"/>
                      <a:pt x="158" y="511"/>
                      <a:pt x="158" y="511"/>
                    </a:cubicBezTo>
                    <a:cubicBezTo>
                      <a:pt x="157" y="511"/>
                      <a:pt x="157" y="511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09"/>
                      <a:pt x="157" y="507"/>
                    </a:cubicBezTo>
                    <a:cubicBezTo>
                      <a:pt x="157" y="506"/>
                      <a:pt x="158" y="505"/>
                      <a:pt x="158" y="503"/>
                    </a:cubicBezTo>
                    <a:cubicBezTo>
                      <a:pt x="158" y="502"/>
                      <a:pt x="157" y="500"/>
                      <a:pt x="156" y="499"/>
                    </a:cubicBezTo>
                    <a:cubicBezTo>
                      <a:pt x="155" y="498"/>
                      <a:pt x="154" y="497"/>
                      <a:pt x="151" y="496"/>
                    </a:cubicBezTo>
                    <a:cubicBezTo>
                      <a:pt x="150" y="495"/>
                      <a:pt x="149" y="495"/>
                      <a:pt x="148" y="495"/>
                    </a:cubicBezTo>
                    <a:cubicBezTo>
                      <a:pt x="146" y="495"/>
                      <a:pt x="145" y="495"/>
                      <a:pt x="143" y="496"/>
                    </a:cubicBezTo>
                    <a:cubicBezTo>
                      <a:pt x="141" y="498"/>
                      <a:pt x="138" y="500"/>
                      <a:pt x="136" y="503"/>
                    </a:cubicBezTo>
                    <a:cubicBezTo>
                      <a:pt x="133" y="507"/>
                      <a:pt x="129" y="511"/>
                      <a:pt x="126" y="515"/>
                    </a:cubicBezTo>
                    <a:cubicBezTo>
                      <a:pt x="125" y="517"/>
                      <a:pt x="124" y="519"/>
                      <a:pt x="122" y="520"/>
                    </a:cubicBezTo>
                    <a:cubicBezTo>
                      <a:pt x="121" y="521"/>
                      <a:pt x="120" y="521"/>
                      <a:pt x="120" y="521"/>
                    </a:cubicBezTo>
                    <a:cubicBezTo>
                      <a:pt x="120" y="521"/>
                      <a:pt x="120" y="521"/>
                      <a:pt x="120" y="521"/>
                    </a:cubicBezTo>
                    <a:cubicBezTo>
                      <a:pt x="120" y="521"/>
                      <a:pt x="120" y="521"/>
                      <a:pt x="120" y="521"/>
                    </a:cubicBezTo>
                    <a:cubicBezTo>
                      <a:pt x="119" y="521"/>
                      <a:pt x="119" y="520"/>
                      <a:pt x="119" y="519"/>
                    </a:cubicBezTo>
                    <a:cubicBezTo>
                      <a:pt x="118" y="518"/>
                      <a:pt x="118" y="517"/>
                      <a:pt x="118" y="515"/>
                    </a:cubicBezTo>
                    <a:cubicBezTo>
                      <a:pt x="118" y="512"/>
                      <a:pt x="119" y="508"/>
                      <a:pt x="120" y="503"/>
                    </a:cubicBezTo>
                    <a:cubicBezTo>
                      <a:pt x="120" y="499"/>
                      <a:pt x="121" y="495"/>
                      <a:pt x="121" y="491"/>
                    </a:cubicBezTo>
                    <a:cubicBezTo>
                      <a:pt x="121" y="489"/>
                      <a:pt x="121" y="487"/>
                      <a:pt x="120" y="486"/>
                    </a:cubicBezTo>
                    <a:cubicBezTo>
                      <a:pt x="120" y="484"/>
                      <a:pt x="119" y="483"/>
                      <a:pt x="118" y="482"/>
                    </a:cubicBezTo>
                    <a:cubicBezTo>
                      <a:pt x="116" y="481"/>
                      <a:pt x="116" y="480"/>
                      <a:pt x="115" y="479"/>
                    </a:cubicBezTo>
                    <a:cubicBezTo>
                      <a:pt x="115" y="477"/>
                      <a:pt x="115" y="475"/>
                      <a:pt x="113" y="472"/>
                    </a:cubicBezTo>
                    <a:cubicBezTo>
                      <a:pt x="111" y="468"/>
                      <a:pt x="107" y="463"/>
                      <a:pt x="100" y="456"/>
                    </a:cubicBezTo>
                    <a:cubicBezTo>
                      <a:pt x="81" y="438"/>
                      <a:pt x="63" y="399"/>
                      <a:pt x="58" y="379"/>
                    </a:cubicBezTo>
                    <a:cubicBezTo>
                      <a:pt x="57" y="377"/>
                      <a:pt x="56" y="375"/>
                      <a:pt x="54" y="373"/>
                    </a:cubicBezTo>
                    <a:cubicBezTo>
                      <a:pt x="52" y="372"/>
                      <a:pt x="50" y="372"/>
                      <a:pt x="47" y="372"/>
                    </a:cubicBezTo>
                    <a:cubicBezTo>
                      <a:pt x="41" y="372"/>
                      <a:pt x="33" y="375"/>
                      <a:pt x="26" y="378"/>
                    </a:cubicBezTo>
                    <a:cubicBezTo>
                      <a:pt x="22" y="380"/>
                      <a:pt x="18" y="381"/>
                      <a:pt x="15" y="382"/>
                    </a:cubicBezTo>
                    <a:cubicBezTo>
                      <a:pt x="12" y="384"/>
                      <a:pt x="9" y="384"/>
                      <a:pt x="7" y="384"/>
                    </a:cubicBezTo>
                    <a:cubicBezTo>
                      <a:pt x="6" y="384"/>
                      <a:pt x="6" y="384"/>
                      <a:pt x="5" y="384"/>
                    </a:cubicBezTo>
                    <a:cubicBezTo>
                      <a:pt x="5" y="384"/>
                      <a:pt x="5" y="384"/>
                      <a:pt x="5" y="383"/>
                    </a:cubicBezTo>
                    <a:cubicBezTo>
                      <a:pt x="4" y="383"/>
                      <a:pt x="4" y="382"/>
                      <a:pt x="4" y="382"/>
                    </a:cubicBezTo>
                    <a:cubicBezTo>
                      <a:pt x="4" y="380"/>
                      <a:pt x="5" y="379"/>
                      <a:pt x="6" y="377"/>
                    </a:cubicBezTo>
                    <a:cubicBezTo>
                      <a:pt x="10" y="370"/>
                      <a:pt x="20" y="360"/>
                      <a:pt x="29" y="352"/>
                    </a:cubicBezTo>
                    <a:cubicBezTo>
                      <a:pt x="39" y="344"/>
                      <a:pt x="49" y="337"/>
                      <a:pt x="52" y="335"/>
                    </a:cubicBezTo>
                    <a:cubicBezTo>
                      <a:pt x="54" y="334"/>
                      <a:pt x="56" y="333"/>
                      <a:pt x="56" y="331"/>
                    </a:cubicBezTo>
                    <a:cubicBezTo>
                      <a:pt x="57" y="329"/>
                      <a:pt x="57" y="327"/>
                      <a:pt x="57" y="325"/>
                    </a:cubicBezTo>
                    <a:cubicBezTo>
                      <a:pt x="57" y="321"/>
                      <a:pt x="56" y="316"/>
                      <a:pt x="55" y="312"/>
                    </a:cubicBezTo>
                    <a:cubicBezTo>
                      <a:pt x="54" y="307"/>
                      <a:pt x="53" y="302"/>
                      <a:pt x="52" y="297"/>
                    </a:cubicBezTo>
                    <a:cubicBezTo>
                      <a:pt x="51" y="294"/>
                      <a:pt x="50" y="291"/>
                      <a:pt x="48" y="289"/>
                    </a:cubicBezTo>
                    <a:cubicBezTo>
                      <a:pt x="45" y="286"/>
                      <a:pt x="41" y="285"/>
                      <a:pt x="39" y="285"/>
                    </a:cubicBezTo>
                    <a:cubicBezTo>
                      <a:pt x="37" y="285"/>
                      <a:pt x="36" y="285"/>
                      <a:pt x="36" y="285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6"/>
                      <a:pt x="36" y="286"/>
                      <a:pt x="36" y="286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6"/>
                      <a:pt x="36" y="286"/>
                      <a:pt x="36" y="286"/>
                    </a:cubicBezTo>
                    <a:cubicBezTo>
                      <a:pt x="37" y="283"/>
                      <a:pt x="38" y="282"/>
                      <a:pt x="40" y="280"/>
                    </a:cubicBezTo>
                    <a:cubicBezTo>
                      <a:pt x="42" y="279"/>
                      <a:pt x="45" y="277"/>
                      <a:pt x="48" y="276"/>
                    </a:cubicBezTo>
                    <a:cubicBezTo>
                      <a:pt x="49" y="275"/>
                      <a:pt x="51" y="275"/>
                      <a:pt x="52" y="274"/>
                    </a:cubicBezTo>
                    <a:cubicBezTo>
                      <a:pt x="53" y="273"/>
                      <a:pt x="54" y="271"/>
                      <a:pt x="54" y="269"/>
                    </a:cubicBezTo>
                    <a:cubicBezTo>
                      <a:pt x="54" y="269"/>
                      <a:pt x="54" y="268"/>
                      <a:pt x="54" y="268"/>
                    </a:cubicBezTo>
                    <a:cubicBezTo>
                      <a:pt x="54" y="264"/>
                      <a:pt x="52" y="261"/>
                      <a:pt x="50" y="259"/>
                    </a:cubicBezTo>
                    <a:cubicBezTo>
                      <a:pt x="46" y="256"/>
                      <a:pt x="41" y="255"/>
                      <a:pt x="37" y="254"/>
                    </a:cubicBezTo>
                    <a:cubicBezTo>
                      <a:pt x="35" y="253"/>
                      <a:pt x="34" y="252"/>
                      <a:pt x="33" y="251"/>
                    </a:cubicBezTo>
                    <a:cubicBezTo>
                      <a:pt x="32" y="251"/>
                      <a:pt x="32" y="251"/>
                      <a:pt x="32" y="250"/>
                    </a:cubicBezTo>
                    <a:cubicBezTo>
                      <a:pt x="31" y="249"/>
                      <a:pt x="31" y="249"/>
                      <a:pt x="31" y="249"/>
                    </a:cubicBezTo>
                    <a:cubicBezTo>
                      <a:pt x="32" y="249"/>
                      <a:pt x="32" y="249"/>
                      <a:pt x="32" y="249"/>
                    </a:cubicBezTo>
                    <a:cubicBezTo>
                      <a:pt x="32" y="248"/>
                      <a:pt x="32" y="247"/>
                      <a:pt x="33" y="246"/>
                    </a:cubicBezTo>
                    <a:cubicBezTo>
                      <a:pt x="34" y="245"/>
                      <a:pt x="36" y="244"/>
                      <a:pt x="38" y="244"/>
                    </a:cubicBezTo>
                    <a:cubicBezTo>
                      <a:pt x="41" y="243"/>
                      <a:pt x="46" y="242"/>
                      <a:pt x="50" y="240"/>
                    </a:cubicBezTo>
                    <a:cubicBezTo>
                      <a:pt x="54" y="238"/>
                      <a:pt x="58" y="233"/>
                      <a:pt x="60" y="225"/>
                    </a:cubicBezTo>
                    <a:cubicBezTo>
                      <a:pt x="62" y="213"/>
                      <a:pt x="64" y="205"/>
                      <a:pt x="71" y="181"/>
                    </a:cubicBezTo>
                    <a:cubicBezTo>
                      <a:pt x="72" y="179"/>
                      <a:pt x="72" y="178"/>
                      <a:pt x="72" y="176"/>
                    </a:cubicBezTo>
                    <a:cubicBezTo>
                      <a:pt x="72" y="170"/>
                      <a:pt x="70" y="165"/>
                      <a:pt x="66" y="161"/>
                    </a:cubicBezTo>
                    <a:cubicBezTo>
                      <a:pt x="61" y="155"/>
                      <a:pt x="53" y="149"/>
                      <a:pt x="47" y="144"/>
                    </a:cubicBezTo>
                    <a:cubicBezTo>
                      <a:pt x="44" y="142"/>
                      <a:pt x="41" y="139"/>
                      <a:pt x="39" y="137"/>
                    </a:cubicBezTo>
                    <a:cubicBezTo>
                      <a:pt x="38" y="136"/>
                      <a:pt x="38" y="135"/>
                      <a:pt x="37" y="135"/>
                    </a:cubicBezTo>
                    <a:cubicBezTo>
                      <a:pt x="37" y="134"/>
                      <a:pt x="37" y="133"/>
                      <a:pt x="37" y="133"/>
                    </a:cubicBezTo>
                    <a:cubicBezTo>
                      <a:pt x="37" y="133"/>
                      <a:pt x="37" y="132"/>
                      <a:pt x="37" y="132"/>
                    </a:cubicBezTo>
                    <a:cubicBezTo>
                      <a:pt x="38" y="131"/>
                      <a:pt x="39" y="131"/>
                      <a:pt x="40" y="131"/>
                    </a:cubicBezTo>
                    <a:cubicBezTo>
                      <a:pt x="42" y="131"/>
                      <a:pt x="45" y="132"/>
                      <a:pt x="48" y="134"/>
                    </a:cubicBezTo>
                    <a:cubicBezTo>
                      <a:pt x="54" y="136"/>
                      <a:pt x="60" y="141"/>
                      <a:pt x="66" y="144"/>
                    </a:cubicBezTo>
                    <a:cubicBezTo>
                      <a:pt x="73" y="148"/>
                      <a:pt x="80" y="151"/>
                      <a:pt x="86" y="151"/>
                    </a:cubicBezTo>
                    <a:cubicBezTo>
                      <a:pt x="91" y="151"/>
                      <a:pt x="95" y="149"/>
                      <a:pt x="98" y="145"/>
                    </a:cubicBezTo>
                    <a:cubicBezTo>
                      <a:pt x="100" y="142"/>
                      <a:pt x="101" y="139"/>
                      <a:pt x="101" y="136"/>
                    </a:cubicBezTo>
                    <a:cubicBezTo>
                      <a:pt x="101" y="129"/>
                      <a:pt x="98" y="122"/>
                      <a:pt x="94" y="115"/>
                    </a:cubicBezTo>
                    <a:cubicBezTo>
                      <a:pt x="88" y="104"/>
                      <a:pt x="79" y="92"/>
                      <a:pt x="71" y="82"/>
                    </a:cubicBezTo>
                    <a:cubicBezTo>
                      <a:pt x="67" y="77"/>
                      <a:pt x="64" y="72"/>
                      <a:pt x="61" y="69"/>
                    </a:cubicBezTo>
                    <a:cubicBezTo>
                      <a:pt x="60" y="67"/>
                      <a:pt x="59" y="65"/>
                      <a:pt x="59" y="64"/>
                    </a:cubicBezTo>
                    <a:cubicBezTo>
                      <a:pt x="58" y="62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lnTo>
                      <a:pt x="56" y="59"/>
                    </a:ln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08" name="Freeform 43"/>
              <p:cNvSpPr>
                <a:spLocks/>
              </p:cNvSpPr>
              <p:nvPr/>
            </p:nvSpPr>
            <p:spPr bwMode="auto">
              <a:xfrm>
                <a:off x="1270" y="2107"/>
                <a:ext cx="380" cy="439"/>
              </a:xfrm>
              <a:custGeom>
                <a:avLst/>
                <a:gdLst>
                  <a:gd name="T0" fmla="*/ 855 w 227"/>
                  <a:gd name="T1" fmla="*/ 112 h 262"/>
                  <a:gd name="T2" fmla="*/ 872 w 227"/>
                  <a:gd name="T3" fmla="*/ 806 h 262"/>
                  <a:gd name="T4" fmla="*/ 166 w 227"/>
                  <a:gd name="T5" fmla="*/ 1121 h 262"/>
                  <a:gd name="T6" fmla="*/ 196 w 227"/>
                  <a:gd name="T7" fmla="*/ 340 h 262"/>
                  <a:gd name="T8" fmla="*/ 855 w 227"/>
                  <a:gd name="T9" fmla="*/ 11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182" y="24"/>
                    </a:moveTo>
                    <a:cubicBezTo>
                      <a:pt x="217" y="49"/>
                      <a:pt x="227" y="112"/>
                      <a:pt x="186" y="171"/>
                    </a:cubicBezTo>
                    <a:cubicBezTo>
                      <a:pt x="146" y="230"/>
                      <a:pt x="70" y="262"/>
                      <a:pt x="35" y="238"/>
                    </a:cubicBezTo>
                    <a:cubicBezTo>
                      <a:pt x="0" y="214"/>
                      <a:pt x="2" y="131"/>
                      <a:pt x="42" y="72"/>
                    </a:cubicBezTo>
                    <a:cubicBezTo>
                      <a:pt x="83" y="13"/>
                      <a:pt x="146" y="0"/>
                      <a:pt x="182" y="24"/>
                    </a:cubicBezTo>
                    <a:close/>
                  </a:path>
                </a:pathLst>
              </a:custGeom>
              <a:solidFill>
                <a:srgbClr val="6EB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09" name="Freeform 44"/>
              <p:cNvSpPr>
                <a:spLocks/>
              </p:cNvSpPr>
              <p:nvPr/>
            </p:nvSpPr>
            <p:spPr bwMode="auto">
              <a:xfrm>
                <a:off x="1171" y="2047"/>
                <a:ext cx="380" cy="438"/>
              </a:xfrm>
              <a:custGeom>
                <a:avLst/>
                <a:gdLst>
                  <a:gd name="T0" fmla="*/ 855 w 227"/>
                  <a:gd name="T1" fmla="*/ 112 h 262"/>
                  <a:gd name="T2" fmla="*/ 877 w 227"/>
                  <a:gd name="T3" fmla="*/ 799 h 262"/>
                  <a:gd name="T4" fmla="*/ 166 w 227"/>
                  <a:gd name="T5" fmla="*/ 1112 h 262"/>
                  <a:gd name="T6" fmla="*/ 203 w 227"/>
                  <a:gd name="T7" fmla="*/ 336 h 262"/>
                  <a:gd name="T8" fmla="*/ 855 w 227"/>
                  <a:gd name="T9" fmla="*/ 11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182" y="24"/>
                    </a:moveTo>
                    <a:cubicBezTo>
                      <a:pt x="217" y="49"/>
                      <a:pt x="227" y="112"/>
                      <a:pt x="187" y="171"/>
                    </a:cubicBezTo>
                    <a:cubicBezTo>
                      <a:pt x="146" y="230"/>
                      <a:pt x="71" y="262"/>
                      <a:pt x="35" y="238"/>
                    </a:cubicBezTo>
                    <a:cubicBezTo>
                      <a:pt x="0" y="214"/>
                      <a:pt x="2" y="131"/>
                      <a:pt x="43" y="72"/>
                    </a:cubicBezTo>
                    <a:cubicBezTo>
                      <a:pt x="83" y="13"/>
                      <a:pt x="147" y="0"/>
                      <a:pt x="182" y="24"/>
                    </a:cubicBezTo>
                  </a:path>
                </a:pathLst>
              </a:custGeom>
              <a:solidFill>
                <a:srgbClr val="A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10" name="Freeform 45"/>
              <p:cNvSpPr>
                <a:spLocks/>
              </p:cNvSpPr>
              <p:nvPr/>
            </p:nvSpPr>
            <p:spPr bwMode="auto">
              <a:xfrm>
                <a:off x="1174" y="2204"/>
                <a:ext cx="353" cy="281"/>
              </a:xfrm>
              <a:custGeom>
                <a:avLst/>
                <a:gdLst>
                  <a:gd name="T0" fmla="*/ 945 w 211"/>
                  <a:gd name="T1" fmla="*/ 84 h 168"/>
                  <a:gd name="T2" fmla="*/ 238 w 211"/>
                  <a:gd name="T3" fmla="*/ 395 h 168"/>
                  <a:gd name="T4" fmla="*/ 132 w 211"/>
                  <a:gd name="T5" fmla="*/ 0 h 168"/>
                  <a:gd name="T6" fmla="*/ 154 w 211"/>
                  <a:gd name="T7" fmla="*/ 674 h 168"/>
                  <a:gd name="T8" fmla="*/ 868 w 211"/>
                  <a:gd name="T9" fmla="*/ 361 h 168"/>
                  <a:gd name="T10" fmla="*/ 989 w 211"/>
                  <a:gd name="T11" fmla="*/ 20 h 168"/>
                  <a:gd name="T12" fmla="*/ 945 w 211"/>
                  <a:gd name="T13" fmla="*/ 84 h 1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1" h="168">
                    <a:moveTo>
                      <a:pt x="202" y="18"/>
                    </a:moveTo>
                    <a:cubicBezTo>
                      <a:pt x="162" y="77"/>
                      <a:pt x="87" y="109"/>
                      <a:pt x="51" y="84"/>
                    </a:cubicBezTo>
                    <a:cubicBezTo>
                      <a:pt x="31" y="70"/>
                      <a:pt x="23" y="37"/>
                      <a:pt x="28" y="0"/>
                    </a:cubicBezTo>
                    <a:cubicBezTo>
                      <a:pt x="0" y="56"/>
                      <a:pt x="2" y="123"/>
                      <a:pt x="33" y="144"/>
                    </a:cubicBezTo>
                    <a:cubicBezTo>
                      <a:pt x="69" y="168"/>
                      <a:pt x="144" y="136"/>
                      <a:pt x="185" y="77"/>
                    </a:cubicBezTo>
                    <a:cubicBezTo>
                      <a:pt x="202" y="53"/>
                      <a:pt x="210" y="27"/>
                      <a:pt x="211" y="4"/>
                    </a:cubicBezTo>
                    <a:cubicBezTo>
                      <a:pt x="208" y="9"/>
                      <a:pt x="206" y="13"/>
                      <a:pt x="202" y="18"/>
                    </a:cubicBezTo>
                  </a:path>
                </a:pathLst>
              </a:custGeom>
              <a:solidFill>
                <a:srgbClr val="9A6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11" name="Freeform 46"/>
              <p:cNvSpPr>
                <a:spLocks/>
              </p:cNvSpPr>
              <p:nvPr/>
            </p:nvSpPr>
            <p:spPr bwMode="auto">
              <a:xfrm>
                <a:off x="1184" y="2065"/>
                <a:ext cx="347" cy="397"/>
              </a:xfrm>
              <a:custGeom>
                <a:avLst/>
                <a:gdLst>
                  <a:gd name="T0" fmla="*/ 820 w 207"/>
                  <a:gd name="T1" fmla="*/ 62 h 237"/>
                  <a:gd name="T2" fmla="*/ 815 w 207"/>
                  <a:gd name="T3" fmla="*/ 70 h 237"/>
                  <a:gd name="T4" fmla="*/ 956 w 207"/>
                  <a:gd name="T5" fmla="*/ 382 h 237"/>
                  <a:gd name="T6" fmla="*/ 835 w 207"/>
                  <a:gd name="T7" fmla="*/ 747 h 237"/>
                  <a:gd name="T8" fmla="*/ 560 w 207"/>
                  <a:gd name="T9" fmla="*/ 1002 h 237"/>
                  <a:gd name="T10" fmla="*/ 270 w 207"/>
                  <a:gd name="T11" fmla="*/ 1094 h 237"/>
                  <a:gd name="T12" fmla="*/ 137 w 207"/>
                  <a:gd name="T13" fmla="*/ 1059 h 237"/>
                  <a:gd name="T14" fmla="*/ 50 w 207"/>
                  <a:gd name="T15" fmla="*/ 946 h 237"/>
                  <a:gd name="T16" fmla="*/ 20 w 207"/>
                  <a:gd name="T17" fmla="*/ 766 h 237"/>
                  <a:gd name="T18" fmla="*/ 169 w 207"/>
                  <a:gd name="T19" fmla="*/ 291 h 237"/>
                  <a:gd name="T20" fmla="*/ 632 w 207"/>
                  <a:gd name="T21" fmla="*/ 20 h 237"/>
                  <a:gd name="T22" fmla="*/ 815 w 207"/>
                  <a:gd name="T23" fmla="*/ 70 h 237"/>
                  <a:gd name="T24" fmla="*/ 820 w 207"/>
                  <a:gd name="T25" fmla="*/ 62 h 237"/>
                  <a:gd name="T26" fmla="*/ 823 w 207"/>
                  <a:gd name="T27" fmla="*/ 57 h 237"/>
                  <a:gd name="T28" fmla="*/ 632 w 207"/>
                  <a:gd name="T29" fmla="*/ 0 h 237"/>
                  <a:gd name="T30" fmla="*/ 154 w 207"/>
                  <a:gd name="T31" fmla="*/ 283 h 237"/>
                  <a:gd name="T32" fmla="*/ 0 w 207"/>
                  <a:gd name="T33" fmla="*/ 766 h 237"/>
                  <a:gd name="T34" fmla="*/ 34 w 207"/>
                  <a:gd name="T35" fmla="*/ 948 h 237"/>
                  <a:gd name="T36" fmla="*/ 124 w 207"/>
                  <a:gd name="T37" fmla="*/ 1077 h 237"/>
                  <a:gd name="T38" fmla="*/ 270 w 207"/>
                  <a:gd name="T39" fmla="*/ 1114 h 237"/>
                  <a:gd name="T40" fmla="*/ 577 w 207"/>
                  <a:gd name="T41" fmla="*/ 1015 h 237"/>
                  <a:gd name="T42" fmla="*/ 848 w 207"/>
                  <a:gd name="T43" fmla="*/ 757 h 237"/>
                  <a:gd name="T44" fmla="*/ 976 w 207"/>
                  <a:gd name="T45" fmla="*/ 382 h 237"/>
                  <a:gd name="T46" fmla="*/ 823 w 207"/>
                  <a:gd name="T47" fmla="*/ 57 h 237"/>
                  <a:gd name="T48" fmla="*/ 820 w 207"/>
                  <a:gd name="T49" fmla="*/ 62 h 23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07" h="237">
                    <a:moveTo>
                      <a:pt x="174" y="13"/>
                    </a:moveTo>
                    <a:cubicBezTo>
                      <a:pt x="173" y="15"/>
                      <a:pt x="173" y="15"/>
                      <a:pt x="173" y="15"/>
                    </a:cubicBezTo>
                    <a:cubicBezTo>
                      <a:pt x="192" y="28"/>
                      <a:pt x="203" y="52"/>
                      <a:pt x="203" y="81"/>
                    </a:cubicBezTo>
                    <a:cubicBezTo>
                      <a:pt x="203" y="105"/>
                      <a:pt x="195" y="133"/>
                      <a:pt x="177" y="159"/>
                    </a:cubicBezTo>
                    <a:cubicBezTo>
                      <a:pt x="162" y="181"/>
                      <a:pt x="141" y="200"/>
                      <a:pt x="119" y="213"/>
                    </a:cubicBezTo>
                    <a:cubicBezTo>
                      <a:pt x="98" y="226"/>
                      <a:pt x="76" y="233"/>
                      <a:pt x="57" y="233"/>
                    </a:cubicBezTo>
                    <a:cubicBezTo>
                      <a:pt x="46" y="233"/>
                      <a:pt x="36" y="231"/>
                      <a:pt x="29" y="225"/>
                    </a:cubicBezTo>
                    <a:cubicBezTo>
                      <a:pt x="21" y="220"/>
                      <a:pt x="15" y="211"/>
                      <a:pt x="11" y="201"/>
                    </a:cubicBezTo>
                    <a:cubicBezTo>
                      <a:pt x="7" y="190"/>
                      <a:pt x="4" y="177"/>
                      <a:pt x="4" y="163"/>
                    </a:cubicBezTo>
                    <a:cubicBezTo>
                      <a:pt x="4" y="131"/>
                      <a:pt x="15" y="93"/>
                      <a:pt x="36" y="62"/>
                    </a:cubicBezTo>
                    <a:cubicBezTo>
                      <a:pt x="64" y="22"/>
                      <a:pt x="102" y="4"/>
                      <a:pt x="134" y="4"/>
                    </a:cubicBezTo>
                    <a:cubicBezTo>
                      <a:pt x="149" y="4"/>
                      <a:pt x="162" y="8"/>
                      <a:pt x="173" y="15"/>
                    </a:cubicBezTo>
                    <a:cubicBezTo>
                      <a:pt x="174" y="13"/>
                      <a:pt x="174" y="13"/>
                      <a:pt x="174" y="13"/>
                    </a:cubicBezTo>
                    <a:cubicBezTo>
                      <a:pt x="175" y="12"/>
                      <a:pt x="175" y="12"/>
                      <a:pt x="175" y="12"/>
                    </a:cubicBezTo>
                    <a:cubicBezTo>
                      <a:pt x="164" y="4"/>
                      <a:pt x="149" y="0"/>
                      <a:pt x="134" y="0"/>
                    </a:cubicBezTo>
                    <a:cubicBezTo>
                      <a:pt x="100" y="0"/>
                      <a:pt x="61" y="19"/>
                      <a:pt x="33" y="60"/>
                    </a:cubicBezTo>
                    <a:cubicBezTo>
                      <a:pt x="11" y="92"/>
                      <a:pt x="0" y="130"/>
                      <a:pt x="0" y="163"/>
                    </a:cubicBezTo>
                    <a:cubicBezTo>
                      <a:pt x="0" y="177"/>
                      <a:pt x="3" y="191"/>
                      <a:pt x="7" y="202"/>
                    </a:cubicBezTo>
                    <a:cubicBezTo>
                      <a:pt x="11" y="213"/>
                      <a:pt x="18" y="223"/>
                      <a:pt x="26" y="229"/>
                    </a:cubicBezTo>
                    <a:cubicBezTo>
                      <a:pt x="35" y="234"/>
                      <a:pt x="45" y="237"/>
                      <a:pt x="57" y="237"/>
                    </a:cubicBezTo>
                    <a:cubicBezTo>
                      <a:pt x="77" y="237"/>
                      <a:pt x="100" y="230"/>
                      <a:pt x="122" y="216"/>
                    </a:cubicBezTo>
                    <a:cubicBezTo>
                      <a:pt x="143" y="203"/>
                      <a:pt x="164" y="184"/>
                      <a:pt x="180" y="161"/>
                    </a:cubicBezTo>
                    <a:cubicBezTo>
                      <a:pt x="199" y="134"/>
                      <a:pt x="207" y="106"/>
                      <a:pt x="207" y="81"/>
                    </a:cubicBezTo>
                    <a:cubicBezTo>
                      <a:pt x="207" y="51"/>
                      <a:pt x="195" y="26"/>
                      <a:pt x="175" y="12"/>
                    </a:cubicBezTo>
                    <a:cubicBezTo>
                      <a:pt x="174" y="13"/>
                      <a:pt x="174" y="13"/>
                      <a:pt x="174" y="13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12" name="Freeform 47"/>
              <p:cNvSpPr>
                <a:spLocks/>
              </p:cNvSpPr>
              <p:nvPr/>
            </p:nvSpPr>
            <p:spPr bwMode="auto">
              <a:xfrm>
                <a:off x="1358" y="2105"/>
                <a:ext cx="107" cy="86"/>
              </a:xfrm>
              <a:custGeom>
                <a:avLst/>
                <a:gdLst>
                  <a:gd name="T0" fmla="*/ 125 w 64"/>
                  <a:gd name="T1" fmla="*/ 5 h 51"/>
                  <a:gd name="T2" fmla="*/ 132 w 64"/>
                  <a:gd name="T3" fmla="*/ 245 h 51"/>
                  <a:gd name="T4" fmla="*/ 99 w 64"/>
                  <a:gd name="T5" fmla="*/ 22 h 5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4" h="51">
                    <a:moveTo>
                      <a:pt x="27" y="1"/>
                    </a:moveTo>
                    <a:cubicBezTo>
                      <a:pt x="60" y="0"/>
                      <a:pt x="64" y="51"/>
                      <a:pt x="28" y="51"/>
                    </a:cubicBezTo>
                    <a:cubicBezTo>
                      <a:pt x="0" y="51"/>
                      <a:pt x="1" y="2"/>
                      <a:pt x="21" y="5"/>
                    </a:cubicBezTo>
                  </a:path>
                </a:pathLst>
              </a:custGeom>
              <a:solidFill>
                <a:srgbClr val="B58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13" name="Oval 48"/>
              <p:cNvSpPr>
                <a:spLocks noChangeArrowheads="1"/>
              </p:cNvSpPr>
              <p:nvPr/>
            </p:nvSpPr>
            <p:spPr bwMode="auto">
              <a:xfrm>
                <a:off x="1427" y="2154"/>
                <a:ext cx="38" cy="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514" name="Freeform 49"/>
              <p:cNvSpPr>
                <a:spLocks/>
              </p:cNvSpPr>
              <p:nvPr/>
            </p:nvSpPr>
            <p:spPr bwMode="auto">
              <a:xfrm>
                <a:off x="1417" y="1981"/>
                <a:ext cx="442" cy="712"/>
              </a:xfrm>
              <a:custGeom>
                <a:avLst/>
                <a:gdLst>
                  <a:gd name="T0" fmla="*/ 598 w 264"/>
                  <a:gd name="T1" fmla="*/ 8 h 425"/>
                  <a:gd name="T2" fmla="*/ 710 w 264"/>
                  <a:gd name="T3" fmla="*/ 95 h 425"/>
                  <a:gd name="T4" fmla="*/ 864 w 264"/>
                  <a:gd name="T5" fmla="*/ 211 h 425"/>
                  <a:gd name="T6" fmla="*/ 1001 w 264"/>
                  <a:gd name="T7" fmla="*/ 273 h 425"/>
                  <a:gd name="T8" fmla="*/ 1130 w 264"/>
                  <a:gd name="T9" fmla="*/ 250 h 425"/>
                  <a:gd name="T10" fmla="*/ 1072 w 264"/>
                  <a:gd name="T11" fmla="*/ 390 h 425"/>
                  <a:gd name="T12" fmla="*/ 1088 w 264"/>
                  <a:gd name="T13" fmla="*/ 516 h 425"/>
                  <a:gd name="T14" fmla="*/ 1098 w 264"/>
                  <a:gd name="T15" fmla="*/ 598 h 425"/>
                  <a:gd name="T16" fmla="*/ 1149 w 264"/>
                  <a:gd name="T17" fmla="*/ 615 h 425"/>
                  <a:gd name="T18" fmla="*/ 1135 w 264"/>
                  <a:gd name="T19" fmla="*/ 732 h 425"/>
                  <a:gd name="T20" fmla="*/ 1164 w 264"/>
                  <a:gd name="T21" fmla="*/ 823 h 425"/>
                  <a:gd name="T22" fmla="*/ 1177 w 264"/>
                  <a:gd name="T23" fmla="*/ 903 h 425"/>
                  <a:gd name="T24" fmla="*/ 1205 w 264"/>
                  <a:gd name="T25" fmla="*/ 1067 h 425"/>
                  <a:gd name="T26" fmla="*/ 1164 w 264"/>
                  <a:gd name="T27" fmla="*/ 1148 h 425"/>
                  <a:gd name="T28" fmla="*/ 1140 w 264"/>
                  <a:gd name="T29" fmla="*/ 1238 h 425"/>
                  <a:gd name="T30" fmla="*/ 1080 w 264"/>
                  <a:gd name="T31" fmla="*/ 1359 h 425"/>
                  <a:gd name="T32" fmla="*/ 1036 w 264"/>
                  <a:gd name="T33" fmla="*/ 1642 h 425"/>
                  <a:gd name="T34" fmla="*/ 1010 w 264"/>
                  <a:gd name="T35" fmla="*/ 1754 h 425"/>
                  <a:gd name="T36" fmla="*/ 882 w 264"/>
                  <a:gd name="T37" fmla="*/ 1721 h 425"/>
                  <a:gd name="T38" fmla="*/ 802 w 264"/>
                  <a:gd name="T39" fmla="*/ 1791 h 425"/>
                  <a:gd name="T40" fmla="*/ 728 w 264"/>
                  <a:gd name="T41" fmla="*/ 1853 h 425"/>
                  <a:gd name="T42" fmla="*/ 670 w 264"/>
                  <a:gd name="T43" fmla="*/ 1895 h 425"/>
                  <a:gd name="T44" fmla="*/ 487 w 264"/>
                  <a:gd name="T45" fmla="*/ 1999 h 425"/>
                  <a:gd name="T46" fmla="*/ 278 w 264"/>
                  <a:gd name="T47" fmla="*/ 1948 h 425"/>
                  <a:gd name="T48" fmla="*/ 0 w 264"/>
                  <a:gd name="T49" fmla="*/ 1915 h 425"/>
                  <a:gd name="T50" fmla="*/ 194 w 264"/>
                  <a:gd name="T51" fmla="*/ 1829 h 425"/>
                  <a:gd name="T52" fmla="*/ 424 w 264"/>
                  <a:gd name="T53" fmla="*/ 1741 h 425"/>
                  <a:gd name="T54" fmla="*/ 569 w 264"/>
                  <a:gd name="T55" fmla="*/ 1588 h 425"/>
                  <a:gd name="T56" fmla="*/ 732 w 264"/>
                  <a:gd name="T57" fmla="*/ 1364 h 425"/>
                  <a:gd name="T58" fmla="*/ 911 w 264"/>
                  <a:gd name="T59" fmla="*/ 935 h 425"/>
                  <a:gd name="T60" fmla="*/ 897 w 264"/>
                  <a:gd name="T61" fmla="*/ 715 h 425"/>
                  <a:gd name="T62" fmla="*/ 897 w 264"/>
                  <a:gd name="T63" fmla="*/ 494 h 425"/>
                  <a:gd name="T64" fmla="*/ 815 w 264"/>
                  <a:gd name="T65" fmla="*/ 385 h 425"/>
                  <a:gd name="T66" fmla="*/ 728 w 264"/>
                  <a:gd name="T67" fmla="*/ 263 h 425"/>
                  <a:gd name="T68" fmla="*/ 661 w 264"/>
                  <a:gd name="T69" fmla="*/ 154 h 425"/>
                  <a:gd name="T70" fmla="*/ 619 w 264"/>
                  <a:gd name="T71" fmla="*/ 90 h 425"/>
                  <a:gd name="T72" fmla="*/ 586 w 264"/>
                  <a:gd name="T73" fmla="*/ 0 h 42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64" h="425">
                    <a:moveTo>
                      <a:pt x="127" y="2"/>
                    </a:moveTo>
                    <a:cubicBezTo>
                      <a:pt x="137" y="0"/>
                      <a:pt x="145" y="13"/>
                      <a:pt x="151" y="20"/>
                    </a:cubicBezTo>
                    <a:cubicBezTo>
                      <a:pt x="159" y="31"/>
                      <a:pt x="170" y="40"/>
                      <a:pt x="184" y="45"/>
                    </a:cubicBezTo>
                    <a:cubicBezTo>
                      <a:pt x="195" y="49"/>
                      <a:pt x="203" y="53"/>
                      <a:pt x="213" y="58"/>
                    </a:cubicBezTo>
                    <a:cubicBezTo>
                      <a:pt x="226" y="64"/>
                      <a:pt x="230" y="59"/>
                      <a:pt x="241" y="53"/>
                    </a:cubicBezTo>
                    <a:cubicBezTo>
                      <a:pt x="243" y="65"/>
                      <a:pt x="230" y="73"/>
                      <a:pt x="228" y="83"/>
                    </a:cubicBezTo>
                    <a:cubicBezTo>
                      <a:pt x="226" y="93"/>
                      <a:pt x="231" y="101"/>
                      <a:pt x="232" y="110"/>
                    </a:cubicBezTo>
                    <a:cubicBezTo>
                      <a:pt x="232" y="116"/>
                      <a:pt x="230" y="122"/>
                      <a:pt x="234" y="127"/>
                    </a:cubicBezTo>
                    <a:cubicBezTo>
                      <a:pt x="238" y="132"/>
                      <a:pt x="242" y="128"/>
                      <a:pt x="245" y="131"/>
                    </a:cubicBezTo>
                    <a:cubicBezTo>
                      <a:pt x="253" y="138"/>
                      <a:pt x="242" y="147"/>
                      <a:pt x="242" y="156"/>
                    </a:cubicBezTo>
                    <a:cubicBezTo>
                      <a:pt x="242" y="164"/>
                      <a:pt x="246" y="168"/>
                      <a:pt x="248" y="175"/>
                    </a:cubicBezTo>
                    <a:cubicBezTo>
                      <a:pt x="250" y="180"/>
                      <a:pt x="249" y="186"/>
                      <a:pt x="251" y="192"/>
                    </a:cubicBezTo>
                    <a:cubicBezTo>
                      <a:pt x="257" y="205"/>
                      <a:pt x="264" y="210"/>
                      <a:pt x="257" y="227"/>
                    </a:cubicBezTo>
                    <a:cubicBezTo>
                      <a:pt x="255" y="233"/>
                      <a:pt x="250" y="238"/>
                      <a:pt x="248" y="244"/>
                    </a:cubicBezTo>
                    <a:cubicBezTo>
                      <a:pt x="245" y="250"/>
                      <a:pt x="245" y="257"/>
                      <a:pt x="243" y="263"/>
                    </a:cubicBezTo>
                    <a:cubicBezTo>
                      <a:pt x="239" y="272"/>
                      <a:pt x="234" y="280"/>
                      <a:pt x="230" y="289"/>
                    </a:cubicBezTo>
                    <a:cubicBezTo>
                      <a:pt x="224" y="307"/>
                      <a:pt x="219" y="330"/>
                      <a:pt x="221" y="349"/>
                    </a:cubicBezTo>
                    <a:cubicBezTo>
                      <a:pt x="221" y="362"/>
                      <a:pt x="237" y="384"/>
                      <a:pt x="215" y="373"/>
                    </a:cubicBezTo>
                    <a:cubicBezTo>
                      <a:pt x="207" y="369"/>
                      <a:pt x="197" y="362"/>
                      <a:pt x="188" y="366"/>
                    </a:cubicBezTo>
                    <a:cubicBezTo>
                      <a:pt x="183" y="368"/>
                      <a:pt x="177" y="378"/>
                      <a:pt x="171" y="381"/>
                    </a:cubicBezTo>
                    <a:cubicBezTo>
                      <a:pt x="162" y="386"/>
                      <a:pt x="159" y="386"/>
                      <a:pt x="155" y="394"/>
                    </a:cubicBezTo>
                    <a:cubicBezTo>
                      <a:pt x="150" y="402"/>
                      <a:pt x="151" y="402"/>
                      <a:pt x="143" y="403"/>
                    </a:cubicBezTo>
                    <a:cubicBezTo>
                      <a:pt x="123" y="404"/>
                      <a:pt x="116" y="407"/>
                      <a:pt x="104" y="425"/>
                    </a:cubicBezTo>
                    <a:cubicBezTo>
                      <a:pt x="93" y="412"/>
                      <a:pt x="75" y="410"/>
                      <a:pt x="59" y="414"/>
                    </a:cubicBezTo>
                    <a:cubicBezTo>
                      <a:pt x="51" y="416"/>
                      <a:pt x="1" y="421"/>
                      <a:pt x="0" y="407"/>
                    </a:cubicBezTo>
                    <a:cubicBezTo>
                      <a:pt x="0" y="397"/>
                      <a:pt x="34" y="392"/>
                      <a:pt x="41" y="389"/>
                    </a:cubicBezTo>
                    <a:cubicBezTo>
                      <a:pt x="58" y="384"/>
                      <a:pt x="73" y="377"/>
                      <a:pt x="90" y="370"/>
                    </a:cubicBezTo>
                    <a:cubicBezTo>
                      <a:pt x="109" y="363"/>
                      <a:pt x="114" y="358"/>
                      <a:pt x="121" y="338"/>
                    </a:cubicBezTo>
                    <a:cubicBezTo>
                      <a:pt x="128" y="320"/>
                      <a:pt x="144" y="305"/>
                      <a:pt x="156" y="290"/>
                    </a:cubicBezTo>
                    <a:cubicBezTo>
                      <a:pt x="176" y="265"/>
                      <a:pt x="190" y="231"/>
                      <a:pt x="194" y="199"/>
                    </a:cubicBezTo>
                    <a:cubicBezTo>
                      <a:pt x="197" y="181"/>
                      <a:pt x="194" y="169"/>
                      <a:pt x="191" y="152"/>
                    </a:cubicBezTo>
                    <a:cubicBezTo>
                      <a:pt x="189" y="137"/>
                      <a:pt x="194" y="120"/>
                      <a:pt x="191" y="105"/>
                    </a:cubicBezTo>
                    <a:cubicBezTo>
                      <a:pt x="189" y="93"/>
                      <a:pt x="181" y="91"/>
                      <a:pt x="174" y="82"/>
                    </a:cubicBezTo>
                    <a:cubicBezTo>
                      <a:pt x="167" y="74"/>
                      <a:pt x="161" y="65"/>
                      <a:pt x="155" y="56"/>
                    </a:cubicBezTo>
                    <a:cubicBezTo>
                      <a:pt x="150" y="49"/>
                      <a:pt x="146" y="40"/>
                      <a:pt x="141" y="33"/>
                    </a:cubicBezTo>
                    <a:cubicBezTo>
                      <a:pt x="138" y="28"/>
                      <a:pt x="134" y="24"/>
                      <a:pt x="132" y="19"/>
                    </a:cubicBezTo>
                    <a:cubicBezTo>
                      <a:pt x="128" y="13"/>
                      <a:pt x="126" y="7"/>
                      <a:pt x="125" y="0"/>
                    </a:cubicBezTo>
                  </a:path>
                </a:pathLst>
              </a:custGeom>
              <a:solidFill>
                <a:srgbClr val="6EB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15" name="Freeform 50"/>
              <p:cNvSpPr>
                <a:spLocks/>
              </p:cNvSpPr>
              <p:nvPr/>
            </p:nvSpPr>
            <p:spPr bwMode="auto">
              <a:xfrm>
                <a:off x="1082" y="2032"/>
                <a:ext cx="71" cy="83"/>
              </a:xfrm>
              <a:custGeom>
                <a:avLst/>
                <a:gdLst>
                  <a:gd name="T0" fmla="*/ 140 w 42"/>
                  <a:gd name="T1" fmla="*/ 0 h 50"/>
                  <a:gd name="T2" fmla="*/ 0 w 42"/>
                  <a:gd name="T3" fmla="*/ 125 h 50"/>
                  <a:gd name="T4" fmla="*/ 140 w 42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2" h="50">
                    <a:moveTo>
                      <a:pt x="29" y="0"/>
                    </a:moveTo>
                    <a:cubicBezTo>
                      <a:pt x="29" y="0"/>
                      <a:pt x="39" y="42"/>
                      <a:pt x="0" y="27"/>
                    </a:cubicBezTo>
                    <a:cubicBezTo>
                      <a:pt x="0" y="27"/>
                      <a:pt x="42" y="50"/>
                      <a:pt x="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16" name="Freeform 51"/>
              <p:cNvSpPr>
                <a:spLocks/>
              </p:cNvSpPr>
              <p:nvPr/>
            </p:nvSpPr>
            <p:spPr bwMode="auto">
              <a:xfrm>
                <a:off x="1040" y="2249"/>
                <a:ext cx="39" cy="44"/>
              </a:xfrm>
              <a:custGeom>
                <a:avLst/>
                <a:gdLst>
                  <a:gd name="T0" fmla="*/ 20 w 23"/>
                  <a:gd name="T1" fmla="*/ 0 h 26"/>
                  <a:gd name="T2" fmla="*/ 0 w 23"/>
                  <a:gd name="T3" fmla="*/ 125 h 26"/>
                  <a:gd name="T4" fmla="*/ 20 w 2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3" h="26">
                    <a:moveTo>
                      <a:pt x="4" y="0"/>
                    </a:moveTo>
                    <a:cubicBezTo>
                      <a:pt x="4" y="0"/>
                      <a:pt x="18" y="20"/>
                      <a:pt x="0" y="26"/>
                    </a:cubicBezTo>
                    <a:cubicBezTo>
                      <a:pt x="0" y="26"/>
                      <a:pt x="23" y="24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17" name="Freeform 52"/>
              <p:cNvSpPr>
                <a:spLocks/>
              </p:cNvSpPr>
              <p:nvPr/>
            </p:nvSpPr>
            <p:spPr bwMode="auto">
              <a:xfrm>
                <a:off x="930" y="2427"/>
                <a:ext cx="84" cy="60"/>
              </a:xfrm>
              <a:custGeom>
                <a:avLst/>
                <a:gdLst>
                  <a:gd name="T0" fmla="*/ 208 w 50"/>
                  <a:gd name="T1" fmla="*/ 0 h 36"/>
                  <a:gd name="T2" fmla="*/ 237 w 50"/>
                  <a:gd name="T3" fmla="*/ 55 h 36"/>
                  <a:gd name="T4" fmla="*/ 208 w 50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" h="36">
                    <a:moveTo>
                      <a:pt x="44" y="0"/>
                    </a:moveTo>
                    <a:cubicBezTo>
                      <a:pt x="44" y="0"/>
                      <a:pt x="0" y="36"/>
                      <a:pt x="50" y="12"/>
                    </a:cubicBezTo>
                    <a:cubicBezTo>
                      <a:pt x="50" y="12"/>
                      <a:pt x="12" y="30"/>
                      <a:pt x="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18" name="Freeform 53"/>
              <p:cNvSpPr>
                <a:spLocks/>
              </p:cNvSpPr>
              <p:nvPr/>
            </p:nvSpPr>
            <p:spPr bwMode="auto">
              <a:xfrm>
                <a:off x="1146" y="2646"/>
                <a:ext cx="30" cy="67"/>
              </a:xfrm>
              <a:custGeom>
                <a:avLst/>
                <a:gdLst>
                  <a:gd name="T0" fmla="*/ 63 w 18"/>
                  <a:gd name="T1" fmla="*/ 0 h 40"/>
                  <a:gd name="T2" fmla="*/ 83 w 18"/>
                  <a:gd name="T3" fmla="*/ 79 h 40"/>
                  <a:gd name="T4" fmla="*/ 63 w 18"/>
                  <a:gd name="T5" fmla="*/ 0 h 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40">
                    <a:moveTo>
                      <a:pt x="14" y="0"/>
                    </a:moveTo>
                    <a:cubicBezTo>
                      <a:pt x="14" y="0"/>
                      <a:pt x="0" y="40"/>
                      <a:pt x="18" y="17"/>
                    </a:cubicBezTo>
                    <a:cubicBezTo>
                      <a:pt x="18" y="17"/>
                      <a:pt x="5" y="30"/>
                      <a:pt x="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19" name="Freeform 54"/>
              <p:cNvSpPr>
                <a:spLocks/>
              </p:cNvSpPr>
              <p:nvPr/>
            </p:nvSpPr>
            <p:spPr bwMode="auto">
              <a:xfrm>
                <a:off x="1258" y="2663"/>
                <a:ext cx="109" cy="28"/>
              </a:xfrm>
              <a:custGeom>
                <a:avLst/>
                <a:gdLst>
                  <a:gd name="T0" fmla="*/ 0 w 65"/>
                  <a:gd name="T1" fmla="*/ 0 h 17"/>
                  <a:gd name="T2" fmla="*/ 307 w 65"/>
                  <a:gd name="T3" fmla="*/ 68 h 17"/>
                  <a:gd name="T4" fmla="*/ 0 w 65"/>
                  <a:gd name="T5" fmla="*/ 0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5" h="17">
                    <a:moveTo>
                      <a:pt x="0" y="0"/>
                    </a:moveTo>
                    <a:cubicBezTo>
                      <a:pt x="0" y="0"/>
                      <a:pt x="33" y="17"/>
                      <a:pt x="65" y="15"/>
                    </a:cubicBezTo>
                    <a:cubicBezTo>
                      <a:pt x="65" y="15"/>
                      <a:pt x="19" y="8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20" name="Freeform 55"/>
              <p:cNvSpPr>
                <a:spLocks/>
              </p:cNvSpPr>
              <p:nvPr/>
            </p:nvSpPr>
            <p:spPr bwMode="auto">
              <a:xfrm>
                <a:off x="1785" y="2596"/>
                <a:ext cx="74" cy="68"/>
              </a:xfrm>
              <a:custGeom>
                <a:avLst/>
                <a:gdLst>
                  <a:gd name="T0" fmla="*/ 0 w 44"/>
                  <a:gd name="T1" fmla="*/ 60 h 41"/>
                  <a:gd name="T2" fmla="*/ 82 w 44"/>
                  <a:gd name="T3" fmla="*/ 0 h 41"/>
                  <a:gd name="T4" fmla="*/ 0 w 44"/>
                  <a:gd name="T5" fmla="*/ 6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41">
                    <a:moveTo>
                      <a:pt x="0" y="13"/>
                    </a:moveTo>
                    <a:cubicBezTo>
                      <a:pt x="0" y="13"/>
                      <a:pt x="44" y="41"/>
                      <a:pt x="17" y="0"/>
                    </a:cubicBezTo>
                    <a:cubicBezTo>
                      <a:pt x="17" y="0"/>
                      <a:pt x="34" y="32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21" name="Freeform 56"/>
              <p:cNvSpPr>
                <a:spLocks/>
              </p:cNvSpPr>
              <p:nvPr/>
            </p:nvSpPr>
            <p:spPr bwMode="auto">
              <a:xfrm>
                <a:off x="1797" y="2002"/>
                <a:ext cx="99" cy="68"/>
              </a:xfrm>
              <a:custGeom>
                <a:avLst/>
                <a:gdLst>
                  <a:gd name="T0" fmla="*/ 0 w 59"/>
                  <a:gd name="T1" fmla="*/ 168 h 41"/>
                  <a:gd name="T2" fmla="*/ 112 w 59"/>
                  <a:gd name="T3" fmla="*/ 187 h 41"/>
                  <a:gd name="T4" fmla="*/ 0 w 59"/>
                  <a:gd name="T5" fmla="*/ 168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41">
                    <a:moveTo>
                      <a:pt x="0" y="37"/>
                    </a:moveTo>
                    <a:cubicBezTo>
                      <a:pt x="0" y="37"/>
                      <a:pt x="59" y="0"/>
                      <a:pt x="24" y="41"/>
                    </a:cubicBezTo>
                    <a:cubicBezTo>
                      <a:pt x="24" y="41"/>
                      <a:pt x="47" y="12"/>
                      <a:pt x="0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22" name="Freeform 57"/>
              <p:cNvSpPr>
                <a:spLocks/>
              </p:cNvSpPr>
              <p:nvPr/>
            </p:nvSpPr>
            <p:spPr bwMode="auto">
              <a:xfrm>
                <a:off x="1460" y="1787"/>
                <a:ext cx="36" cy="111"/>
              </a:xfrm>
              <a:custGeom>
                <a:avLst/>
                <a:gdLst>
                  <a:gd name="T0" fmla="*/ 0 w 21"/>
                  <a:gd name="T1" fmla="*/ 315 h 66"/>
                  <a:gd name="T2" fmla="*/ 106 w 21"/>
                  <a:gd name="T3" fmla="*/ 306 h 66"/>
                  <a:gd name="T4" fmla="*/ 0 w 21"/>
                  <a:gd name="T5" fmla="*/ 315 h 6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" h="66">
                    <a:moveTo>
                      <a:pt x="0" y="66"/>
                    </a:moveTo>
                    <a:cubicBezTo>
                      <a:pt x="0" y="66"/>
                      <a:pt x="10" y="0"/>
                      <a:pt x="21" y="64"/>
                    </a:cubicBezTo>
                    <a:cubicBezTo>
                      <a:pt x="21" y="64"/>
                      <a:pt x="9" y="18"/>
                      <a:pt x="0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23" name="Freeform 58"/>
              <p:cNvSpPr>
                <a:spLocks/>
              </p:cNvSpPr>
              <p:nvPr/>
            </p:nvSpPr>
            <p:spPr bwMode="auto">
              <a:xfrm>
                <a:off x="1278" y="1943"/>
                <a:ext cx="107" cy="18"/>
              </a:xfrm>
              <a:custGeom>
                <a:avLst/>
                <a:gdLst>
                  <a:gd name="T0" fmla="*/ 0 w 64"/>
                  <a:gd name="T1" fmla="*/ 0 h 11"/>
                  <a:gd name="T2" fmla="*/ 117 w 64"/>
                  <a:gd name="T3" fmla="*/ 34 h 11"/>
                  <a:gd name="T4" fmla="*/ 299 w 64"/>
                  <a:gd name="T5" fmla="*/ 13 h 11"/>
                  <a:gd name="T6" fmla="*/ 117 w 64"/>
                  <a:gd name="T7" fmla="*/ 43 h 11"/>
                  <a:gd name="T8" fmla="*/ 0 w 64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11">
                    <a:moveTo>
                      <a:pt x="0" y="0"/>
                    </a:moveTo>
                    <a:cubicBezTo>
                      <a:pt x="2" y="5"/>
                      <a:pt x="19" y="8"/>
                      <a:pt x="25" y="8"/>
                    </a:cubicBezTo>
                    <a:cubicBezTo>
                      <a:pt x="38" y="8"/>
                      <a:pt x="51" y="3"/>
                      <a:pt x="64" y="3"/>
                    </a:cubicBezTo>
                    <a:cubicBezTo>
                      <a:pt x="51" y="7"/>
                      <a:pt x="39" y="10"/>
                      <a:pt x="25" y="10"/>
                    </a:cubicBezTo>
                    <a:cubicBezTo>
                      <a:pt x="19" y="11"/>
                      <a:pt x="1" y="7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24" name="Freeform 59"/>
              <p:cNvSpPr>
                <a:spLocks/>
              </p:cNvSpPr>
              <p:nvPr/>
            </p:nvSpPr>
            <p:spPr bwMode="auto">
              <a:xfrm>
                <a:off x="1194" y="2350"/>
                <a:ext cx="220" cy="117"/>
              </a:xfrm>
              <a:custGeom>
                <a:avLst/>
                <a:gdLst>
                  <a:gd name="T0" fmla="*/ 5 w 131"/>
                  <a:gd name="T1" fmla="*/ 0 h 70"/>
                  <a:gd name="T2" fmla="*/ 141 w 131"/>
                  <a:gd name="T3" fmla="*/ 271 h 70"/>
                  <a:gd name="T4" fmla="*/ 620 w 131"/>
                  <a:gd name="T5" fmla="*/ 132 h 70"/>
                  <a:gd name="T6" fmla="*/ 170 w 131"/>
                  <a:gd name="T7" fmla="*/ 242 h 70"/>
                  <a:gd name="T8" fmla="*/ 5 w 131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1" h="70">
                    <a:moveTo>
                      <a:pt x="1" y="0"/>
                    </a:moveTo>
                    <a:cubicBezTo>
                      <a:pt x="1" y="0"/>
                      <a:pt x="0" y="45"/>
                      <a:pt x="30" y="58"/>
                    </a:cubicBezTo>
                    <a:cubicBezTo>
                      <a:pt x="59" y="70"/>
                      <a:pt x="105" y="50"/>
                      <a:pt x="131" y="28"/>
                    </a:cubicBezTo>
                    <a:cubicBezTo>
                      <a:pt x="131" y="28"/>
                      <a:pt x="77" y="70"/>
                      <a:pt x="36" y="52"/>
                    </a:cubicBezTo>
                    <a:cubicBezTo>
                      <a:pt x="5" y="39"/>
                      <a:pt x="1" y="0"/>
                      <a:pt x="1" y="0"/>
                    </a:cubicBezTo>
                  </a:path>
                </a:pathLst>
              </a:custGeom>
              <a:solidFill>
                <a:srgbClr val="8541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25" name="Freeform 60"/>
              <p:cNvSpPr>
                <a:spLocks/>
              </p:cNvSpPr>
              <p:nvPr/>
            </p:nvSpPr>
            <p:spPr bwMode="auto">
              <a:xfrm>
                <a:off x="1214" y="2080"/>
                <a:ext cx="143" cy="263"/>
              </a:xfrm>
              <a:custGeom>
                <a:avLst/>
                <a:gdLst>
                  <a:gd name="T0" fmla="*/ 405 w 85"/>
                  <a:gd name="T1" fmla="*/ 0 h 157"/>
                  <a:gd name="T2" fmla="*/ 84 w 85"/>
                  <a:gd name="T3" fmla="*/ 250 h 157"/>
                  <a:gd name="T4" fmla="*/ 13 w 85"/>
                  <a:gd name="T5" fmla="*/ 375 h 157"/>
                  <a:gd name="T6" fmla="*/ 119 w 85"/>
                  <a:gd name="T7" fmla="*/ 739 h 157"/>
                  <a:gd name="T8" fmla="*/ 405 w 85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5" h="157">
                    <a:moveTo>
                      <a:pt x="85" y="0"/>
                    </a:moveTo>
                    <a:cubicBezTo>
                      <a:pt x="61" y="8"/>
                      <a:pt x="37" y="26"/>
                      <a:pt x="18" y="53"/>
                    </a:cubicBezTo>
                    <a:cubicBezTo>
                      <a:pt x="12" y="62"/>
                      <a:pt x="7" y="71"/>
                      <a:pt x="3" y="80"/>
                    </a:cubicBezTo>
                    <a:cubicBezTo>
                      <a:pt x="0" y="113"/>
                      <a:pt x="7" y="143"/>
                      <a:pt x="25" y="157"/>
                    </a:cubicBezTo>
                    <a:cubicBezTo>
                      <a:pt x="24" y="105"/>
                      <a:pt x="38" y="49"/>
                      <a:pt x="85" y="0"/>
                    </a:cubicBezTo>
                  </a:path>
                </a:pathLst>
              </a:custGeom>
              <a:solidFill>
                <a:srgbClr val="C39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26" name="Freeform 61"/>
              <p:cNvSpPr>
                <a:spLocks/>
              </p:cNvSpPr>
              <p:nvPr/>
            </p:nvSpPr>
            <p:spPr bwMode="auto">
              <a:xfrm>
                <a:off x="1191" y="2214"/>
                <a:ext cx="79" cy="241"/>
              </a:xfrm>
              <a:custGeom>
                <a:avLst/>
                <a:gdLst>
                  <a:gd name="T0" fmla="*/ 82 w 47"/>
                  <a:gd name="T1" fmla="*/ 0 h 144"/>
                  <a:gd name="T2" fmla="*/ 0 w 47"/>
                  <a:gd name="T3" fmla="*/ 348 h 144"/>
                  <a:gd name="T4" fmla="*/ 34 w 47"/>
                  <a:gd name="T5" fmla="*/ 524 h 144"/>
                  <a:gd name="T6" fmla="*/ 119 w 47"/>
                  <a:gd name="T7" fmla="*/ 639 h 144"/>
                  <a:gd name="T8" fmla="*/ 224 w 47"/>
                  <a:gd name="T9" fmla="*/ 674 h 144"/>
                  <a:gd name="T10" fmla="*/ 224 w 47"/>
                  <a:gd name="T11" fmla="*/ 666 h 144"/>
                  <a:gd name="T12" fmla="*/ 153 w 47"/>
                  <a:gd name="T13" fmla="*/ 653 h 144"/>
                  <a:gd name="T14" fmla="*/ 13 w 47"/>
                  <a:gd name="T15" fmla="*/ 382 h 144"/>
                  <a:gd name="T16" fmla="*/ 182 w 47"/>
                  <a:gd name="T17" fmla="*/ 624 h 144"/>
                  <a:gd name="T18" fmla="*/ 215 w 47"/>
                  <a:gd name="T19" fmla="*/ 639 h 144"/>
                  <a:gd name="T20" fmla="*/ 187 w 47"/>
                  <a:gd name="T21" fmla="*/ 362 h 144"/>
                  <a:gd name="T22" fmla="*/ 82 w 47"/>
                  <a:gd name="T23" fmla="*/ 0 h 1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4">
                    <a:moveTo>
                      <a:pt x="17" y="0"/>
                    </a:moveTo>
                    <a:cubicBezTo>
                      <a:pt x="6" y="25"/>
                      <a:pt x="0" y="51"/>
                      <a:pt x="0" y="74"/>
                    </a:cubicBezTo>
                    <a:cubicBezTo>
                      <a:pt x="0" y="88"/>
                      <a:pt x="3" y="101"/>
                      <a:pt x="7" y="112"/>
                    </a:cubicBezTo>
                    <a:cubicBezTo>
                      <a:pt x="11" y="122"/>
                      <a:pt x="17" y="131"/>
                      <a:pt x="25" y="136"/>
                    </a:cubicBezTo>
                    <a:cubicBezTo>
                      <a:pt x="31" y="141"/>
                      <a:pt x="38" y="143"/>
                      <a:pt x="47" y="144"/>
                    </a:cubicBezTo>
                    <a:cubicBezTo>
                      <a:pt x="47" y="143"/>
                      <a:pt x="47" y="143"/>
                      <a:pt x="47" y="142"/>
                    </a:cubicBezTo>
                    <a:cubicBezTo>
                      <a:pt x="41" y="142"/>
                      <a:pt x="36" y="140"/>
                      <a:pt x="32" y="139"/>
                    </a:cubicBezTo>
                    <a:cubicBezTo>
                      <a:pt x="2" y="126"/>
                      <a:pt x="3" y="81"/>
                      <a:pt x="3" y="81"/>
                    </a:cubicBezTo>
                    <a:cubicBezTo>
                      <a:pt x="3" y="81"/>
                      <a:pt x="7" y="120"/>
                      <a:pt x="38" y="133"/>
                    </a:cubicBezTo>
                    <a:cubicBezTo>
                      <a:pt x="40" y="134"/>
                      <a:pt x="43" y="135"/>
                      <a:pt x="45" y="136"/>
                    </a:cubicBezTo>
                    <a:cubicBezTo>
                      <a:pt x="42" y="117"/>
                      <a:pt x="39" y="97"/>
                      <a:pt x="39" y="77"/>
                    </a:cubicBezTo>
                    <a:cubicBezTo>
                      <a:pt x="21" y="63"/>
                      <a:pt x="14" y="33"/>
                      <a:pt x="17" y="0"/>
                    </a:cubicBezTo>
                  </a:path>
                </a:pathLst>
              </a:custGeom>
              <a:solidFill>
                <a:srgbClr val="B89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27" name="Freeform 62"/>
              <p:cNvSpPr>
                <a:spLocks/>
              </p:cNvSpPr>
              <p:nvPr/>
            </p:nvSpPr>
            <p:spPr bwMode="auto">
              <a:xfrm>
                <a:off x="1184" y="2070"/>
                <a:ext cx="183" cy="392"/>
              </a:xfrm>
              <a:custGeom>
                <a:avLst/>
                <a:gdLst>
                  <a:gd name="T0" fmla="*/ 515 w 109"/>
                  <a:gd name="T1" fmla="*/ 0 h 234"/>
                  <a:gd name="T2" fmla="*/ 154 w 109"/>
                  <a:gd name="T3" fmla="*/ 266 h 234"/>
                  <a:gd name="T4" fmla="*/ 0 w 109"/>
                  <a:gd name="T5" fmla="*/ 752 h 234"/>
                  <a:gd name="T6" fmla="*/ 34 w 109"/>
                  <a:gd name="T7" fmla="*/ 935 h 234"/>
                  <a:gd name="T8" fmla="*/ 124 w 109"/>
                  <a:gd name="T9" fmla="*/ 1064 h 234"/>
                  <a:gd name="T10" fmla="*/ 245 w 109"/>
                  <a:gd name="T11" fmla="*/ 1101 h 234"/>
                  <a:gd name="T12" fmla="*/ 242 w 109"/>
                  <a:gd name="T13" fmla="*/ 1081 h 234"/>
                  <a:gd name="T14" fmla="*/ 138 w 109"/>
                  <a:gd name="T15" fmla="*/ 1044 h 234"/>
                  <a:gd name="T16" fmla="*/ 50 w 109"/>
                  <a:gd name="T17" fmla="*/ 931 h 234"/>
                  <a:gd name="T18" fmla="*/ 20 w 109"/>
                  <a:gd name="T19" fmla="*/ 752 h 234"/>
                  <a:gd name="T20" fmla="*/ 99 w 109"/>
                  <a:gd name="T21" fmla="*/ 404 h 234"/>
                  <a:gd name="T22" fmla="*/ 170 w 109"/>
                  <a:gd name="T23" fmla="*/ 278 h 234"/>
                  <a:gd name="T24" fmla="*/ 487 w 109"/>
                  <a:gd name="T25" fmla="*/ 28 h 234"/>
                  <a:gd name="T26" fmla="*/ 515 w 109"/>
                  <a:gd name="T27" fmla="*/ 0 h 2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9" h="234">
                    <a:moveTo>
                      <a:pt x="109" y="0"/>
                    </a:moveTo>
                    <a:cubicBezTo>
                      <a:pt x="82" y="7"/>
                      <a:pt x="54" y="26"/>
                      <a:pt x="33" y="57"/>
                    </a:cubicBezTo>
                    <a:cubicBezTo>
                      <a:pt x="11" y="89"/>
                      <a:pt x="0" y="127"/>
                      <a:pt x="0" y="160"/>
                    </a:cubicBezTo>
                    <a:cubicBezTo>
                      <a:pt x="0" y="174"/>
                      <a:pt x="3" y="188"/>
                      <a:pt x="7" y="199"/>
                    </a:cubicBezTo>
                    <a:cubicBezTo>
                      <a:pt x="11" y="210"/>
                      <a:pt x="18" y="220"/>
                      <a:pt x="26" y="226"/>
                    </a:cubicBezTo>
                    <a:cubicBezTo>
                      <a:pt x="33" y="231"/>
                      <a:pt x="42" y="233"/>
                      <a:pt x="52" y="234"/>
                    </a:cubicBezTo>
                    <a:cubicBezTo>
                      <a:pt x="52" y="233"/>
                      <a:pt x="51" y="231"/>
                      <a:pt x="51" y="230"/>
                    </a:cubicBezTo>
                    <a:cubicBezTo>
                      <a:pt x="42" y="229"/>
                      <a:pt x="35" y="227"/>
                      <a:pt x="29" y="222"/>
                    </a:cubicBezTo>
                    <a:cubicBezTo>
                      <a:pt x="21" y="217"/>
                      <a:pt x="15" y="208"/>
                      <a:pt x="11" y="198"/>
                    </a:cubicBezTo>
                    <a:cubicBezTo>
                      <a:pt x="7" y="187"/>
                      <a:pt x="4" y="174"/>
                      <a:pt x="4" y="160"/>
                    </a:cubicBezTo>
                    <a:cubicBezTo>
                      <a:pt x="4" y="137"/>
                      <a:pt x="10" y="111"/>
                      <a:pt x="21" y="86"/>
                    </a:cubicBezTo>
                    <a:cubicBezTo>
                      <a:pt x="25" y="77"/>
                      <a:pt x="30" y="68"/>
                      <a:pt x="36" y="59"/>
                    </a:cubicBezTo>
                    <a:cubicBezTo>
                      <a:pt x="55" y="32"/>
                      <a:pt x="79" y="14"/>
                      <a:pt x="103" y="6"/>
                    </a:cubicBezTo>
                    <a:cubicBezTo>
                      <a:pt x="105" y="4"/>
                      <a:pt x="107" y="2"/>
                      <a:pt x="109" y="0"/>
                    </a:cubicBezTo>
                  </a:path>
                </a:pathLst>
              </a:custGeom>
              <a:solidFill>
                <a:srgbClr val="676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28" name="Freeform 63"/>
              <p:cNvSpPr>
                <a:spLocks/>
              </p:cNvSpPr>
              <p:nvPr/>
            </p:nvSpPr>
            <p:spPr bwMode="auto">
              <a:xfrm>
                <a:off x="1194" y="2350"/>
                <a:ext cx="76" cy="102"/>
              </a:xfrm>
              <a:custGeom>
                <a:avLst/>
                <a:gdLst>
                  <a:gd name="T0" fmla="*/ 5 w 45"/>
                  <a:gd name="T1" fmla="*/ 0 h 61"/>
                  <a:gd name="T2" fmla="*/ 145 w 45"/>
                  <a:gd name="T3" fmla="*/ 271 h 61"/>
                  <a:gd name="T4" fmla="*/ 216 w 45"/>
                  <a:gd name="T5" fmla="*/ 286 h 61"/>
                  <a:gd name="T6" fmla="*/ 208 w 45"/>
                  <a:gd name="T7" fmla="*/ 258 h 61"/>
                  <a:gd name="T8" fmla="*/ 174 w 45"/>
                  <a:gd name="T9" fmla="*/ 242 h 61"/>
                  <a:gd name="T10" fmla="*/ 5 w 45"/>
                  <a:gd name="T11" fmla="*/ 0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1" y="0"/>
                    </a:moveTo>
                    <a:cubicBezTo>
                      <a:pt x="1" y="0"/>
                      <a:pt x="0" y="45"/>
                      <a:pt x="30" y="58"/>
                    </a:cubicBezTo>
                    <a:cubicBezTo>
                      <a:pt x="34" y="59"/>
                      <a:pt x="39" y="61"/>
                      <a:pt x="45" y="61"/>
                    </a:cubicBezTo>
                    <a:cubicBezTo>
                      <a:pt x="44" y="59"/>
                      <a:pt x="44" y="57"/>
                      <a:pt x="43" y="55"/>
                    </a:cubicBezTo>
                    <a:cubicBezTo>
                      <a:pt x="41" y="54"/>
                      <a:pt x="38" y="53"/>
                      <a:pt x="36" y="52"/>
                    </a:cubicBezTo>
                    <a:cubicBezTo>
                      <a:pt x="5" y="39"/>
                      <a:pt x="1" y="0"/>
                      <a:pt x="1" y="0"/>
                    </a:cubicBezTo>
                  </a:path>
                </a:pathLst>
              </a:custGeom>
              <a:solidFill>
                <a:srgbClr val="A87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29" name="Freeform 64"/>
              <p:cNvSpPr>
                <a:spLocks/>
              </p:cNvSpPr>
              <p:nvPr/>
            </p:nvSpPr>
            <p:spPr bwMode="auto">
              <a:xfrm>
                <a:off x="1606" y="2085"/>
                <a:ext cx="216" cy="563"/>
              </a:xfrm>
              <a:custGeom>
                <a:avLst/>
                <a:gdLst>
                  <a:gd name="T0" fmla="*/ 440 w 129"/>
                  <a:gd name="T1" fmla="*/ 0 h 336"/>
                  <a:gd name="T2" fmla="*/ 494 w 129"/>
                  <a:gd name="T3" fmla="*/ 5 h 336"/>
                  <a:gd name="T4" fmla="*/ 496 w 129"/>
                  <a:gd name="T5" fmla="*/ 137 h 336"/>
                  <a:gd name="T6" fmla="*/ 516 w 129"/>
                  <a:gd name="T7" fmla="*/ 300 h 336"/>
                  <a:gd name="T8" fmla="*/ 586 w 129"/>
                  <a:gd name="T9" fmla="*/ 508 h 336"/>
                  <a:gd name="T10" fmla="*/ 599 w 129"/>
                  <a:gd name="T11" fmla="*/ 732 h 336"/>
                  <a:gd name="T12" fmla="*/ 599 w 129"/>
                  <a:gd name="T13" fmla="*/ 851 h 336"/>
                  <a:gd name="T14" fmla="*/ 558 w 129"/>
                  <a:gd name="T15" fmla="*/ 947 h 336"/>
                  <a:gd name="T16" fmla="*/ 496 w 129"/>
                  <a:gd name="T17" fmla="*/ 1138 h 336"/>
                  <a:gd name="T18" fmla="*/ 460 w 129"/>
                  <a:gd name="T19" fmla="*/ 1312 h 336"/>
                  <a:gd name="T20" fmla="*/ 357 w 129"/>
                  <a:gd name="T21" fmla="*/ 1392 h 336"/>
                  <a:gd name="T22" fmla="*/ 0 w 129"/>
                  <a:gd name="T23" fmla="*/ 1580 h 336"/>
                  <a:gd name="T24" fmla="*/ 75 w 129"/>
                  <a:gd name="T25" fmla="*/ 1533 h 336"/>
                  <a:gd name="T26" fmla="*/ 196 w 129"/>
                  <a:gd name="T27" fmla="*/ 1471 h 336"/>
                  <a:gd name="T28" fmla="*/ 348 w 129"/>
                  <a:gd name="T29" fmla="*/ 1351 h 336"/>
                  <a:gd name="T30" fmla="*/ 512 w 129"/>
                  <a:gd name="T31" fmla="*/ 994 h 336"/>
                  <a:gd name="T32" fmla="*/ 583 w 129"/>
                  <a:gd name="T33" fmla="*/ 578 h 336"/>
                  <a:gd name="T34" fmla="*/ 527 w 129"/>
                  <a:gd name="T35" fmla="*/ 395 h 336"/>
                  <a:gd name="T36" fmla="*/ 487 w 129"/>
                  <a:gd name="T37" fmla="*/ 225 h 336"/>
                  <a:gd name="T38" fmla="*/ 474 w 129"/>
                  <a:gd name="T39" fmla="*/ 5 h 3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9" h="336">
                    <a:moveTo>
                      <a:pt x="94" y="0"/>
                    </a:moveTo>
                    <a:cubicBezTo>
                      <a:pt x="98" y="0"/>
                      <a:pt x="101" y="0"/>
                      <a:pt x="105" y="1"/>
                    </a:cubicBezTo>
                    <a:cubicBezTo>
                      <a:pt x="109" y="10"/>
                      <a:pt x="106" y="21"/>
                      <a:pt x="106" y="29"/>
                    </a:cubicBezTo>
                    <a:cubicBezTo>
                      <a:pt x="107" y="41"/>
                      <a:pt x="107" y="53"/>
                      <a:pt x="110" y="64"/>
                    </a:cubicBezTo>
                    <a:cubicBezTo>
                      <a:pt x="114" y="79"/>
                      <a:pt x="121" y="93"/>
                      <a:pt x="125" y="108"/>
                    </a:cubicBezTo>
                    <a:cubicBezTo>
                      <a:pt x="129" y="123"/>
                      <a:pt x="128" y="140"/>
                      <a:pt x="128" y="156"/>
                    </a:cubicBezTo>
                    <a:cubicBezTo>
                      <a:pt x="128" y="164"/>
                      <a:pt x="129" y="174"/>
                      <a:pt x="128" y="181"/>
                    </a:cubicBezTo>
                    <a:cubicBezTo>
                      <a:pt x="126" y="189"/>
                      <a:pt x="121" y="194"/>
                      <a:pt x="119" y="201"/>
                    </a:cubicBezTo>
                    <a:cubicBezTo>
                      <a:pt x="114" y="215"/>
                      <a:pt x="109" y="229"/>
                      <a:pt x="106" y="242"/>
                    </a:cubicBezTo>
                    <a:cubicBezTo>
                      <a:pt x="103" y="255"/>
                      <a:pt x="102" y="267"/>
                      <a:pt x="98" y="279"/>
                    </a:cubicBezTo>
                    <a:cubicBezTo>
                      <a:pt x="95" y="292"/>
                      <a:pt x="88" y="292"/>
                      <a:pt x="76" y="296"/>
                    </a:cubicBezTo>
                    <a:cubicBezTo>
                      <a:pt x="50" y="307"/>
                      <a:pt x="29" y="336"/>
                      <a:pt x="0" y="336"/>
                    </a:cubicBezTo>
                    <a:cubicBezTo>
                      <a:pt x="0" y="330"/>
                      <a:pt x="10" y="328"/>
                      <a:pt x="16" y="326"/>
                    </a:cubicBezTo>
                    <a:cubicBezTo>
                      <a:pt x="26" y="323"/>
                      <a:pt x="34" y="320"/>
                      <a:pt x="42" y="313"/>
                    </a:cubicBezTo>
                    <a:cubicBezTo>
                      <a:pt x="53" y="304"/>
                      <a:pt x="63" y="295"/>
                      <a:pt x="74" y="287"/>
                    </a:cubicBezTo>
                    <a:cubicBezTo>
                      <a:pt x="97" y="270"/>
                      <a:pt x="102" y="238"/>
                      <a:pt x="109" y="211"/>
                    </a:cubicBezTo>
                    <a:cubicBezTo>
                      <a:pt x="115" y="183"/>
                      <a:pt x="125" y="152"/>
                      <a:pt x="124" y="123"/>
                    </a:cubicBezTo>
                    <a:cubicBezTo>
                      <a:pt x="124" y="110"/>
                      <a:pt x="116" y="97"/>
                      <a:pt x="112" y="84"/>
                    </a:cubicBezTo>
                    <a:cubicBezTo>
                      <a:pt x="109" y="72"/>
                      <a:pt x="107" y="60"/>
                      <a:pt x="104" y="48"/>
                    </a:cubicBezTo>
                    <a:cubicBezTo>
                      <a:pt x="101" y="32"/>
                      <a:pt x="101" y="17"/>
                      <a:pt x="101" y="1"/>
                    </a:cubicBezTo>
                  </a:path>
                </a:pathLst>
              </a:custGeom>
              <a:solidFill>
                <a:srgbClr val="54B4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30" name="Oval 65"/>
              <p:cNvSpPr>
                <a:spLocks noChangeArrowheads="1"/>
              </p:cNvSpPr>
              <p:nvPr/>
            </p:nvSpPr>
            <p:spPr bwMode="auto">
              <a:xfrm>
                <a:off x="1338" y="2062"/>
                <a:ext cx="40" cy="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531" name="Oval 66"/>
              <p:cNvSpPr>
                <a:spLocks noChangeArrowheads="1"/>
              </p:cNvSpPr>
              <p:nvPr/>
            </p:nvSpPr>
            <p:spPr bwMode="auto">
              <a:xfrm>
                <a:off x="1308" y="2087"/>
                <a:ext cx="22" cy="2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</p:grpSp>
        <p:grpSp>
          <p:nvGrpSpPr>
            <p:cNvPr id="1532" name="Group 40"/>
            <p:cNvGrpSpPr>
              <a:grpSpLocks/>
            </p:cNvGrpSpPr>
            <p:nvPr/>
          </p:nvGrpSpPr>
          <p:grpSpPr bwMode="auto">
            <a:xfrm>
              <a:off x="5632681" y="3342890"/>
              <a:ext cx="144000" cy="144000"/>
              <a:chOff x="930" y="1787"/>
              <a:chExt cx="979" cy="934"/>
            </a:xfrm>
          </p:grpSpPr>
          <p:sp>
            <p:nvSpPr>
              <p:cNvPr id="1533" name="Freeform 41"/>
              <p:cNvSpPr>
                <a:spLocks/>
              </p:cNvSpPr>
              <p:nvPr/>
            </p:nvSpPr>
            <p:spPr bwMode="auto">
              <a:xfrm>
                <a:off x="957" y="1804"/>
                <a:ext cx="952" cy="914"/>
              </a:xfrm>
              <a:custGeom>
                <a:avLst/>
                <a:gdLst>
                  <a:gd name="T0" fmla="*/ 271 w 569"/>
                  <a:gd name="T1" fmla="*/ 333 h 546"/>
                  <a:gd name="T2" fmla="*/ 465 w 569"/>
                  <a:gd name="T3" fmla="*/ 732 h 546"/>
                  <a:gd name="T4" fmla="*/ 294 w 569"/>
                  <a:gd name="T5" fmla="*/ 710 h 546"/>
                  <a:gd name="T6" fmla="*/ 179 w 569"/>
                  <a:gd name="T7" fmla="*/ 666 h 546"/>
                  <a:gd name="T8" fmla="*/ 333 w 569"/>
                  <a:gd name="T9" fmla="*/ 906 h 546"/>
                  <a:gd name="T10" fmla="*/ 279 w 569"/>
                  <a:gd name="T11" fmla="*/ 1113 h 546"/>
                  <a:gd name="T12" fmla="*/ 151 w 569"/>
                  <a:gd name="T13" fmla="*/ 1225 h 546"/>
                  <a:gd name="T14" fmla="*/ 253 w 569"/>
                  <a:gd name="T15" fmla="*/ 1317 h 546"/>
                  <a:gd name="T16" fmla="*/ 167 w 569"/>
                  <a:gd name="T17" fmla="*/ 1393 h 546"/>
                  <a:gd name="T18" fmla="*/ 244 w 569"/>
                  <a:gd name="T19" fmla="*/ 1455 h 546"/>
                  <a:gd name="T20" fmla="*/ 249 w 569"/>
                  <a:gd name="T21" fmla="*/ 1622 h 546"/>
                  <a:gd name="T22" fmla="*/ 22 w 569"/>
                  <a:gd name="T23" fmla="*/ 1858 h 546"/>
                  <a:gd name="T24" fmla="*/ 132 w 569"/>
                  <a:gd name="T25" fmla="*/ 1838 h 546"/>
                  <a:gd name="T26" fmla="*/ 271 w 569"/>
                  <a:gd name="T27" fmla="*/ 1838 h 546"/>
                  <a:gd name="T28" fmla="*/ 473 w 569"/>
                  <a:gd name="T29" fmla="*/ 2205 h 546"/>
                  <a:gd name="T30" fmla="*/ 557 w 569"/>
                  <a:gd name="T31" fmla="*/ 2324 h 546"/>
                  <a:gd name="T32" fmla="*/ 566 w 569"/>
                  <a:gd name="T33" fmla="*/ 2506 h 546"/>
                  <a:gd name="T34" fmla="*/ 632 w 569"/>
                  <a:gd name="T35" fmla="*/ 2449 h 546"/>
                  <a:gd name="T36" fmla="*/ 716 w 569"/>
                  <a:gd name="T37" fmla="*/ 2387 h 546"/>
                  <a:gd name="T38" fmla="*/ 740 w 569"/>
                  <a:gd name="T39" fmla="*/ 2457 h 546"/>
                  <a:gd name="T40" fmla="*/ 778 w 569"/>
                  <a:gd name="T41" fmla="*/ 2449 h 546"/>
                  <a:gd name="T42" fmla="*/ 828 w 569"/>
                  <a:gd name="T43" fmla="*/ 2437 h 546"/>
                  <a:gd name="T44" fmla="*/ 1119 w 569"/>
                  <a:gd name="T45" fmla="*/ 2506 h 546"/>
                  <a:gd name="T46" fmla="*/ 1231 w 569"/>
                  <a:gd name="T47" fmla="*/ 2561 h 546"/>
                  <a:gd name="T48" fmla="*/ 1280 w 569"/>
                  <a:gd name="T49" fmla="*/ 2514 h 546"/>
                  <a:gd name="T50" fmla="*/ 1683 w 569"/>
                  <a:gd name="T51" fmla="*/ 2483 h 546"/>
                  <a:gd name="T52" fmla="*/ 1755 w 569"/>
                  <a:gd name="T53" fmla="*/ 2514 h 546"/>
                  <a:gd name="T54" fmla="*/ 1822 w 569"/>
                  <a:gd name="T55" fmla="*/ 2548 h 546"/>
                  <a:gd name="T56" fmla="*/ 1897 w 569"/>
                  <a:gd name="T57" fmla="*/ 2437 h 546"/>
                  <a:gd name="T58" fmla="*/ 1971 w 569"/>
                  <a:gd name="T59" fmla="*/ 2449 h 546"/>
                  <a:gd name="T60" fmla="*/ 2024 w 569"/>
                  <a:gd name="T61" fmla="*/ 2462 h 546"/>
                  <a:gd name="T62" fmla="*/ 2100 w 569"/>
                  <a:gd name="T63" fmla="*/ 2332 h 546"/>
                  <a:gd name="T64" fmla="*/ 2254 w 569"/>
                  <a:gd name="T65" fmla="*/ 2282 h 546"/>
                  <a:gd name="T66" fmla="*/ 2454 w 569"/>
                  <a:gd name="T67" fmla="*/ 2337 h 546"/>
                  <a:gd name="T68" fmla="*/ 2399 w 569"/>
                  <a:gd name="T69" fmla="*/ 2054 h 546"/>
                  <a:gd name="T70" fmla="*/ 2558 w 569"/>
                  <a:gd name="T71" fmla="*/ 1560 h 546"/>
                  <a:gd name="T72" fmla="*/ 2657 w 569"/>
                  <a:gd name="T73" fmla="*/ 1421 h 546"/>
                  <a:gd name="T74" fmla="*/ 2533 w 569"/>
                  <a:gd name="T75" fmla="*/ 1364 h 546"/>
                  <a:gd name="T76" fmla="*/ 2520 w 569"/>
                  <a:gd name="T77" fmla="*/ 1197 h 546"/>
                  <a:gd name="T78" fmla="*/ 2608 w 569"/>
                  <a:gd name="T79" fmla="*/ 1098 h 546"/>
                  <a:gd name="T80" fmla="*/ 2540 w 569"/>
                  <a:gd name="T81" fmla="*/ 1085 h 546"/>
                  <a:gd name="T82" fmla="*/ 2429 w 569"/>
                  <a:gd name="T83" fmla="*/ 1056 h 546"/>
                  <a:gd name="T84" fmla="*/ 2429 w 569"/>
                  <a:gd name="T85" fmla="*/ 840 h 546"/>
                  <a:gd name="T86" fmla="*/ 2533 w 569"/>
                  <a:gd name="T87" fmla="*/ 633 h 546"/>
                  <a:gd name="T88" fmla="*/ 2416 w 569"/>
                  <a:gd name="T89" fmla="*/ 675 h 546"/>
                  <a:gd name="T90" fmla="*/ 2262 w 569"/>
                  <a:gd name="T91" fmla="*/ 711 h 546"/>
                  <a:gd name="T92" fmla="*/ 2004 w 569"/>
                  <a:gd name="T93" fmla="*/ 541 h 546"/>
                  <a:gd name="T94" fmla="*/ 1926 w 569"/>
                  <a:gd name="T95" fmla="*/ 454 h 546"/>
                  <a:gd name="T96" fmla="*/ 1887 w 569"/>
                  <a:gd name="T97" fmla="*/ 454 h 546"/>
                  <a:gd name="T98" fmla="*/ 1864 w 569"/>
                  <a:gd name="T99" fmla="*/ 445 h 546"/>
                  <a:gd name="T100" fmla="*/ 1830 w 569"/>
                  <a:gd name="T101" fmla="*/ 341 h 546"/>
                  <a:gd name="T102" fmla="*/ 1768 w 569"/>
                  <a:gd name="T103" fmla="*/ 357 h 546"/>
                  <a:gd name="T104" fmla="*/ 1725 w 569"/>
                  <a:gd name="T105" fmla="*/ 370 h 546"/>
                  <a:gd name="T106" fmla="*/ 1526 w 569"/>
                  <a:gd name="T107" fmla="*/ 249 h 546"/>
                  <a:gd name="T108" fmla="*/ 1434 w 569"/>
                  <a:gd name="T109" fmla="*/ 104 h 546"/>
                  <a:gd name="T110" fmla="*/ 1315 w 569"/>
                  <a:gd name="T111" fmla="*/ 328 h 546"/>
                  <a:gd name="T112" fmla="*/ 1114 w 569"/>
                  <a:gd name="T113" fmla="*/ 367 h 546"/>
                  <a:gd name="T114" fmla="*/ 932 w 569"/>
                  <a:gd name="T115" fmla="*/ 370 h 546"/>
                  <a:gd name="T116" fmla="*/ 823 w 569"/>
                  <a:gd name="T117" fmla="*/ 333 h 546"/>
                  <a:gd name="T118" fmla="*/ 766 w 569"/>
                  <a:gd name="T119" fmla="*/ 465 h 546"/>
                  <a:gd name="T120" fmla="*/ 566 w 569"/>
                  <a:gd name="T121" fmla="*/ 536 h 546"/>
                  <a:gd name="T122" fmla="*/ 271 w 569"/>
                  <a:gd name="T123" fmla="*/ 333 h 54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569" h="546">
                    <a:moveTo>
                      <a:pt x="58" y="71"/>
                    </a:moveTo>
                    <a:cubicBezTo>
                      <a:pt x="50" y="78"/>
                      <a:pt x="114" y="135"/>
                      <a:pt x="99" y="156"/>
                    </a:cubicBezTo>
                    <a:cubicBezTo>
                      <a:pt x="90" y="167"/>
                      <a:pt x="76" y="159"/>
                      <a:pt x="63" y="151"/>
                    </a:cubicBezTo>
                    <a:cubicBezTo>
                      <a:pt x="52" y="144"/>
                      <a:pt x="43" y="138"/>
                      <a:pt x="38" y="142"/>
                    </a:cubicBezTo>
                    <a:cubicBezTo>
                      <a:pt x="28" y="152"/>
                      <a:pt x="79" y="169"/>
                      <a:pt x="71" y="193"/>
                    </a:cubicBezTo>
                    <a:cubicBezTo>
                      <a:pt x="64" y="216"/>
                      <a:pt x="62" y="225"/>
                      <a:pt x="60" y="237"/>
                    </a:cubicBezTo>
                    <a:cubicBezTo>
                      <a:pt x="55" y="260"/>
                      <a:pt x="34" y="248"/>
                      <a:pt x="32" y="261"/>
                    </a:cubicBezTo>
                    <a:cubicBezTo>
                      <a:pt x="30" y="269"/>
                      <a:pt x="55" y="267"/>
                      <a:pt x="54" y="281"/>
                    </a:cubicBezTo>
                    <a:cubicBezTo>
                      <a:pt x="53" y="288"/>
                      <a:pt x="40" y="286"/>
                      <a:pt x="36" y="297"/>
                    </a:cubicBezTo>
                    <a:cubicBezTo>
                      <a:pt x="35" y="301"/>
                      <a:pt x="50" y="295"/>
                      <a:pt x="52" y="310"/>
                    </a:cubicBezTo>
                    <a:cubicBezTo>
                      <a:pt x="55" y="325"/>
                      <a:pt x="62" y="341"/>
                      <a:pt x="53" y="346"/>
                    </a:cubicBezTo>
                    <a:cubicBezTo>
                      <a:pt x="45" y="351"/>
                      <a:pt x="0" y="383"/>
                      <a:pt x="5" y="396"/>
                    </a:cubicBezTo>
                    <a:cubicBezTo>
                      <a:pt x="7" y="402"/>
                      <a:pt x="17" y="397"/>
                      <a:pt x="28" y="392"/>
                    </a:cubicBezTo>
                    <a:cubicBezTo>
                      <a:pt x="41" y="387"/>
                      <a:pt x="55" y="381"/>
                      <a:pt x="58" y="392"/>
                    </a:cubicBezTo>
                    <a:cubicBezTo>
                      <a:pt x="64" y="412"/>
                      <a:pt x="82" y="451"/>
                      <a:pt x="101" y="470"/>
                    </a:cubicBezTo>
                    <a:cubicBezTo>
                      <a:pt x="120" y="488"/>
                      <a:pt x="112" y="490"/>
                      <a:pt x="119" y="495"/>
                    </a:cubicBezTo>
                    <a:cubicBezTo>
                      <a:pt x="126" y="501"/>
                      <a:pt x="114" y="529"/>
                      <a:pt x="121" y="534"/>
                    </a:cubicBezTo>
                    <a:cubicBezTo>
                      <a:pt x="124" y="537"/>
                      <a:pt x="129" y="529"/>
                      <a:pt x="135" y="522"/>
                    </a:cubicBezTo>
                    <a:cubicBezTo>
                      <a:pt x="141" y="514"/>
                      <a:pt x="147" y="507"/>
                      <a:pt x="153" y="509"/>
                    </a:cubicBezTo>
                    <a:cubicBezTo>
                      <a:pt x="164" y="515"/>
                      <a:pt x="151" y="522"/>
                      <a:pt x="158" y="524"/>
                    </a:cubicBezTo>
                    <a:cubicBezTo>
                      <a:pt x="161" y="525"/>
                      <a:pt x="163" y="524"/>
                      <a:pt x="166" y="522"/>
                    </a:cubicBezTo>
                    <a:cubicBezTo>
                      <a:pt x="169" y="520"/>
                      <a:pt x="172" y="518"/>
                      <a:pt x="177" y="520"/>
                    </a:cubicBezTo>
                    <a:cubicBezTo>
                      <a:pt x="187" y="522"/>
                      <a:pt x="216" y="536"/>
                      <a:pt x="239" y="534"/>
                    </a:cubicBezTo>
                    <a:cubicBezTo>
                      <a:pt x="262" y="531"/>
                      <a:pt x="253" y="546"/>
                      <a:pt x="263" y="546"/>
                    </a:cubicBezTo>
                    <a:cubicBezTo>
                      <a:pt x="272" y="546"/>
                      <a:pt x="264" y="537"/>
                      <a:pt x="273" y="536"/>
                    </a:cubicBezTo>
                    <a:cubicBezTo>
                      <a:pt x="282" y="534"/>
                      <a:pt x="343" y="533"/>
                      <a:pt x="359" y="529"/>
                    </a:cubicBezTo>
                    <a:cubicBezTo>
                      <a:pt x="367" y="527"/>
                      <a:pt x="371" y="531"/>
                      <a:pt x="375" y="536"/>
                    </a:cubicBezTo>
                    <a:cubicBezTo>
                      <a:pt x="379" y="540"/>
                      <a:pt x="383" y="544"/>
                      <a:pt x="389" y="543"/>
                    </a:cubicBezTo>
                    <a:cubicBezTo>
                      <a:pt x="401" y="542"/>
                      <a:pt x="396" y="525"/>
                      <a:pt x="405" y="520"/>
                    </a:cubicBezTo>
                    <a:cubicBezTo>
                      <a:pt x="410" y="517"/>
                      <a:pt x="416" y="519"/>
                      <a:pt x="421" y="522"/>
                    </a:cubicBezTo>
                    <a:cubicBezTo>
                      <a:pt x="425" y="524"/>
                      <a:pt x="429" y="527"/>
                      <a:pt x="432" y="525"/>
                    </a:cubicBezTo>
                    <a:cubicBezTo>
                      <a:pt x="438" y="523"/>
                      <a:pt x="434" y="504"/>
                      <a:pt x="448" y="497"/>
                    </a:cubicBezTo>
                    <a:cubicBezTo>
                      <a:pt x="461" y="490"/>
                      <a:pt x="469" y="479"/>
                      <a:pt x="481" y="486"/>
                    </a:cubicBezTo>
                    <a:cubicBezTo>
                      <a:pt x="494" y="492"/>
                      <a:pt x="518" y="504"/>
                      <a:pt x="524" y="498"/>
                    </a:cubicBezTo>
                    <a:cubicBezTo>
                      <a:pt x="531" y="492"/>
                      <a:pt x="503" y="460"/>
                      <a:pt x="512" y="438"/>
                    </a:cubicBezTo>
                    <a:cubicBezTo>
                      <a:pt x="521" y="417"/>
                      <a:pt x="544" y="357"/>
                      <a:pt x="546" y="333"/>
                    </a:cubicBezTo>
                    <a:cubicBezTo>
                      <a:pt x="549" y="309"/>
                      <a:pt x="569" y="315"/>
                      <a:pt x="567" y="303"/>
                    </a:cubicBezTo>
                    <a:cubicBezTo>
                      <a:pt x="565" y="292"/>
                      <a:pt x="544" y="303"/>
                      <a:pt x="541" y="291"/>
                    </a:cubicBezTo>
                    <a:cubicBezTo>
                      <a:pt x="538" y="278"/>
                      <a:pt x="529" y="264"/>
                      <a:pt x="538" y="255"/>
                    </a:cubicBezTo>
                    <a:cubicBezTo>
                      <a:pt x="546" y="247"/>
                      <a:pt x="558" y="242"/>
                      <a:pt x="557" y="234"/>
                    </a:cubicBezTo>
                    <a:cubicBezTo>
                      <a:pt x="556" y="231"/>
                      <a:pt x="550" y="231"/>
                      <a:pt x="542" y="231"/>
                    </a:cubicBezTo>
                    <a:cubicBezTo>
                      <a:pt x="532" y="232"/>
                      <a:pt x="521" y="232"/>
                      <a:pt x="519" y="225"/>
                    </a:cubicBezTo>
                    <a:cubicBezTo>
                      <a:pt x="517" y="212"/>
                      <a:pt x="513" y="192"/>
                      <a:pt x="519" y="179"/>
                    </a:cubicBezTo>
                    <a:cubicBezTo>
                      <a:pt x="524" y="166"/>
                      <a:pt x="549" y="141"/>
                      <a:pt x="541" y="135"/>
                    </a:cubicBezTo>
                    <a:cubicBezTo>
                      <a:pt x="537" y="132"/>
                      <a:pt x="527" y="138"/>
                      <a:pt x="516" y="144"/>
                    </a:cubicBezTo>
                    <a:cubicBezTo>
                      <a:pt x="504" y="151"/>
                      <a:pt x="491" y="157"/>
                      <a:pt x="483" y="152"/>
                    </a:cubicBezTo>
                    <a:cubicBezTo>
                      <a:pt x="469" y="143"/>
                      <a:pt x="438" y="120"/>
                      <a:pt x="428" y="115"/>
                    </a:cubicBezTo>
                    <a:cubicBezTo>
                      <a:pt x="417" y="109"/>
                      <a:pt x="419" y="102"/>
                      <a:pt x="411" y="97"/>
                    </a:cubicBezTo>
                    <a:cubicBezTo>
                      <a:pt x="407" y="95"/>
                      <a:pt x="405" y="96"/>
                      <a:pt x="403" y="97"/>
                    </a:cubicBezTo>
                    <a:cubicBezTo>
                      <a:pt x="402" y="97"/>
                      <a:pt x="400" y="98"/>
                      <a:pt x="398" y="95"/>
                    </a:cubicBezTo>
                    <a:cubicBezTo>
                      <a:pt x="393" y="90"/>
                      <a:pt x="401" y="76"/>
                      <a:pt x="391" y="73"/>
                    </a:cubicBezTo>
                    <a:cubicBezTo>
                      <a:pt x="385" y="71"/>
                      <a:pt x="382" y="74"/>
                      <a:pt x="378" y="76"/>
                    </a:cubicBezTo>
                    <a:cubicBezTo>
                      <a:pt x="376" y="78"/>
                      <a:pt x="373" y="80"/>
                      <a:pt x="368" y="79"/>
                    </a:cubicBezTo>
                    <a:cubicBezTo>
                      <a:pt x="358" y="79"/>
                      <a:pt x="330" y="77"/>
                      <a:pt x="326" y="53"/>
                    </a:cubicBezTo>
                    <a:cubicBezTo>
                      <a:pt x="322" y="29"/>
                      <a:pt x="312" y="0"/>
                      <a:pt x="306" y="22"/>
                    </a:cubicBezTo>
                    <a:cubicBezTo>
                      <a:pt x="300" y="44"/>
                      <a:pt x="293" y="68"/>
                      <a:pt x="281" y="70"/>
                    </a:cubicBezTo>
                    <a:cubicBezTo>
                      <a:pt x="269" y="72"/>
                      <a:pt x="254" y="72"/>
                      <a:pt x="238" y="78"/>
                    </a:cubicBezTo>
                    <a:cubicBezTo>
                      <a:pt x="222" y="85"/>
                      <a:pt x="212" y="88"/>
                      <a:pt x="199" y="79"/>
                    </a:cubicBezTo>
                    <a:cubicBezTo>
                      <a:pt x="186" y="71"/>
                      <a:pt x="183" y="69"/>
                      <a:pt x="176" y="71"/>
                    </a:cubicBezTo>
                    <a:cubicBezTo>
                      <a:pt x="169" y="74"/>
                      <a:pt x="172" y="91"/>
                      <a:pt x="164" y="99"/>
                    </a:cubicBezTo>
                    <a:cubicBezTo>
                      <a:pt x="156" y="106"/>
                      <a:pt x="134" y="122"/>
                      <a:pt x="121" y="114"/>
                    </a:cubicBezTo>
                    <a:cubicBezTo>
                      <a:pt x="107" y="106"/>
                      <a:pt x="67" y="64"/>
                      <a:pt x="58" y="71"/>
                    </a:cubicBezTo>
                  </a:path>
                </a:pathLst>
              </a:custGeom>
              <a:solidFill>
                <a:srgbClr val="8DD3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34" name="Freeform 42"/>
              <p:cNvSpPr>
                <a:spLocks/>
              </p:cNvSpPr>
              <p:nvPr/>
            </p:nvSpPr>
            <p:spPr bwMode="auto">
              <a:xfrm>
                <a:off x="960" y="1824"/>
                <a:ext cx="949" cy="897"/>
              </a:xfrm>
              <a:custGeom>
                <a:avLst/>
                <a:gdLst>
                  <a:gd name="T0" fmla="*/ 445 w 567"/>
                  <a:gd name="T1" fmla="*/ 666 h 536"/>
                  <a:gd name="T2" fmla="*/ 166 w 567"/>
                  <a:gd name="T3" fmla="*/ 648 h 536"/>
                  <a:gd name="T4" fmla="*/ 179 w 567"/>
                  <a:gd name="T5" fmla="*/ 1120 h 536"/>
                  <a:gd name="T6" fmla="*/ 236 w 567"/>
                  <a:gd name="T7" fmla="*/ 1257 h 536"/>
                  <a:gd name="T8" fmla="*/ 166 w 567"/>
                  <a:gd name="T9" fmla="*/ 1351 h 536"/>
                  <a:gd name="T10" fmla="*/ 107 w 567"/>
                  <a:gd name="T11" fmla="*/ 1655 h 536"/>
                  <a:gd name="T12" fmla="*/ 154 w 567"/>
                  <a:gd name="T13" fmla="*/ 1781 h 536"/>
                  <a:gd name="T14" fmla="*/ 537 w 567"/>
                  <a:gd name="T15" fmla="*/ 2274 h 536"/>
                  <a:gd name="T16" fmla="*/ 549 w 567"/>
                  <a:gd name="T17" fmla="*/ 2457 h 536"/>
                  <a:gd name="T18" fmla="*/ 716 w 567"/>
                  <a:gd name="T19" fmla="*/ 2346 h 536"/>
                  <a:gd name="T20" fmla="*/ 778 w 567"/>
                  <a:gd name="T21" fmla="*/ 2395 h 536"/>
                  <a:gd name="T22" fmla="*/ 1182 w 567"/>
                  <a:gd name="T23" fmla="*/ 2475 h 536"/>
                  <a:gd name="T24" fmla="*/ 1260 w 567"/>
                  <a:gd name="T25" fmla="*/ 2465 h 536"/>
                  <a:gd name="T26" fmla="*/ 1776 w 567"/>
                  <a:gd name="T27" fmla="*/ 2492 h 536"/>
                  <a:gd name="T28" fmla="*/ 1913 w 567"/>
                  <a:gd name="T29" fmla="*/ 2380 h 536"/>
                  <a:gd name="T30" fmla="*/ 2095 w 567"/>
                  <a:gd name="T31" fmla="*/ 2283 h 536"/>
                  <a:gd name="T32" fmla="*/ 2452 w 567"/>
                  <a:gd name="T33" fmla="*/ 2221 h 536"/>
                  <a:gd name="T34" fmla="*/ 2644 w 567"/>
                  <a:gd name="T35" fmla="*/ 1397 h 536"/>
                  <a:gd name="T36" fmla="*/ 2519 w 567"/>
                  <a:gd name="T37" fmla="*/ 1238 h 536"/>
                  <a:gd name="T38" fmla="*/ 2583 w 567"/>
                  <a:gd name="T39" fmla="*/ 1023 h 536"/>
                  <a:gd name="T40" fmla="*/ 2494 w 567"/>
                  <a:gd name="T41" fmla="*/ 695 h 536"/>
                  <a:gd name="T42" fmla="*/ 2263 w 567"/>
                  <a:gd name="T43" fmla="*/ 653 h 536"/>
                  <a:gd name="T44" fmla="*/ 1866 w 567"/>
                  <a:gd name="T45" fmla="*/ 390 h 536"/>
                  <a:gd name="T46" fmla="*/ 1776 w 567"/>
                  <a:gd name="T47" fmla="*/ 279 h 536"/>
                  <a:gd name="T48" fmla="*/ 1496 w 567"/>
                  <a:gd name="T49" fmla="*/ 64 h 536"/>
                  <a:gd name="T50" fmla="*/ 1342 w 567"/>
                  <a:gd name="T51" fmla="*/ 238 h 536"/>
                  <a:gd name="T52" fmla="*/ 798 w 567"/>
                  <a:gd name="T53" fmla="*/ 278 h 536"/>
                  <a:gd name="T54" fmla="*/ 382 w 567"/>
                  <a:gd name="T55" fmla="*/ 321 h 536"/>
                  <a:gd name="T56" fmla="*/ 278 w 567"/>
                  <a:gd name="T57" fmla="*/ 279 h 536"/>
                  <a:gd name="T58" fmla="*/ 787 w 567"/>
                  <a:gd name="T59" fmla="*/ 375 h 536"/>
                  <a:gd name="T60" fmla="*/ 1106 w 567"/>
                  <a:gd name="T61" fmla="*/ 320 h 536"/>
                  <a:gd name="T62" fmla="*/ 1454 w 567"/>
                  <a:gd name="T63" fmla="*/ 22 h 536"/>
                  <a:gd name="T64" fmla="*/ 1721 w 567"/>
                  <a:gd name="T65" fmla="*/ 321 h 536"/>
                  <a:gd name="T66" fmla="*/ 1838 w 567"/>
                  <a:gd name="T67" fmla="*/ 382 h 536"/>
                  <a:gd name="T68" fmla="*/ 1992 w 567"/>
                  <a:gd name="T69" fmla="*/ 487 h 536"/>
                  <a:gd name="T70" fmla="*/ 2521 w 567"/>
                  <a:gd name="T71" fmla="*/ 586 h 536"/>
                  <a:gd name="T72" fmla="*/ 2462 w 567"/>
                  <a:gd name="T73" fmla="*/ 1036 h 536"/>
                  <a:gd name="T74" fmla="*/ 2552 w 567"/>
                  <a:gd name="T75" fmla="*/ 1098 h 536"/>
                  <a:gd name="T76" fmla="*/ 2631 w 567"/>
                  <a:gd name="T77" fmla="*/ 1356 h 536"/>
                  <a:gd name="T78" fmla="*/ 2382 w 567"/>
                  <a:gd name="T79" fmla="*/ 1996 h 536"/>
                  <a:gd name="T80" fmla="*/ 2249 w 567"/>
                  <a:gd name="T81" fmla="*/ 2212 h 536"/>
                  <a:gd name="T82" fmla="*/ 2005 w 567"/>
                  <a:gd name="T83" fmla="*/ 2400 h 536"/>
                  <a:gd name="T84" fmla="*/ 1809 w 567"/>
                  <a:gd name="T85" fmla="*/ 2478 h 536"/>
                  <a:gd name="T86" fmla="*/ 1398 w 567"/>
                  <a:gd name="T87" fmla="*/ 2437 h 536"/>
                  <a:gd name="T88" fmla="*/ 1223 w 567"/>
                  <a:gd name="T89" fmla="*/ 2492 h 536"/>
                  <a:gd name="T90" fmla="*/ 932 w 567"/>
                  <a:gd name="T91" fmla="*/ 2408 h 536"/>
                  <a:gd name="T92" fmla="*/ 731 w 567"/>
                  <a:gd name="T93" fmla="*/ 2390 h 536"/>
                  <a:gd name="T94" fmla="*/ 731 w 567"/>
                  <a:gd name="T95" fmla="*/ 2338 h 536"/>
                  <a:gd name="T96" fmla="*/ 562 w 567"/>
                  <a:gd name="T97" fmla="*/ 2442 h 536"/>
                  <a:gd name="T98" fmla="*/ 537 w 567"/>
                  <a:gd name="T99" fmla="*/ 2246 h 536"/>
                  <a:gd name="T100" fmla="*/ 33 w 567"/>
                  <a:gd name="T101" fmla="*/ 1801 h 536"/>
                  <a:gd name="T102" fmla="*/ 266 w 567"/>
                  <a:gd name="T103" fmla="*/ 1523 h 536"/>
                  <a:gd name="T104" fmla="*/ 166 w 567"/>
                  <a:gd name="T105" fmla="*/ 1335 h 536"/>
                  <a:gd name="T106" fmla="*/ 166 w 567"/>
                  <a:gd name="T107" fmla="*/ 1335 h 536"/>
                  <a:gd name="T108" fmla="*/ 224 w 567"/>
                  <a:gd name="T109" fmla="*/ 1294 h 536"/>
                  <a:gd name="T110" fmla="*/ 146 w 567"/>
                  <a:gd name="T111" fmla="*/ 1168 h 536"/>
                  <a:gd name="T112" fmla="*/ 308 w 567"/>
                  <a:gd name="T113" fmla="*/ 753 h 536"/>
                  <a:gd name="T114" fmla="*/ 308 w 567"/>
                  <a:gd name="T115" fmla="*/ 674 h 536"/>
                  <a:gd name="T116" fmla="*/ 271 w 567"/>
                  <a:gd name="T117" fmla="*/ 286 h 536"/>
                  <a:gd name="T118" fmla="*/ 271 w 567"/>
                  <a:gd name="T119" fmla="*/ 286 h 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67" h="536">
                    <a:moveTo>
                      <a:pt x="56" y="59"/>
                    </a:moveTo>
                    <a:cubicBezTo>
                      <a:pt x="55" y="58"/>
                      <a:pt x="55" y="58"/>
                      <a:pt x="55" y="58"/>
                    </a:cubicBezTo>
                    <a:cubicBezTo>
                      <a:pt x="54" y="58"/>
                      <a:pt x="54" y="60"/>
                      <a:pt x="54" y="61"/>
                    </a:cubicBezTo>
                    <a:cubicBezTo>
                      <a:pt x="54" y="63"/>
                      <a:pt x="55" y="65"/>
                      <a:pt x="56" y="67"/>
                    </a:cubicBezTo>
                    <a:cubicBezTo>
                      <a:pt x="58" y="71"/>
                      <a:pt x="62" y="76"/>
                      <a:pt x="66" y="82"/>
                    </a:cubicBezTo>
                    <a:cubicBezTo>
                      <a:pt x="72" y="91"/>
                      <a:pt x="80" y="101"/>
                      <a:pt x="87" y="110"/>
                    </a:cubicBezTo>
                    <a:cubicBezTo>
                      <a:pt x="93" y="120"/>
                      <a:pt x="97" y="129"/>
                      <a:pt x="97" y="136"/>
                    </a:cubicBezTo>
                    <a:cubicBezTo>
                      <a:pt x="97" y="138"/>
                      <a:pt x="97" y="141"/>
                      <a:pt x="95" y="142"/>
                    </a:cubicBezTo>
                    <a:cubicBezTo>
                      <a:pt x="93" y="146"/>
                      <a:pt x="90" y="147"/>
                      <a:pt x="86" y="147"/>
                    </a:cubicBezTo>
                    <a:cubicBezTo>
                      <a:pt x="83" y="147"/>
                      <a:pt x="79" y="146"/>
                      <a:pt x="75" y="144"/>
                    </a:cubicBezTo>
                    <a:cubicBezTo>
                      <a:pt x="69" y="141"/>
                      <a:pt x="62" y="137"/>
                      <a:pt x="56" y="133"/>
                    </a:cubicBezTo>
                    <a:cubicBezTo>
                      <a:pt x="53" y="132"/>
                      <a:pt x="50" y="130"/>
                      <a:pt x="48" y="129"/>
                    </a:cubicBezTo>
                    <a:cubicBezTo>
                      <a:pt x="45" y="128"/>
                      <a:pt x="42" y="127"/>
                      <a:pt x="40" y="127"/>
                    </a:cubicBezTo>
                    <a:cubicBezTo>
                      <a:pt x="38" y="127"/>
                      <a:pt x="36" y="127"/>
                      <a:pt x="35" y="129"/>
                    </a:cubicBezTo>
                    <a:cubicBezTo>
                      <a:pt x="33" y="130"/>
                      <a:pt x="33" y="131"/>
                      <a:pt x="33" y="133"/>
                    </a:cubicBezTo>
                    <a:cubicBezTo>
                      <a:pt x="33" y="135"/>
                      <a:pt x="33" y="136"/>
                      <a:pt x="35" y="138"/>
                    </a:cubicBezTo>
                    <a:cubicBezTo>
                      <a:pt x="36" y="140"/>
                      <a:pt x="40" y="143"/>
                      <a:pt x="43" y="146"/>
                    </a:cubicBezTo>
                    <a:cubicBezTo>
                      <a:pt x="48" y="150"/>
                      <a:pt x="55" y="155"/>
                      <a:pt x="60" y="160"/>
                    </a:cubicBezTo>
                    <a:cubicBezTo>
                      <a:pt x="62" y="162"/>
                      <a:pt x="64" y="165"/>
                      <a:pt x="66" y="168"/>
                    </a:cubicBezTo>
                    <a:cubicBezTo>
                      <a:pt x="67" y="170"/>
                      <a:pt x="68" y="173"/>
                      <a:pt x="68" y="176"/>
                    </a:cubicBezTo>
                    <a:cubicBezTo>
                      <a:pt x="68" y="177"/>
                      <a:pt x="68" y="179"/>
                      <a:pt x="67" y="180"/>
                    </a:cubicBezTo>
                    <a:cubicBezTo>
                      <a:pt x="60" y="204"/>
                      <a:pt x="58" y="212"/>
                      <a:pt x="56" y="224"/>
                    </a:cubicBezTo>
                    <a:cubicBezTo>
                      <a:pt x="55" y="230"/>
                      <a:pt x="53" y="233"/>
                      <a:pt x="50" y="235"/>
                    </a:cubicBezTo>
                    <a:cubicBezTo>
                      <a:pt x="47" y="238"/>
                      <a:pt x="42" y="239"/>
                      <a:pt x="38" y="239"/>
                    </a:cubicBezTo>
                    <a:cubicBezTo>
                      <a:pt x="36" y="240"/>
                      <a:pt x="34" y="241"/>
                      <a:pt x="32" y="242"/>
                    </a:cubicBezTo>
                    <a:cubicBezTo>
                      <a:pt x="30" y="243"/>
                      <a:pt x="28" y="245"/>
                      <a:pt x="28" y="248"/>
                    </a:cubicBezTo>
                    <a:cubicBezTo>
                      <a:pt x="28" y="249"/>
                      <a:pt x="27" y="249"/>
                      <a:pt x="27" y="249"/>
                    </a:cubicBezTo>
                    <a:cubicBezTo>
                      <a:pt x="27" y="251"/>
                      <a:pt x="28" y="252"/>
                      <a:pt x="29" y="253"/>
                    </a:cubicBezTo>
                    <a:cubicBezTo>
                      <a:pt x="30" y="255"/>
                      <a:pt x="33" y="256"/>
                      <a:pt x="35" y="257"/>
                    </a:cubicBezTo>
                    <a:cubicBezTo>
                      <a:pt x="38" y="258"/>
                      <a:pt x="42" y="259"/>
                      <a:pt x="45" y="261"/>
                    </a:cubicBezTo>
                    <a:cubicBezTo>
                      <a:pt x="47" y="262"/>
                      <a:pt x="48" y="263"/>
                      <a:pt x="49" y="264"/>
                    </a:cubicBezTo>
                    <a:cubicBezTo>
                      <a:pt x="50" y="265"/>
                      <a:pt x="50" y="266"/>
                      <a:pt x="50" y="268"/>
                    </a:cubicBezTo>
                    <a:cubicBezTo>
                      <a:pt x="50" y="269"/>
                      <a:pt x="50" y="269"/>
                      <a:pt x="50" y="269"/>
                    </a:cubicBezTo>
                    <a:cubicBezTo>
                      <a:pt x="50" y="269"/>
                      <a:pt x="50" y="270"/>
                      <a:pt x="50" y="270"/>
                    </a:cubicBezTo>
                    <a:cubicBezTo>
                      <a:pt x="49" y="271"/>
                      <a:pt x="48" y="271"/>
                      <a:pt x="47" y="272"/>
                    </a:cubicBezTo>
                    <a:cubicBezTo>
                      <a:pt x="45" y="273"/>
                      <a:pt x="42" y="274"/>
                      <a:pt x="39" y="276"/>
                    </a:cubicBezTo>
                    <a:cubicBezTo>
                      <a:pt x="36" y="278"/>
                      <a:pt x="34" y="280"/>
                      <a:pt x="32" y="284"/>
                    </a:cubicBezTo>
                    <a:cubicBezTo>
                      <a:pt x="32" y="285"/>
                      <a:pt x="32" y="285"/>
                      <a:pt x="32" y="285"/>
                    </a:cubicBezTo>
                    <a:cubicBezTo>
                      <a:pt x="32" y="286"/>
                      <a:pt x="32" y="287"/>
                      <a:pt x="33" y="287"/>
                    </a:cubicBezTo>
                    <a:cubicBezTo>
                      <a:pt x="33" y="288"/>
                      <a:pt x="34" y="288"/>
                      <a:pt x="35" y="288"/>
                    </a:cubicBezTo>
                    <a:cubicBezTo>
                      <a:pt x="36" y="289"/>
                      <a:pt x="37" y="289"/>
                      <a:pt x="38" y="289"/>
                    </a:cubicBezTo>
                    <a:cubicBezTo>
                      <a:pt x="40" y="289"/>
                      <a:pt x="42" y="290"/>
                      <a:pt x="44" y="291"/>
                    </a:cubicBezTo>
                    <a:cubicBezTo>
                      <a:pt x="46" y="292"/>
                      <a:pt x="47" y="294"/>
                      <a:pt x="48" y="298"/>
                    </a:cubicBezTo>
                    <a:cubicBezTo>
                      <a:pt x="49" y="303"/>
                      <a:pt x="50" y="308"/>
                      <a:pt x="51" y="313"/>
                    </a:cubicBezTo>
                    <a:cubicBezTo>
                      <a:pt x="52" y="317"/>
                      <a:pt x="53" y="321"/>
                      <a:pt x="53" y="325"/>
                    </a:cubicBezTo>
                    <a:cubicBezTo>
                      <a:pt x="53" y="327"/>
                      <a:pt x="53" y="328"/>
                      <a:pt x="53" y="329"/>
                    </a:cubicBezTo>
                    <a:cubicBezTo>
                      <a:pt x="52" y="330"/>
                      <a:pt x="51" y="331"/>
                      <a:pt x="50" y="332"/>
                    </a:cubicBezTo>
                    <a:cubicBezTo>
                      <a:pt x="46" y="334"/>
                      <a:pt x="34" y="343"/>
                      <a:pt x="23" y="353"/>
                    </a:cubicBezTo>
                    <a:cubicBezTo>
                      <a:pt x="17" y="358"/>
                      <a:pt x="11" y="363"/>
                      <a:pt x="7" y="368"/>
                    </a:cubicBezTo>
                    <a:cubicBezTo>
                      <a:pt x="5" y="370"/>
                      <a:pt x="4" y="373"/>
                      <a:pt x="2" y="375"/>
                    </a:cubicBezTo>
                    <a:cubicBezTo>
                      <a:pt x="1" y="377"/>
                      <a:pt x="0" y="379"/>
                      <a:pt x="0" y="382"/>
                    </a:cubicBezTo>
                    <a:cubicBezTo>
                      <a:pt x="0" y="382"/>
                      <a:pt x="1" y="383"/>
                      <a:pt x="1" y="384"/>
                    </a:cubicBezTo>
                    <a:cubicBezTo>
                      <a:pt x="1" y="386"/>
                      <a:pt x="2" y="387"/>
                      <a:pt x="3" y="387"/>
                    </a:cubicBezTo>
                    <a:cubicBezTo>
                      <a:pt x="5" y="388"/>
                      <a:pt x="6" y="388"/>
                      <a:pt x="7" y="388"/>
                    </a:cubicBezTo>
                    <a:cubicBezTo>
                      <a:pt x="10" y="388"/>
                      <a:pt x="13" y="387"/>
                      <a:pt x="16" y="386"/>
                    </a:cubicBezTo>
                    <a:cubicBezTo>
                      <a:pt x="22" y="384"/>
                      <a:pt x="27" y="382"/>
                      <a:pt x="33" y="380"/>
                    </a:cubicBezTo>
                    <a:cubicBezTo>
                      <a:pt x="38" y="377"/>
                      <a:pt x="44" y="376"/>
                      <a:pt x="47" y="376"/>
                    </a:cubicBezTo>
                    <a:cubicBezTo>
                      <a:pt x="49" y="376"/>
                      <a:pt x="51" y="376"/>
                      <a:pt x="52" y="377"/>
                    </a:cubicBezTo>
                    <a:cubicBezTo>
                      <a:pt x="53" y="377"/>
                      <a:pt x="53" y="378"/>
                      <a:pt x="54" y="380"/>
                    </a:cubicBezTo>
                    <a:cubicBezTo>
                      <a:pt x="60" y="400"/>
                      <a:pt x="78" y="440"/>
                      <a:pt x="97" y="459"/>
                    </a:cubicBezTo>
                    <a:cubicBezTo>
                      <a:pt x="102" y="464"/>
                      <a:pt x="105" y="467"/>
                      <a:pt x="107" y="470"/>
                    </a:cubicBezTo>
                    <a:cubicBezTo>
                      <a:pt x="110" y="474"/>
                      <a:pt x="110" y="476"/>
                      <a:pt x="111" y="478"/>
                    </a:cubicBezTo>
                    <a:cubicBezTo>
                      <a:pt x="111" y="479"/>
                      <a:pt x="112" y="480"/>
                      <a:pt x="112" y="481"/>
                    </a:cubicBezTo>
                    <a:cubicBezTo>
                      <a:pt x="113" y="483"/>
                      <a:pt x="114" y="484"/>
                      <a:pt x="115" y="485"/>
                    </a:cubicBezTo>
                    <a:cubicBezTo>
                      <a:pt x="116" y="485"/>
                      <a:pt x="116" y="486"/>
                      <a:pt x="116" y="487"/>
                    </a:cubicBezTo>
                    <a:cubicBezTo>
                      <a:pt x="117" y="488"/>
                      <a:pt x="117" y="489"/>
                      <a:pt x="117" y="491"/>
                    </a:cubicBezTo>
                    <a:cubicBezTo>
                      <a:pt x="117" y="494"/>
                      <a:pt x="116" y="499"/>
                      <a:pt x="116" y="503"/>
                    </a:cubicBezTo>
                    <a:cubicBezTo>
                      <a:pt x="115" y="507"/>
                      <a:pt x="114" y="512"/>
                      <a:pt x="114" y="515"/>
                    </a:cubicBezTo>
                    <a:cubicBezTo>
                      <a:pt x="114" y="517"/>
                      <a:pt x="114" y="519"/>
                      <a:pt x="115" y="520"/>
                    </a:cubicBezTo>
                    <a:cubicBezTo>
                      <a:pt x="115" y="522"/>
                      <a:pt x="116" y="523"/>
                      <a:pt x="117" y="524"/>
                    </a:cubicBezTo>
                    <a:cubicBezTo>
                      <a:pt x="117" y="524"/>
                      <a:pt x="117" y="524"/>
                      <a:pt x="117" y="524"/>
                    </a:cubicBezTo>
                    <a:cubicBezTo>
                      <a:pt x="117" y="524"/>
                      <a:pt x="117" y="524"/>
                      <a:pt x="117" y="524"/>
                    </a:cubicBezTo>
                    <a:cubicBezTo>
                      <a:pt x="118" y="525"/>
                      <a:pt x="119" y="525"/>
                      <a:pt x="120" y="525"/>
                    </a:cubicBezTo>
                    <a:cubicBezTo>
                      <a:pt x="122" y="525"/>
                      <a:pt x="123" y="524"/>
                      <a:pt x="124" y="523"/>
                    </a:cubicBezTo>
                    <a:cubicBezTo>
                      <a:pt x="126" y="522"/>
                      <a:pt x="128" y="520"/>
                      <a:pt x="130" y="517"/>
                    </a:cubicBezTo>
                    <a:cubicBezTo>
                      <a:pt x="133" y="513"/>
                      <a:pt x="136" y="508"/>
                      <a:pt x="140" y="505"/>
                    </a:cubicBezTo>
                    <a:cubicBezTo>
                      <a:pt x="141" y="503"/>
                      <a:pt x="143" y="501"/>
                      <a:pt x="144" y="500"/>
                    </a:cubicBezTo>
                    <a:cubicBezTo>
                      <a:pt x="146" y="499"/>
                      <a:pt x="147" y="499"/>
                      <a:pt x="148" y="499"/>
                    </a:cubicBezTo>
                    <a:cubicBezTo>
                      <a:pt x="149" y="499"/>
                      <a:pt x="149" y="499"/>
                      <a:pt x="150" y="499"/>
                    </a:cubicBezTo>
                    <a:cubicBezTo>
                      <a:pt x="152" y="500"/>
                      <a:pt x="152" y="501"/>
                      <a:pt x="153" y="501"/>
                    </a:cubicBezTo>
                    <a:cubicBezTo>
                      <a:pt x="153" y="502"/>
                      <a:pt x="154" y="503"/>
                      <a:pt x="154" y="503"/>
                    </a:cubicBezTo>
                    <a:cubicBezTo>
                      <a:pt x="154" y="504"/>
                      <a:pt x="153" y="505"/>
                      <a:pt x="153" y="506"/>
                    </a:cubicBezTo>
                    <a:cubicBezTo>
                      <a:pt x="152" y="507"/>
                      <a:pt x="152" y="508"/>
                      <a:pt x="152" y="510"/>
                    </a:cubicBezTo>
                    <a:cubicBezTo>
                      <a:pt x="152" y="511"/>
                      <a:pt x="152" y="512"/>
                      <a:pt x="153" y="512"/>
                    </a:cubicBezTo>
                    <a:cubicBezTo>
                      <a:pt x="153" y="513"/>
                      <a:pt x="154" y="514"/>
                      <a:pt x="155" y="514"/>
                    </a:cubicBezTo>
                    <a:cubicBezTo>
                      <a:pt x="156" y="514"/>
                      <a:pt x="157" y="515"/>
                      <a:pt x="158" y="515"/>
                    </a:cubicBezTo>
                    <a:cubicBezTo>
                      <a:pt x="159" y="515"/>
                      <a:pt x="161" y="514"/>
                      <a:pt x="162" y="514"/>
                    </a:cubicBezTo>
                    <a:cubicBezTo>
                      <a:pt x="163" y="513"/>
                      <a:pt x="165" y="512"/>
                      <a:pt x="166" y="511"/>
                    </a:cubicBezTo>
                    <a:cubicBezTo>
                      <a:pt x="168" y="510"/>
                      <a:pt x="169" y="509"/>
                      <a:pt x="172" y="509"/>
                    </a:cubicBezTo>
                    <a:cubicBezTo>
                      <a:pt x="172" y="509"/>
                      <a:pt x="173" y="509"/>
                      <a:pt x="174" y="510"/>
                    </a:cubicBezTo>
                    <a:cubicBezTo>
                      <a:pt x="179" y="511"/>
                      <a:pt x="187" y="514"/>
                      <a:pt x="198" y="518"/>
                    </a:cubicBezTo>
                    <a:cubicBezTo>
                      <a:pt x="208" y="521"/>
                      <a:pt x="220" y="524"/>
                      <a:pt x="231" y="524"/>
                    </a:cubicBezTo>
                    <a:cubicBezTo>
                      <a:pt x="233" y="524"/>
                      <a:pt x="235" y="524"/>
                      <a:pt x="237" y="524"/>
                    </a:cubicBezTo>
                    <a:cubicBezTo>
                      <a:pt x="239" y="524"/>
                      <a:pt x="241" y="523"/>
                      <a:pt x="242" y="523"/>
                    </a:cubicBezTo>
                    <a:cubicBezTo>
                      <a:pt x="246" y="523"/>
                      <a:pt x="248" y="524"/>
                      <a:pt x="250" y="525"/>
                    </a:cubicBezTo>
                    <a:cubicBezTo>
                      <a:pt x="251" y="526"/>
                      <a:pt x="251" y="527"/>
                      <a:pt x="252" y="528"/>
                    </a:cubicBezTo>
                    <a:cubicBezTo>
                      <a:pt x="253" y="529"/>
                      <a:pt x="253" y="531"/>
                      <a:pt x="254" y="533"/>
                    </a:cubicBezTo>
                    <a:cubicBezTo>
                      <a:pt x="255" y="533"/>
                      <a:pt x="256" y="534"/>
                      <a:pt x="257" y="535"/>
                    </a:cubicBezTo>
                    <a:cubicBezTo>
                      <a:pt x="258" y="536"/>
                      <a:pt x="259" y="536"/>
                      <a:pt x="261" y="536"/>
                    </a:cubicBezTo>
                    <a:cubicBezTo>
                      <a:pt x="262" y="536"/>
                      <a:pt x="263" y="536"/>
                      <a:pt x="264" y="535"/>
                    </a:cubicBezTo>
                    <a:cubicBezTo>
                      <a:pt x="265" y="535"/>
                      <a:pt x="266" y="535"/>
                      <a:pt x="266" y="534"/>
                    </a:cubicBezTo>
                    <a:cubicBezTo>
                      <a:pt x="267" y="533"/>
                      <a:pt x="268" y="532"/>
                      <a:pt x="268" y="531"/>
                    </a:cubicBezTo>
                    <a:cubicBezTo>
                      <a:pt x="268" y="529"/>
                      <a:pt x="268" y="528"/>
                      <a:pt x="268" y="527"/>
                    </a:cubicBezTo>
                    <a:cubicBezTo>
                      <a:pt x="269" y="526"/>
                      <a:pt x="269" y="526"/>
                      <a:pt x="269" y="526"/>
                    </a:cubicBezTo>
                    <a:cubicBezTo>
                      <a:pt x="269" y="526"/>
                      <a:pt x="270" y="526"/>
                      <a:pt x="271" y="526"/>
                    </a:cubicBezTo>
                    <a:cubicBezTo>
                      <a:pt x="273" y="525"/>
                      <a:pt x="279" y="525"/>
                      <a:pt x="286" y="525"/>
                    </a:cubicBezTo>
                    <a:cubicBezTo>
                      <a:pt x="297" y="524"/>
                      <a:pt x="312" y="523"/>
                      <a:pt x="325" y="522"/>
                    </a:cubicBezTo>
                    <a:cubicBezTo>
                      <a:pt x="339" y="521"/>
                      <a:pt x="351" y="520"/>
                      <a:pt x="357" y="519"/>
                    </a:cubicBezTo>
                    <a:cubicBezTo>
                      <a:pt x="358" y="518"/>
                      <a:pt x="359" y="518"/>
                      <a:pt x="360" y="518"/>
                    </a:cubicBezTo>
                    <a:cubicBezTo>
                      <a:pt x="363" y="518"/>
                      <a:pt x="365" y="519"/>
                      <a:pt x="367" y="520"/>
                    </a:cubicBezTo>
                    <a:cubicBezTo>
                      <a:pt x="369" y="522"/>
                      <a:pt x="372" y="525"/>
                      <a:pt x="375" y="528"/>
                    </a:cubicBezTo>
                    <a:cubicBezTo>
                      <a:pt x="376" y="529"/>
                      <a:pt x="377" y="531"/>
                      <a:pt x="379" y="532"/>
                    </a:cubicBezTo>
                    <a:cubicBezTo>
                      <a:pt x="381" y="533"/>
                      <a:pt x="383" y="533"/>
                      <a:pt x="386" y="533"/>
                    </a:cubicBezTo>
                    <a:cubicBezTo>
                      <a:pt x="386" y="533"/>
                      <a:pt x="386" y="533"/>
                      <a:pt x="387" y="533"/>
                    </a:cubicBezTo>
                    <a:cubicBezTo>
                      <a:pt x="387" y="533"/>
                      <a:pt x="387" y="533"/>
                      <a:pt x="387" y="533"/>
                    </a:cubicBezTo>
                    <a:cubicBezTo>
                      <a:pt x="391" y="533"/>
                      <a:pt x="393" y="531"/>
                      <a:pt x="395" y="529"/>
                    </a:cubicBezTo>
                    <a:cubicBezTo>
                      <a:pt x="398" y="526"/>
                      <a:pt x="398" y="522"/>
                      <a:pt x="399" y="518"/>
                    </a:cubicBezTo>
                    <a:cubicBezTo>
                      <a:pt x="400" y="516"/>
                      <a:pt x="401" y="514"/>
                      <a:pt x="401" y="513"/>
                    </a:cubicBezTo>
                    <a:cubicBezTo>
                      <a:pt x="402" y="511"/>
                      <a:pt x="403" y="510"/>
                      <a:pt x="404" y="509"/>
                    </a:cubicBezTo>
                    <a:cubicBezTo>
                      <a:pt x="406" y="509"/>
                      <a:pt x="407" y="508"/>
                      <a:pt x="408" y="508"/>
                    </a:cubicBezTo>
                    <a:cubicBezTo>
                      <a:pt x="411" y="508"/>
                      <a:pt x="414" y="510"/>
                      <a:pt x="418" y="512"/>
                    </a:cubicBezTo>
                    <a:cubicBezTo>
                      <a:pt x="419" y="513"/>
                      <a:pt x="421" y="514"/>
                      <a:pt x="423" y="514"/>
                    </a:cubicBezTo>
                    <a:cubicBezTo>
                      <a:pt x="424" y="515"/>
                      <a:pt x="426" y="516"/>
                      <a:pt x="428" y="516"/>
                    </a:cubicBezTo>
                    <a:cubicBezTo>
                      <a:pt x="429" y="516"/>
                      <a:pt x="430" y="516"/>
                      <a:pt x="430" y="515"/>
                    </a:cubicBezTo>
                    <a:cubicBezTo>
                      <a:pt x="432" y="515"/>
                      <a:pt x="433" y="514"/>
                      <a:pt x="433" y="513"/>
                    </a:cubicBezTo>
                    <a:cubicBezTo>
                      <a:pt x="434" y="511"/>
                      <a:pt x="435" y="509"/>
                      <a:pt x="436" y="507"/>
                    </a:cubicBezTo>
                    <a:cubicBezTo>
                      <a:pt x="436" y="503"/>
                      <a:pt x="437" y="499"/>
                      <a:pt x="439" y="496"/>
                    </a:cubicBezTo>
                    <a:cubicBezTo>
                      <a:pt x="440" y="492"/>
                      <a:pt x="443" y="489"/>
                      <a:pt x="447" y="487"/>
                    </a:cubicBezTo>
                    <a:cubicBezTo>
                      <a:pt x="452" y="484"/>
                      <a:pt x="457" y="481"/>
                      <a:pt x="461" y="478"/>
                    </a:cubicBezTo>
                    <a:cubicBezTo>
                      <a:pt x="465" y="476"/>
                      <a:pt x="469" y="474"/>
                      <a:pt x="472" y="474"/>
                    </a:cubicBezTo>
                    <a:cubicBezTo>
                      <a:pt x="474" y="474"/>
                      <a:pt x="476" y="474"/>
                      <a:pt x="479" y="476"/>
                    </a:cubicBezTo>
                    <a:cubicBezTo>
                      <a:pt x="483" y="478"/>
                      <a:pt x="490" y="482"/>
                      <a:pt x="497" y="485"/>
                    </a:cubicBezTo>
                    <a:cubicBezTo>
                      <a:pt x="504" y="487"/>
                      <a:pt x="511" y="490"/>
                      <a:pt x="517" y="490"/>
                    </a:cubicBezTo>
                    <a:cubicBezTo>
                      <a:pt x="519" y="490"/>
                      <a:pt x="522" y="489"/>
                      <a:pt x="524" y="487"/>
                    </a:cubicBezTo>
                    <a:cubicBezTo>
                      <a:pt x="525" y="486"/>
                      <a:pt x="525" y="485"/>
                      <a:pt x="525" y="483"/>
                    </a:cubicBezTo>
                    <a:cubicBezTo>
                      <a:pt x="525" y="480"/>
                      <a:pt x="524" y="477"/>
                      <a:pt x="523" y="474"/>
                    </a:cubicBezTo>
                    <a:cubicBezTo>
                      <a:pt x="521" y="469"/>
                      <a:pt x="517" y="462"/>
                      <a:pt x="515" y="456"/>
                    </a:cubicBezTo>
                    <a:cubicBezTo>
                      <a:pt x="512" y="449"/>
                      <a:pt x="510" y="442"/>
                      <a:pt x="510" y="436"/>
                    </a:cubicBezTo>
                    <a:cubicBezTo>
                      <a:pt x="510" y="433"/>
                      <a:pt x="510" y="430"/>
                      <a:pt x="511" y="427"/>
                    </a:cubicBezTo>
                    <a:cubicBezTo>
                      <a:pt x="516" y="416"/>
                      <a:pt x="524" y="396"/>
                      <a:pt x="531" y="375"/>
                    </a:cubicBezTo>
                    <a:cubicBezTo>
                      <a:pt x="538" y="355"/>
                      <a:pt x="545" y="334"/>
                      <a:pt x="546" y="321"/>
                    </a:cubicBezTo>
                    <a:cubicBezTo>
                      <a:pt x="547" y="316"/>
                      <a:pt x="548" y="312"/>
                      <a:pt x="550" y="309"/>
                    </a:cubicBezTo>
                    <a:cubicBezTo>
                      <a:pt x="553" y="305"/>
                      <a:pt x="556" y="303"/>
                      <a:pt x="560" y="302"/>
                    </a:cubicBezTo>
                    <a:cubicBezTo>
                      <a:pt x="561" y="301"/>
                      <a:pt x="563" y="300"/>
                      <a:pt x="564" y="298"/>
                    </a:cubicBezTo>
                    <a:cubicBezTo>
                      <a:pt x="566" y="297"/>
                      <a:pt x="567" y="295"/>
                      <a:pt x="567" y="293"/>
                    </a:cubicBezTo>
                    <a:cubicBezTo>
                      <a:pt x="567" y="292"/>
                      <a:pt x="567" y="292"/>
                      <a:pt x="567" y="291"/>
                    </a:cubicBezTo>
                    <a:cubicBezTo>
                      <a:pt x="566" y="289"/>
                      <a:pt x="566" y="288"/>
                      <a:pt x="565" y="287"/>
                    </a:cubicBezTo>
                    <a:cubicBezTo>
                      <a:pt x="563" y="285"/>
                      <a:pt x="560" y="284"/>
                      <a:pt x="558" y="284"/>
                    </a:cubicBezTo>
                    <a:cubicBezTo>
                      <a:pt x="554" y="283"/>
                      <a:pt x="550" y="284"/>
                      <a:pt x="547" y="283"/>
                    </a:cubicBezTo>
                    <a:cubicBezTo>
                      <a:pt x="545" y="283"/>
                      <a:pt x="544" y="282"/>
                      <a:pt x="543" y="282"/>
                    </a:cubicBezTo>
                    <a:cubicBezTo>
                      <a:pt x="542" y="281"/>
                      <a:pt x="541" y="280"/>
                      <a:pt x="541" y="278"/>
                    </a:cubicBezTo>
                    <a:cubicBezTo>
                      <a:pt x="540" y="274"/>
                      <a:pt x="538" y="269"/>
                      <a:pt x="537" y="264"/>
                    </a:cubicBezTo>
                    <a:cubicBezTo>
                      <a:pt x="535" y="260"/>
                      <a:pt x="534" y="256"/>
                      <a:pt x="534" y="252"/>
                    </a:cubicBezTo>
                    <a:cubicBezTo>
                      <a:pt x="534" y="249"/>
                      <a:pt x="535" y="247"/>
                      <a:pt x="537" y="245"/>
                    </a:cubicBezTo>
                    <a:cubicBezTo>
                      <a:pt x="541" y="241"/>
                      <a:pt x="546" y="238"/>
                      <a:pt x="550" y="235"/>
                    </a:cubicBezTo>
                    <a:cubicBezTo>
                      <a:pt x="552" y="233"/>
                      <a:pt x="553" y="231"/>
                      <a:pt x="555" y="230"/>
                    </a:cubicBezTo>
                    <a:cubicBezTo>
                      <a:pt x="556" y="228"/>
                      <a:pt x="557" y="226"/>
                      <a:pt x="557" y="223"/>
                    </a:cubicBezTo>
                    <a:cubicBezTo>
                      <a:pt x="557" y="223"/>
                      <a:pt x="557" y="222"/>
                      <a:pt x="557" y="222"/>
                    </a:cubicBezTo>
                    <a:cubicBezTo>
                      <a:pt x="557" y="221"/>
                      <a:pt x="556" y="220"/>
                      <a:pt x="555" y="219"/>
                    </a:cubicBezTo>
                    <a:cubicBezTo>
                      <a:pt x="554" y="218"/>
                      <a:pt x="553" y="218"/>
                      <a:pt x="551" y="218"/>
                    </a:cubicBezTo>
                    <a:cubicBezTo>
                      <a:pt x="549" y="217"/>
                      <a:pt x="547" y="217"/>
                      <a:pt x="545" y="217"/>
                    </a:cubicBezTo>
                    <a:cubicBezTo>
                      <a:pt x="542" y="217"/>
                      <a:pt x="538" y="217"/>
                      <a:pt x="534" y="217"/>
                    </a:cubicBezTo>
                    <a:cubicBezTo>
                      <a:pt x="530" y="217"/>
                      <a:pt x="526" y="217"/>
                      <a:pt x="524" y="216"/>
                    </a:cubicBezTo>
                    <a:cubicBezTo>
                      <a:pt x="522" y="216"/>
                      <a:pt x="521" y="215"/>
                      <a:pt x="521" y="215"/>
                    </a:cubicBezTo>
                    <a:cubicBezTo>
                      <a:pt x="520" y="214"/>
                      <a:pt x="519" y="213"/>
                      <a:pt x="519" y="212"/>
                    </a:cubicBezTo>
                    <a:cubicBezTo>
                      <a:pt x="518" y="204"/>
                      <a:pt x="516" y="194"/>
                      <a:pt x="516" y="184"/>
                    </a:cubicBezTo>
                    <a:cubicBezTo>
                      <a:pt x="516" y="178"/>
                      <a:pt x="516" y="173"/>
                      <a:pt x="518" y="168"/>
                    </a:cubicBezTo>
                    <a:cubicBezTo>
                      <a:pt x="521" y="163"/>
                      <a:pt x="527" y="155"/>
                      <a:pt x="532" y="148"/>
                    </a:cubicBezTo>
                    <a:cubicBezTo>
                      <a:pt x="535" y="144"/>
                      <a:pt x="537" y="140"/>
                      <a:pt x="539" y="137"/>
                    </a:cubicBezTo>
                    <a:cubicBezTo>
                      <a:pt x="541" y="133"/>
                      <a:pt x="543" y="130"/>
                      <a:pt x="543" y="127"/>
                    </a:cubicBezTo>
                    <a:cubicBezTo>
                      <a:pt x="543" y="125"/>
                      <a:pt x="542" y="123"/>
                      <a:pt x="540" y="121"/>
                    </a:cubicBezTo>
                    <a:cubicBezTo>
                      <a:pt x="539" y="121"/>
                      <a:pt x="538" y="120"/>
                      <a:pt x="536" y="120"/>
                    </a:cubicBezTo>
                    <a:cubicBezTo>
                      <a:pt x="533" y="120"/>
                      <a:pt x="530" y="122"/>
                      <a:pt x="526" y="124"/>
                    </a:cubicBezTo>
                    <a:cubicBezTo>
                      <a:pt x="520" y="126"/>
                      <a:pt x="513" y="131"/>
                      <a:pt x="506" y="134"/>
                    </a:cubicBezTo>
                    <a:cubicBezTo>
                      <a:pt x="500" y="138"/>
                      <a:pt x="493" y="140"/>
                      <a:pt x="488" y="140"/>
                    </a:cubicBezTo>
                    <a:cubicBezTo>
                      <a:pt x="486" y="140"/>
                      <a:pt x="484" y="140"/>
                      <a:pt x="483" y="139"/>
                    </a:cubicBezTo>
                    <a:cubicBezTo>
                      <a:pt x="475" y="134"/>
                      <a:pt x="464" y="126"/>
                      <a:pt x="453" y="118"/>
                    </a:cubicBezTo>
                    <a:cubicBezTo>
                      <a:pt x="442" y="111"/>
                      <a:pt x="432" y="104"/>
                      <a:pt x="427" y="101"/>
                    </a:cubicBezTo>
                    <a:cubicBezTo>
                      <a:pt x="422" y="98"/>
                      <a:pt x="420" y="95"/>
                      <a:pt x="418" y="92"/>
                    </a:cubicBezTo>
                    <a:cubicBezTo>
                      <a:pt x="417" y="89"/>
                      <a:pt x="415" y="86"/>
                      <a:pt x="410" y="84"/>
                    </a:cubicBezTo>
                    <a:cubicBezTo>
                      <a:pt x="408" y="82"/>
                      <a:pt x="406" y="82"/>
                      <a:pt x="404" y="82"/>
                    </a:cubicBezTo>
                    <a:cubicBezTo>
                      <a:pt x="403" y="82"/>
                      <a:pt x="401" y="82"/>
                      <a:pt x="401" y="83"/>
                    </a:cubicBezTo>
                    <a:cubicBezTo>
                      <a:pt x="400" y="83"/>
                      <a:pt x="399" y="83"/>
                      <a:pt x="399" y="83"/>
                    </a:cubicBezTo>
                    <a:cubicBezTo>
                      <a:pt x="398" y="83"/>
                      <a:pt x="398" y="83"/>
                      <a:pt x="398" y="83"/>
                    </a:cubicBezTo>
                    <a:cubicBezTo>
                      <a:pt x="398" y="83"/>
                      <a:pt x="398" y="83"/>
                      <a:pt x="397" y="82"/>
                    </a:cubicBezTo>
                    <a:cubicBezTo>
                      <a:pt x="397" y="82"/>
                      <a:pt x="396" y="81"/>
                      <a:pt x="396" y="80"/>
                    </a:cubicBezTo>
                    <a:cubicBezTo>
                      <a:pt x="396" y="79"/>
                      <a:pt x="396" y="78"/>
                      <a:pt x="396" y="77"/>
                    </a:cubicBezTo>
                    <a:cubicBezTo>
                      <a:pt x="396" y="75"/>
                      <a:pt x="396" y="73"/>
                      <a:pt x="396" y="70"/>
                    </a:cubicBezTo>
                    <a:cubicBezTo>
                      <a:pt x="396" y="68"/>
                      <a:pt x="396" y="66"/>
                      <a:pt x="395" y="64"/>
                    </a:cubicBezTo>
                    <a:cubicBezTo>
                      <a:pt x="394" y="62"/>
                      <a:pt x="392" y="60"/>
                      <a:pt x="389" y="59"/>
                    </a:cubicBezTo>
                    <a:cubicBezTo>
                      <a:pt x="388" y="59"/>
                      <a:pt x="386" y="58"/>
                      <a:pt x="385" y="58"/>
                    </a:cubicBezTo>
                    <a:cubicBezTo>
                      <a:pt x="383" y="58"/>
                      <a:pt x="381" y="59"/>
                      <a:pt x="379" y="60"/>
                    </a:cubicBezTo>
                    <a:cubicBezTo>
                      <a:pt x="377" y="61"/>
                      <a:pt x="375" y="62"/>
                      <a:pt x="373" y="63"/>
                    </a:cubicBezTo>
                    <a:cubicBezTo>
                      <a:pt x="372" y="65"/>
                      <a:pt x="370" y="65"/>
                      <a:pt x="367" y="65"/>
                    </a:cubicBezTo>
                    <a:cubicBezTo>
                      <a:pt x="366" y="65"/>
                      <a:pt x="366" y="65"/>
                      <a:pt x="366" y="65"/>
                    </a:cubicBezTo>
                    <a:cubicBezTo>
                      <a:pt x="366" y="65"/>
                      <a:pt x="366" y="65"/>
                      <a:pt x="366" y="65"/>
                    </a:cubicBezTo>
                    <a:cubicBezTo>
                      <a:pt x="361" y="65"/>
                      <a:pt x="352" y="64"/>
                      <a:pt x="343" y="61"/>
                    </a:cubicBezTo>
                    <a:cubicBezTo>
                      <a:pt x="339" y="59"/>
                      <a:pt x="335" y="57"/>
                      <a:pt x="332" y="54"/>
                    </a:cubicBezTo>
                    <a:cubicBezTo>
                      <a:pt x="329" y="51"/>
                      <a:pt x="327" y="46"/>
                      <a:pt x="326" y="41"/>
                    </a:cubicBezTo>
                    <a:cubicBezTo>
                      <a:pt x="324" y="32"/>
                      <a:pt x="322" y="22"/>
                      <a:pt x="319" y="14"/>
                    </a:cubicBezTo>
                    <a:cubicBezTo>
                      <a:pt x="318" y="10"/>
                      <a:pt x="317" y="7"/>
                      <a:pt x="315" y="5"/>
                    </a:cubicBezTo>
                    <a:cubicBezTo>
                      <a:pt x="314" y="3"/>
                      <a:pt x="313" y="2"/>
                      <a:pt x="312" y="2"/>
                    </a:cubicBezTo>
                    <a:cubicBezTo>
                      <a:pt x="312" y="1"/>
                      <a:pt x="310" y="0"/>
                      <a:pt x="309" y="0"/>
                    </a:cubicBezTo>
                    <a:cubicBezTo>
                      <a:pt x="308" y="0"/>
                      <a:pt x="307" y="0"/>
                      <a:pt x="307" y="1"/>
                    </a:cubicBezTo>
                    <a:cubicBezTo>
                      <a:pt x="306" y="2"/>
                      <a:pt x="305" y="3"/>
                      <a:pt x="304" y="4"/>
                    </a:cubicBezTo>
                    <a:cubicBezTo>
                      <a:pt x="303" y="6"/>
                      <a:pt x="303" y="7"/>
                      <a:pt x="302" y="9"/>
                    </a:cubicBezTo>
                    <a:cubicBezTo>
                      <a:pt x="299" y="20"/>
                      <a:pt x="296" y="32"/>
                      <a:pt x="292" y="40"/>
                    </a:cubicBezTo>
                    <a:cubicBezTo>
                      <a:pt x="290" y="45"/>
                      <a:pt x="288" y="49"/>
                      <a:pt x="286" y="51"/>
                    </a:cubicBezTo>
                    <a:cubicBezTo>
                      <a:pt x="284" y="54"/>
                      <a:pt x="281" y="55"/>
                      <a:pt x="279" y="56"/>
                    </a:cubicBezTo>
                    <a:cubicBezTo>
                      <a:pt x="267" y="58"/>
                      <a:pt x="251" y="58"/>
                      <a:pt x="235" y="64"/>
                    </a:cubicBezTo>
                    <a:cubicBezTo>
                      <a:pt x="226" y="68"/>
                      <a:pt x="219" y="70"/>
                      <a:pt x="213" y="70"/>
                    </a:cubicBezTo>
                    <a:cubicBezTo>
                      <a:pt x="208" y="70"/>
                      <a:pt x="204" y="69"/>
                      <a:pt x="198" y="66"/>
                    </a:cubicBezTo>
                    <a:cubicBezTo>
                      <a:pt x="194" y="63"/>
                      <a:pt x="190" y="60"/>
                      <a:pt x="187" y="59"/>
                    </a:cubicBezTo>
                    <a:cubicBezTo>
                      <a:pt x="184" y="57"/>
                      <a:pt x="181" y="56"/>
                      <a:pt x="178" y="56"/>
                    </a:cubicBezTo>
                    <a:cubicBezTo>
                      <a:pt x="177" y="56"/>
                      <a:pt x="175" y="57"/>
                      <a:pt x="173" y="57"/>
                    </a:cubicBezTo>
                    <a:cubicBezTo>
                      <a:pt x="172" y="58"/>
                      <a:pt x="171" y="58"/>
                      <a:pt x="170" y="59"/>
                    </a:cubicBezTo>
                    <a:cubicBezTo>
                      <a:pt x="169" y="61"/>
                      <a:pt x="168" y="63"/>
                      <a:pt x="167" y="66"/>
                    </a:cubicBezTo>
                    <a:cubicBezTo>
                      <a:pt x="167" y="69"/>
                      <a:pt x="166" y="73"/>
                      <a:pt x="165" y="76"/>
                    </a:cubicBezTo>
                    <a:cubicBezTo>
                      <a:pt x="164" y="80"/>
                      <a:pt x="163" y="83"/>
                      <a:pt x="161" y="85"/>
                    </a:cubicBezTo>
                    <a:cubicBezTo>
                      <a:pt x="157" y="88"/>
                      <a:pt x="152" y="92"/>
                      <a:pt x="146" y="96"/>
                    </a:cubicBezTo>
                    <a:cubicBezTo>
                      <a:pt x="140" y="100"/>
                      <a:pt x="133" y="102"/>
                      <a:pt x="127" y="102"/>
                    </a:cubicBezTo>
                    <a:cubicBezTo>
                      <a:pt x="124" y="102"/>
                      <a:pt x="122" y="102"/>
                      <a:pt x="120" y="100"/>
                    </a:cubicBezTo>
                    <a:cubicBezTo>
                      <a:pt x="117" y="98"/>
                      <a:pt x="112" y="95"/>
                      <a:pt x="107" y="90"/>
                    </a:cubicBezTo>
                    <a:cubicBezTo>
                      <a:pt x="99" y="84"/>
                      <a:pt x="90" y="75"/>
                      <a:pt x="81" y="69"/>
                    </a:cubicBezTo>
                    <a:cubicBezTo>
                      <a:pt x="77" y="65"/>
                      <a:pt x="73" y="62"/>
                      <a:pt x="69" y="60"/>
                    </a:cubicBezTo>
                    <a:cubicBezTo>
                      <a:pt x="65" y="58"/>
                      <a:pt x="62" y="56"/>
                      <a:pt x="59" y="56"/>
                    </a:cubicBezTo>
                    <a:cubicBezTo>
                      <a:pt x="58" y="56"/>
                      <a:pt x="56" y="57"/>
                      <a:pt x="55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0"/>
                      <a:pt x="58" y="60"/>
                      <a:pt x="59" y="60"/>
                    </a:cubicBezTo>
                    <a:cubicBezTo>
                      <a:pt x="60" y="60"/>
                      <a:pt x="62" y="61"/>
                      <a:pt x="64" y="62"/>
                    </a:cubicBezTo>
                    <a:cubicBezTo>
                      <a:pt x="71" y="65"/>
                      <a:pt x="82" y="74"/>
                      <a:pt x="92" y="83"/>
                    </a:cubicBezTo>
                    <a:cubicBezTo>
                      <a:pt x="97" y="87"/>
                      <a:pt x="102" y="91"/>
                      <a:pt x="106" y="95"/>
                    </a:cubicBezTo>
                    <a:cubicBezTo>
                      <a:pt x="111" y="99"/>
                      <a:pt x="115" y="102"/>
                      <a:pt x="117" y="104"/>
                    </a:cubicBezTo>
                    <a:cubicBezTo>
                      <a:pt x="121" y="106"/>
                      <a:pt x="124" y="106"/>
                      <a:pt x="127" y="106"/>
                    </a:cubicBezTo>
                    <a:cubicBezTo>
                      <a:pt x="134" y="106"/>
                      <a:pt x="142" y="103"/>
                      <a:pt x="148" y="99"/>
                    </a:cubicBezTo>
                    <a:cubicBezTo>
                      <a:pt x="154" y="96"/>
                      <a:pt x="160" y="91"/>
                      <a:pt x="163" y="88"/>
                    </a:cubicBezTo>
                    <a:cubicBezTo>
                      <a:pt x="166" y="86"/>
                      <a:pt x="167" y="83"/>
                      <a:pt x="168" y="80"/>
                    </a:cubicBezTo>
                    <a:cubicBezTo>
                      <a:pt x="170" y="76"/>
                      <a:pt x="170" y="71"/>
                      <a:pt x="171" y="67"/>
                    </a:cubicBezTo>
                    <a:cubicBezTo>
                      <a:pt x="171" y="65"/>
                      <a:pt x="172" y="64"/>
                      <a:pt x="172" y="63"/>
                    </a:cubicBezTo>
                    <a:cubicBezTo>
                      <a:pt x="173" y="62"/>
                      <a:pt x="174" y="61"/>
                      <a:pt x="174" y="61"/>
                    </a:cubicBezTo>
                    <a:cubicBezTo>
                      <a:pt x="176" y="60"/>
                      <a:pt x="177" y="60"/>
                      <a:pt x="178" y="60"/>
                    </a:cubicBezTo>
                    <a:cubicBezTo>
                      <a:pt x="180" y="60"/>
                      <a:pt x="182" y="61"/>
                      <a:pt x="185" y="62"/>
                    </a:cubicBezTo>
                    <a:cubicBezTo>
                      <a:pt x="188" y="64"/>
                      <a:pt x="191" y="66"/>
                      <a:pt x="196" y="69"/>
                    </a:cubicBezTo>
                    <a:cubicBezTo>
                      <a:pt x="202" y="73"/>
                      <a:pt x="207" y="74"/>
                      <a:pt x="213" y="74"/>
                    </a:cubicBezTo>
                    <a:cubicBezTo>
                      <a:pt x="220" y="74"/>
                      <a:pt x="227" y="72"/>
                      <a:pt x="236" y="68"/>
                    </a:cubicBezTo>
                    <a:cubicBezTo>
                      <a:pt x="252" y="62"/>
                      <a:pt x="267" y="62"/>
                      <a:pt x="279" y="60"/>
                    </a:cubicBezTo>
                    <a:cubicBezTo>
                      <a:pt x="283" y="59"/>
                      <a:pt x="286" y="57"/>
                      <a:pt x="289" y="54"/>
                    </a:cubicBezTo>
                    <a:cubicBezTo>
                      <a:pt x="293" y="49"/>
                      <a:pt x="296" y="42"/>
                      <a:pt x="299" y="35"/>
                    </a:cubicBezTo>
                    <a:cubicBezTo>
                      <a:pt x="302" y="27"/>
                      <a:pt x="304" y="18"/>
                      <a:pt x="306" y="10"/>
                    </a:cubicBezTo>
                    <a:cubicBezTo>
                      <a:pt x="307" y="8"/>
                      <a:pt x="307" y="6"/>
                      <a:pt x="308" y="5"/>
                    </a:cubicBezTo>
                    <a:cubicBezTo>
                      <a:pt x="308" y="5"/>
                      <a:pt x="309" y="4"/>
                      <a:pt x="309" y="4"/>
                    </a:cubicBezTo>
                    <a:cubicBezTo>
                      <a:pt x="309" y="4"/>
                      <a:pt x="309" y="4"/>
                      <a:pt x="309" y="4"/>
                    </a:cubicBezTo>
                    <a:cubicBezTo>
                      <a:pt x="309" y="4"/>
                      <a:pt x="309" y="4"/>
                      <a:pt x="310" y="5"/>
                    </a:cubicBezTo>
                    <a:cubicBezTo>
                      <a:pt x="311" y="5"/>
                      <a:pt x="312" y="7"/>
                      <a:pt x="313" y="10"/>
                    </a:cubicBezTo>
                    <a:cubicBezTo>
                      <a:pt x="317" y="17"/>
                      <a:pt x="320" y="30"/>
                      <a:pt x="322" y="41"/>
                    </a:cubicBezTo>
                    <a:cubicBezTo>
                      <a:pt x="323" y="48"/>
                      <a:pt x="326" y="53"/>
                      <a:pt x="329" y="57"/>
                    </a:cubicBezTo>
                    <a:cubicBezTo>
                      <a:pt x="335" y="62"/>
                      <a:pt x="342" y="65"/>
                      <a:pt x="349" y="67"/>
                    </a:cubicBezTo>
                    <a:cubicBezTo>
                      <a:pt x="356" y="69"/>
                      <a:pt x="362" y="69"/>
                      <a:pt x="366" y="69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7" y="69"/>
                      <a:pt x="367" y="69"/>
                      <a:pt x="367" y="69"/>
                    </a:cubicBezTo>
                    <a:cubicBezTo>
                      <a:pt x="372" y="69"/>
                      <a:pt x="375" y="67"/>
                      <a:pt x="378" y="66"/>
                    </a:cubicBezTo>
                    <a:cubicBezTo>
                      <a:pt x="379" y="65"/>
                      <a:pt x="380" y="64"/>
                      <a:pt x="381" y="63"/>
                    </a:cubicBezTo>
                    <a:cubicBezTo>
                      <a:pt x="382" y="63"/>
                      <a:pt x="383" y="62"/>
                      <a:pt x="385" y="62"/>
                    </a:cubicBezTo>
                    <a:cubicBezTo>
                      <a:pt x="386" y="62"/>
                      <a:pt x="387" y="63"/>
                      <a:pt x="388" y="63"/>
                    </a:cubicBezTo>
                    <a:cubicBezTo>
                      <a:pt x="390" y="64"/>
                      <a:pt x="391" y="64"/>
                      <a:pt x="391" y="65"/>
                    </a:cubicBezTo>
                    <a:cubicBezTo>
                      <a:pt x="392" y="67"/>
                      <a:pt x="392" y="68"/>
                      <a:pt x="392" y="70"/>
                    </a:cubicBezTo>
                    <a:cubicBezTo>
                      <a:pt x="392" y="72"/>
                      <a:pt x="392" y="75"/>
                      <a:pt x="392" y="77"/>
                    </a:cubicBezTo>
                    <a:cubicBezTo>
                      <a:pt x="392" y="78"/>
                      <a:pt x="392" y="80"/>
                      <a:pt x="392" y="81"/>
                    </a:cubicBezTo>
                    <a:cubicBezTo>
                      <a:pt x="393" y="82"/>
                      <a:pt x="393" y="84"/>
                      <a:pt x="394" y="85"/>
                    </a:cubicBezTo>
                    <a:cubicBezTo>
                      <a:pt x="395" y="86"/>
                      <a:pt x="396" y="86"/>
                      <a:pt x="397" y="87"/>
                    </a:cubicBezTo>
                    <a:cubicBezTo>
                      <a:pt x="397" y="87"/>
                      <a:pt x="398" y="87"/>
                      <a:pt x="399" y="87"/>
                    </a:cubicBezTo>
                    <a:cubicBezTo>
                      <a:pt x="400" y="87"/>
                      <a:pt x="401" y="87"/>
                      <a:pt x="402" y="86"/>
                    </a:cubicBezTo>
                    <a:cubicBezTo>
                      <a:pt x="403" y="86"/>
                      <a:pt x="403" y="86"/>
                      <a:pt x="404" y="86"/>
                    </a:cubicBezTo>
                    <a:cubicBezTo>
                      <a:pt x="405" y="86"/>
                      <a:pt x="406" y="86"/>
                      <a:pt x="408" y="87"/>
                    </a:cubicBezTo>
                    <a:cubicBezTo>
                      <a:pt x="412" y="89"/>
                      <a:pt x="413" y="91"/>
                      <a:pt x="415" y="95"/>
                    </a:cubicBezTo>
                    <a:cubicBezTo>
                      <a:pt x="417" y="98"/>
                      <a:pt x="419" y="101"/>
                      <a:pt x="425" y="104"/>
                    </a:cubicBezTo>
                    <a:cubicBezTo>
                      <a:pt x="430" y="107"/>
                      <a:pt x="440" y="114"/>
                      <a:pt x="451" y="122"/>
                    </a:cubicBezTo>
                    <a:cubicBezTo>
                      <a:pt x="462" y="129"/>
                      <a:pt x="473" y="137"/>
                      <a:pt x="480" y="142"/>
                    </a:cubicBezTo>
                    <a:cubicBezTo>
                      <a:pt x="483" y="144"/>
                      <a:pt x="485" y="144"/>
                      <a:pt x="488" y="144"/>
                    </a:cubicBezTo>
                    <a:cubicBezTo>
                      <a:pt x="492" y="144"/>
                      <a:pt x="497" y="143"/>
                      <a:pt x="501" y="141"/>
                    </a:cubicBezTo>
                    <a:cubicBezTo>
                      <a:pt x="508" y="138"/>
                      <a:pt x="515" y="134"/>
                      <a:pt x="521" y="130"/>
                    </a:cubicBezTo>
                    <a:cubicBezTo>
                      <a:pt x="525" y="129"/>
                      <a:pt x="528" y="127"/>
                      <a:pt x="530" y="126"/>
                    </a:cubicBezTo>
                    <a:cubicBezTo>
                      <a:pt x="533" y="125"/>
                      <a:pt x="535" y="124"/>
                      <a:pt x="536" y="124"/>
                    </a:cubicBezTo>
                    <a:cubicBezTo>
                      <a:pt x="537" y="124"/>
                      <a:pt x="537" y="124"/>
                      <a:pt x="538" y="125"/>
                    </a:cubicBezTo>
                    <a:cubicBezTo>
                      <a:pt x="538" y="125"/>
                      <a:pt x="539" y="126"/>
                      <a:pt x="539" y="127"/>
                    </a:cubicBezTo>
                    <a:cubicBezTo>
                      <a:pt x="539" y="129"/>
                      <a:pt x="538" y="131"/>
                      <a:pt x="536" y="135"/>
                    </a:cubicBezTo>
                    <a:cubicBezTo>
                      <a:pt x="533" y="139"/>
                      <a:pt x="529" y="145"/>
                      <a:pt x="525" y="151"/>
                    </a:cubicBezTo>
                    <a:cubicBezTo>
                      <a:pt x="521" y="157"/>
                      <a:pt x="517" y="162"/>
                      <a:pt x="515" y="166"/>
                    </a:cubicBezTo>
                    <a:cubicBezTo>
                      <a:pt x="512" y="172"/>
                      <a:pt x="512" y="178"/>
                      <a:pt x="512" y="184"/>
                    </a:cubicBezTo>
                    <a:cubicBezTo>
                      <a:pt x="512" y="194"/>
                      <a:pt x="514" y="205"/>
                      <a:pt x="515" y="213"/>
                    </a:cubicBezTo>
                    <a:cubicBezTo>
                      <a:pt x="516" y="215"/>
                      <a:pt x="517" y="217"/>
                      <a:pt x="518" y="218"/>
                    </a:cubicBezTo>
                    <a:cubicBezTo>
                      <a:pt x="520" y="219"/>
                      <a:pt x="522" y="220"/>
                      <a:pt x="525" y="221"/>
                    </a:cubicBezTo>
                    <a:cubicBezTo>
                      <a:pt x="528" y="221"/>
                      <a:pt x="531" y="221"/>
                      <a:pt x="534" y="221"/>
                    </a:cubicBezTo>
                    <a:cubicBezTo>
                      <a:pt x="538" y="221"/>
                      <a:pt x="542" y="221"/>
                      <a:pt x="545" y="221"/>
                    </a:cubicBezTo>
                    <a:cubicBezTo>
                      <a:pt x="548" y="221"/>
                      <a:pt x="550" y="221"/>
                      <a:pt x="551" y="222"/>
                    </a:cubicBezTo>
                    <a:cubicBezTo>
                      <a:pt x="552" y="222"/>
                      <a:pt x="553" y="222"/>
                      <a:pt x="553" y="222"/>
                    </a:cubicBez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25"/>
                      <a:pt x="553" y="226"/>
                      <a:pt x="552" y="227"/>
                    </a:cubicBezTo>
                    <a:cubicBezTo>
                      <a:pt x="550" y="229"/>
                      <a:pt x="547" y="231"/>
                      <a:pt x="544" y="234"/>
                    </a:cubicBezTo>
                    <a:cubicBezTo>
                      <a:pt x="541" y="236"/>
                      <a:pt x="538" y="239"/>
                      <a:pt x="534" y="242"/>
                    </a:cubicBezTo>
                    <a:cubicBezTo>
                      <a:pt x="531" y="245"/>
                      <a:pt x="530" y="249"/>
                      <a:pt x="530" y="252"/>
                    </a:cubicBezTo>
                    <a:cubicBezTo>
                      <a:pt x="530" y="257"/>
                      <a:pt x="532" y="261"/>
                      <a:pt x="533" y="266"/>
                    </a:cubicBezTo>
                    <a:cubicBezTo>
                      <a:pt x="535" y="270"/>
                      <a:pt x="536" y="275"/>
                      <a:pt x="537" y="279"/>
                    </a:cubicBezTo>
                    <a:cubicBezTo>
                      <a:pt x="537" y="281"/>
                      <a:pt x="538" y="282"/>
                      <a:pt x="539" y="284"/>
                    </a:cubicBezTo>
                    <a:cubicBezTo>
                      <a:pt x="541" y="286"/>
                      <a:pt x="544" y="287"/>
                      <a:pt x="546" y="287"/>
                    </a:cubicBezTo>
                    <a:cubicBezTo>
                      <a:pt x="550" y="288"/>
                      <a:pt x="554" y="287"/>
                      <a:pt x="558" y="288"/>
                    </a:cubicBezTo>
                    <a:cubicBezTo>
                      <a:pt x="559" y="288"/>
                      <a:pt x="560" y="288"/>
                      <a:pt x="561" y="289"/>
                    </a:cubicBezTo>
                    <a:cubicBezTo>
                      <a:pt x="562" y="290"/>
                      <a:pt x="562" y="290"/>
                      <a:pt x="563" y="292"/>
                    </a:cubicBezTo>
                    <a:cubicBezTo>
                      <a:pt x="563" y="292"/>
                      <a:pt x="563" y="293"/>
                      <a:pt x="563" y="293"/>
                    </a:cubicBezTo>
                    <a:cubicBezTo>
                      <a:pt x="563" y="294"/>
                      <a:pt x="563" y="294"/>
                      <a:pt x="562" y="295"/>
                    </a:cubicBezTo>
                    <a:cubicBezTo>
                      <a:pt x="562" y="296"/>
                      <a:pt x="561" y="297"/>
                      <a:pt x="559" y="298"/>
                    </a:cubicBezTo>
                    <a:cubicBezTo>
                      <a:pt x="556" y="299"/>
                      <a:pt x="552" y="301"/>
                      <a:pt x="549" y="304"/>
                    </a:cubicBezTo>
                    <a:cubicBezTo>
                      <a:pt x="546" y="308"/>
                      <a:pt x="543" y="313"/>
                      <a:pt x="542" y="321"/>
                    </a:cubicBezTo>
                    <a:cubicBezTo>
                      <a:pt x="541" y="332"/>
                      <a:pt x="535" y="353"/>
                      <a:pt x="527" y="374"/>
                    </a:cubicBezTo>
                    <a:cubicBezTo>
                      <a:pt x="520" y="395"/>
                      <a:pt x="512" y="415"/>
                      <a:pt x="508" y="426"/>
                    </a:cubicBezTo>
                    <a:cubicBezTo>
                      <a:pt x="506" y="429"/>
                      <a:pt x="506" y="432"/>
                      <a:pt x="506" y="436"/>
                    </a:cubicBezTo>
                    <a:cubicBezTo>
                      <a:pt x="506" y="446"/>
                      <a:pt x="510" y="455"/>
                      <a:pt x="514" y="464"/>
                    </a:cubicBezTo>
                    <a:cubicBezTo>
                      <a:pt x="516" y="468"/>
                      <a:pt x="518" y="472"/>
                      <a:pt x="519" y="476"/>
                    </a:cubicBezTo>
                    <a:cubicBezTo>
                      <a:pt x="520" y="479"/>
                      <a:pt x="521" y="482"/>
                      <a:pt x="521" y="483"/>
                    </a:cubicBezTo>
                    <a:cubicBezTo>
                      <a:pt x="521" y="484"/>
                      <a:pt x="521" y="484"/>
                      <a:pt x="521" y="485"/>
                    </a:cubicBezTo>
                    <a:cubicBezTo>
                      <a:pt x="520" y="485"/>
                      <a:pt x="519" y="486"/>
                      <a:pt x="517" y="486"/>
                    </a:cubicBezTo>
                    <a:cubicBezTo>
                      <a:pt x="512" y="486"/>
                      <a:pt x="506" y="484"/>
                      <a:pt x="499" y="481"/>
                    </a:cubicBezTo>
                    <a:cubicBezTo>
                      <a:pt x="492" y="478"/>
                      <a:pt x="485" y="475"/>
                      <a:pt x="480" y="472"/>
                    </a:cubicBezTo>
                    <a:cubicBezTo>
                      <a:pt x="478" y="471"/>
                      <a:pt x="475" y="470"/>
                      <a:pt x="472" y="470"/>
                    </a:cubicBezTo>
                    <a:cubicBezTo>
                      <a:pt x="467" y="470"/>
                      <a:pt x="463" y="472"/>
                      <a:pt x="459" y="475"/>
                    </a:cubicBezTo>
                    <a:cubicBezTo>
                      <a:pt x="454" y="478"/>
                      <a:pt x="450" y="481"/>
                      <a:pt x="445" y="484"/>
                    </a:cubicBezTo>
                    <a:cubicBezTo>
                      <a:pt x="441" y="485"/>
                      <a:pt x="438" y="488"/>
                      <a:pt x="437" y="491"/>
                    </a:cubicBezTo>
                    <a:cubicBezTo>
                      <a:pt x="434" y="496"/>
                      <a:pt x="433" y="501"/>
                      <a:pt x="432" y="505"/>
                    </a:cubicBezTo>
                    <a:cubicBezTo>
                      <a:pt x="431" y="507"/>
                      <a:pt x="431" y="509"/>
                      <a:pt x="430" y="510"/>
                    </a:cubicBezTo>
                    <a:cubicBezTo>
                      <a:pt x="430" y="511"/>
                      <a:pt x="429" y="511"/>
                      <a:pt x="429" y="512"/>
                    </a:cubicBezTo>
                    <a:cubicBezTo>
                      <a:pt x="429" y="512"/>
                      <a:pt x="428" y="512"/>
                      <a:pt x="428" y="512"/>
                    </a:cubicBezTo>
                    <a:cubicBezTo>
                      <a:pt x="427" y="512"/>
                      <a:pt x="426" y="511"/>
                      <a:pt x="424" y="511"/>
                    </a:cubicBezTo>
                    <a:cubicBezTo>
                      <a:pt x="422" y="510"/>
                      <a:pt x="420" y="508"/>
                      <a:pt x="417" y="507"/>
                    </a:cubicBezTo>
                    <a:cubicBezTo>
                      <a:pt x="414" y="506"/>
                      <a:pt x="411" y="504"/>
                      <a:pt x="408" y="504"/>
                    </a:cubicBezTo>
                    <a:cubicBezTo>
                      <a:pt x="406" y="504"/>
                      <a:pt x="404" y="505"/>
                      <a:pt x="402" y="506"/>
                    </a:cubicBezTo>
                    <a:cubicBezTo>
                      <a:pt x="400" y="508"/>
                      <a:pt x="398" y="510"/>
                      <a:pt x="397" y="513"/>
                    </a:cubicBezTo>
                    <a:cubicBezTo>
                      <a:pt x="395" y="517"/>
                      <a:pt x="395" y="521"/>
                      <a:pt x="393" y="524"/>
                    </a:cubicBezTo>
                    <a:cubicBezTo>
                      <a:pt x="393" y="526"/>
                      <a:pt x="392" y="527"/>
                      <a:pt x="391" y="528"/>
                    </a:cubicBezTo>
                    <a:cubicBezTo>
                      <a:pt x="390" y="529"/>
                      <a:pt x="389" y="529"/>
                      <a:pt x="386" y="529"/>
                    </a:cubicBezTo>
                    <a:cubicBezTo>
                      <a:pt x="387" y="529"/>
                      <a:pt x="387" y="529"/>
                      <a:pt x="387" y="529"/>
                    </a:cubicBezTo>
                    <a:cubicBezTo>
                      <a:pt x="386" y="529"/>
                      <a:pt x="386" y="529"/>
                      <a:pt x="386" y="529"/>
                    </a:cubicBezTo>
                    <a:cubicBezTo>
                      <a:pt x="383" y="529"/>
                      <a:pt x="382" y="529"/>
                      <a:pt x="380" y="527"/>
                    </a:cubicBezTo>
                    <a:cubicBezTo>
                      <a:pt x="377" y="526"/>
                      <a:pt x="375" y="522"/>
                      <a:pt x="372" y="520"/>
                    </a:cubicBezTo>
                    <a:cubicBezTo>
                      <a:pt x="369" y="517"/>
                      <a:pt x="365" y="514"/>
                      <a:pt x="360" y="514"/>
                    </a:cubicBezTo>
                    <a:cubicBezTo>
                      <a:pt x="359" y="514"/>
                      <a:pt x="358" y="514"/>
                      <a:pt x="356" y="515"/>
                    </a:cubicBezTo>
                    <a:cubicBezTo>
                      <a:pt x="353" y="516"/>
                      <a:pt x="346" y="516"/>
                      <a:pt x="338" y="517"/>
                    </a:cubicBezTo>
                    <a:cubicBezTo>
                      <a:pt x="326" y="518"/>
                      <a:pt x="311" y="519"/>
                      <a:pt x="298" y="520"/>
                    </a:cubicBezTo>
                    <a:cubicBezTo>
                      <a:pt x="291" y="520"/>
                      <a:pt x="285" y="521"/>
                      <a:pt x="281" y="521"/>
                    </a:cubicBezTo>
                    <a:cubicBezTo>
                      <a:pt x="276" y="521"/>
                      <a:pt x="272" y="521"/>
                      <a:pt x="271" y="522"/>
                    </a:cubicBezTo>
                    <a:cubicBezTo>
                      <a:pt x="269" y="522"/>
                      <a:pt x="268" y="522"/>
                      <a:pt x="267" y="523"/>
                    </a:cubicBezTo>
                    <a:cubicBezTo>
                      <a:pt x="266" y="524"/>
                      <a:pt x="265" y="525"/>
                      <a:pt x="264" y="527"/>
                    </a:cubicBezTo>
                    <a:cubicBezTo>
                      <a:pt x="264" y="528"/>
                      <a:pt x="264" y="528"/>
                      <a:pt x="264" y="529"/>
                    </a:cubicBezTo>
                    <a:cubicBezTo>
                      <a:pt x="264" y="530"/>
                      <a:pt x="264" y="531"/>
                      <a:pt x="263" y="531"/>
                    </a:cubicBezTo>
                    <a:cubicBezTo>
                      <a:pt x="263" y="531"/>
                      <a:pt x="263" y="532"/>
                      <a:pt x="263" y="532"/>
                    </a:cubicBezTo>
                    <a:cubicBezTo>
                      <a:pt x="262" y="532"/>
                      <a:pt x="262" y="532"/>
                      <a:pt x="261" y="532"/>
                    </a:cubicBezTo>
                    <a:cubicBezTo>
                      <a:pt x="260" y="532"/>
                      <a:pt x="259" y="532"/>
                      <a:pt x="259" y="532"/>
                    </a:cubicBezTo>
                    <a:cubicBezTo>
                      <a:pt x="258" y="531"/>
                      <a:pt x="258" y="531"/>
                      <a:pt x="257" y="530"/>
                    </a:cubicBezTo>
                    <a:cubicBezTo>
                      <a:pt x="256" y="528"/>
                      <a:pt x="256" y="525"/>
                      <a:pt x="254" y="523"/>
                    </a:cubicBezTo>
                    <a:cubicBezTo>
                      <a:pt x="252" y="522"/>
                      <a:pt x="251" y="521"/>
                      <a:pt x="249" y="520"/>
                    </a:cubicBezTo>
                    <a:cubicBezTo>
                      <a:pt x="247" y="520"/>
                      <a:pt x="245" y="519"/>
                      <a:pt x="242" y="519"/>
                    </a:cubicBezTo>
                    <a:cubicBezTo>
                      <a:pt x="240" y="519"/>
                      <a:pt x="239" y="520"/>
                      <a:pt x="237" y="520"/>
                    </a:cubicBezTo>
                    <a:cubicBezTo>
                      <a:pt x="235" y="520"/>
                      <a:pt x="233" y="520"/>
                      <a:pt x="231" y="520"/>
                    </a:cubicBezTo>
                    <a:cubicBezTo>
                      <a:pt x="221" y="520"/>
                      <a:pt x="209" y="517"/>
                      <a:pt x="199" y="514"/>
                    </a:cubicBezTo>
                    <a:cubicBezTo>
                      <a:pt x="189" y="511"/>
                      <a:pt x="180" y="507"/>
                      <a:pt x="175" y="506"/>
                    </a:cubicBezTo>
                    <a:cubicBezTo>
                      <a:pt x="174" y="505"/>
                      <a:pt x="173" y="505"/>
                      <a:pt x="172" y="505"/>
                    </a:cubicBezTo>
                    <a:cubicBezTo>
                      <a:pt x="168" y="505"/>
                      <a:pt x="165" y="507"/>
                      <a:pt x="163" y="508"/>
                    </a:cubicBezTo>
                    <a:cubicBezTo>
                      <a:pt x="162" y="509"/>
                      <a:pt x="161" y="510"/>
                      <a:pt x="160" y="510"/>
                    </a:cubicBezTo>
                    <a:cubicBezTo>
                      <a:pt x="159" y="510"/>
                      <a:pt x="158" y="511"/>
                      <a:pt x="158" y="511"/>
                    </a:cubicBezTo>
                    <a:cubicBezTo>
                      <a:pt x="157" y="511"/>
                      <a:pt x="157" y="511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510"/>
                      <a:pt x="156" y="509"/>
                      <a:pt x="157" y="507"/>
                    </a:cubicBezTo>
                    <a:cubicBezTo>
                      <a:pt x="157" y="506"/>
                      <a:pt x="158" y="505"/>
                      <a:pt x="158" y="503"/>
                    </a:cubicBezTo>
                    <a:cubicBezTo>
                      <a:pt x="158" y="502"/>
                      <a:pt x="157" y="500"/>
                      <a:pt x="156" y="499"/>
                    </a:cubicBezTo>
                    <a:cubicBezTo>
                      <a:pt x="155" y="498"/>
                      <a:pt x="154" y="497"/>
                      <a:pt x="151" y="496"/>
                    </a:cubicBezTo>
                    <a:cubicBezTo>
                      <a:pt x="150" y="495"/>
                      <a:pt x="149" y="495"/>
                      <a:pt x="148" y="495"/>
                    </a:cubicBezTo>
                    <a:cubicBezTo>
                      <a:pt x="146" y="495"/>
                      <a:pt x="145" y="495"/>
                      <a:pt x="143" y="496"/>
                    </a:cubicBezTo>
                    <a:cubicBezTo>
                      <a:pt x="141" y="498"/>
                      <a:pt x="138" y="500"/>
                      <a:pt x="136" y="503"/>
                    </a:cubicBezTo>
                    <a:cubicBezTo>
                      <a:pt x="133" y="507"/>
                      <a:pt x="129" y="511"/>
                      <a:pt x="126" y="515"/>
                    </a:cubicBezTo>
                    <a:cubicBezTo>
                      <a:pt x="125" y="517"/>
                      <a:pt x="124" y="519"/>
                      <a:pt x="122" y="520"/>
                    </a:cubicBezTo>
                    <a:cubicBezTo>
                      <a:pt x="121" y="521"/>
                      <a:pt x="120" y="521"/>
                      <a:pt x="120" y="521"/>
                    </a:cubicBezTo>
                    <a:cubicBezTo>
                      <a:pt x="120" y="521"/>
                      <a:pt x="120" y="521"/>
                      <a:pt x="120" y="521"/>
                    </a:cubicBezTo>
                    <a:cubicBezTo>
                      <a:pt x="120" y="521"/>
                      <a:pt x="120" y="521"/>
                      <a:pt x="120" y="521"/>
                    </a:cubicBezTo>
                    <a:cubicBezTo>
                      <a:pt x="119" y="521"/>
                      <a:pt x="119" y="520"/>
                      <a:pt x="119" y="519"/>
                    </a:cubicBezTo>
                    <a:cubicBezTo>
                      <a:pt x="118" y="518"/>
                      <a:pt x="118" y="517"/>
                      <a:pt x="118" y="515"/>
                    </a:cubicBezTo>
                    <a:cubicBezTo>
                      <a:pt x="118" y="512"/>
                      <a:pt x="119" y="508"/>
                      <a:pt x="120" y="503"/>
                    </a:cubicBezTo>
                    <a:cubicBezTo>
                      <a:pt x="120" y="499"/>
                      <a:pt x="121" y="495"/>
                      <a:pt x="121" y="491"/>
                    </a:cubicBezTo>
                    <a:cubicBezTo>
                      <a:pt x="121" y="489"/>
                      <a:pt x="121" y="487"/>
                      <a:pt x="120" y="486"/>
                    </a:cubicBezTo>
                    <a:cubicBezTo>
                      <a:pt x="120" y="484"/>
                      <a:pt x="119" y="483"/>
                      <a:pt x="118" y="482"/>
                    </a:cubicBezTo>
                    <a:cubicBezTo>
                      <a:pt x="116" y="481"/>
                      <a:pt x="116" y="480"/>
                      <a:pt x="115" y="479"/>
                    </a:cubicBezTo>
                    <a:cubicBezTo>
                      <a:pt x="115" y="477"/>
                      <a:pt x="115" y="475"/>
                      <a:pt x="113" y="472"/>
                    </a:cubicBezTo>
                    <a:cubicBezTo>
                      <a:pt x="111" y="468"/>
                      <a:pt x="107" y="463"/>
                      <a:pt x="100" y="456"/>
                    </a:cubicBezTo>
                    <a:cubicBezTo>
                      <a:pt x="81" y="438"/>
                      <a:pt x="63" y="399"/>
                      <a:pt x="58" y="379"/>
                    </a:cubicBezTo>
                    <a:cubicBezTo>
                      <a:pt x="57" y="377"/>
                      <a:pt x="56" y="375"/>
                      <a:pt x="54" y="373"/>
                    </a:cubicBezTo>
                    <a:cubicBezTo>
                      <a:pt x="52" y="372"/>
                      <a:pt x="50" y="372"/>
                      <a:pt x="47" y="372"/>
                    </a:cubicBezTo>
                    <a:cubicBezTo>
                      <a:pt x="41" y="372"/>
                      <a:pt x="33" y="375"/>
                      <a:pt x="26" y="378"/>
                    </a:cubicBezTo>
                    <a:cubicBezTo>
                      <a:pt x="22" y="380"/>
                      <a:pt x="18" y="381"/>
                      <a:pt x="15" y="382"/>
                    </a:cubicBezTo>
                    <a:cubicBezTo>
                      <a:pt x="12" y="384"/>
                      <a:pt x="9" y="384"/>
                      <a:pt x="7" y="384"/>
                    </a:cubicBezTo>
                    <a:cubicBezTo>
                      <a:pt x="6" y="384"/>
                      <a:pt x="6" y="384"/>
                      <a:pt x="5" y="384"/>
                    </a:cubicBezTo>
                    <a:cubicBezTo>
                      <a:pt x="5" y="384"/>
                      <a:pt x="5" y="384"/>
                      <a:pt x="5" y="383"/>
                    </a:cubicBezTo>
                    <a:cubicBezTo>
                      <a:pt x="4" y="383"/>
                      <a:pt x="4" y="382"/>
                      <a:pt x="4" y="382"/>
                    </a:cubicBezTo>
                    <a:cubicBezTo>
                      <a:pt x="4" y="380"/>
                      <a:pt x="5" y="379"/>
                      <a:pt x="6" y="377"/>
                    </a:cubicBezTo>
                    <a:cubicBezTo>
                      <a:pt x="10" y="370"/>
                      <a:pt x="20" y="360"/>
                      <a:pt x="29" y="352"/>
                    </a:cubicBezTo>
                    <a:cubicBezTo>
                      <a:pt x="39" y="344"/>
                      <a:pt x="49" y="337"/>
                      <a:pt x="52" y="335"/>
                    </a:cubicBezTo>
                    <a:cubicBezTo>
                      <a:pt x="54" y="334"/>
                      <a:pt x="56" y="333"/>
                      <a:pt x="56" y="331"/>
                    </a:cubicBezTo>
                    <a:cubicBezTo>
                      <a:pt x="57" y="329"/>
                      <a:pt x="57" y="327"/>
                      <a:pt x="57" y="325"/>
                    </a:cubicBezTo>
                    <a:cubicBezTo>
                      <a:pt x="57" y="321"/>
                      <a:pt x="56" y="316"/>
                      <a:pt x="55" y="312"/>
                    </a:cubicBezTo>
                    <a:cubicBezTo>
                      <a:pt x="54" y="307"/>
                      <a:pt x="53" y="302"/>
                      <a:pt x="52" y="297"/>
                    </a:cubicBezTo>
                    <a:cubicBezTo>
                      <a:pt x="51" y="294"/>
                      <a:pt x="50" y="291"/>
                      <a:pt x="48" y="289"/>
                    </a:cubicBezTo>
                    <a:cubicBezTo>
                      <a:pt x="45" y="286"/>
                      <a:pt x="41" y="285"/>
                      <a:pt x="39" y="285"/>
                    </a:cubicBezTo>
                    <a:cubicBezTo>
                      <a:pt x="37" y="285"/>
                      <a:pt x="36" y="285"/>
                      <a:pt x="36" y="285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6"/>
                      <a:pt x="36" y="286"/>
                      <a:pt x="36" y="286"/>
                    </a:cubicBezTo>
                    <a:cubicBezTo>
                      <a:pt x="36" y="285"/>
                      <a:pt x="36" y="285"/>
                      <a:pt x="36" y="285"/>
                    </a:cubicBezTo>
                    <a:cubicBezTo>
                      <a:pt x="35" y="285"/>
                      <a:pt x="35" y="285"/>
                      <a:pt x="35" y="285"/>
                    </a:cubicBezTo>
                    <a:cubicBezTo>
                      <a:pt x="36" y="286"/>
                      <a:pt x="36" y="286"/>
                      <a:pt x="36" y="286"/>
                    </a:cubicBezTo>
                    <a:cubicBezTo>
                      <a:pt x="37" y="283"/>
                      <a:pt x="38" y="282"/>
                      <a:pt x="40" y="280"/>
                    </a:cubicBezTo>
                    <a:cubicBezTo>
                      <a:pt x="42" y="279"/>
                      <a:pt x="45" y="277"/>
                      <a:pt x="48" y="276"/>
                    </a:cubicBezTo>
                    <a:cubicBezTo>
                      <a:pt x="49" y="275"/>
                      <a:pt x="51" y="275"/>
                      <a:pt x="52" y="274"/>
                    </a:cubicBezTo>
                    <a:cubicBezTo>
                      <a:pt x="53" y="273"/>
                      <a:pt x="54" y="271"/>
                      <a:pt x="54" y="269"/>
                    </a:cubicBezTo>
                    <a:cubicBezTo>
                      <a:pt x="54" y="269"/>
                      <a:pt x="54" y="268"/>
                      <a:pt x="54" y="268"/>
                    </a:cubicBezTo>
                    <a:cubicBezTo>
                      <a:pt x="54" y="264"/>
                      <a:pt x="52" y="261"/>
                      <a:pt x="50" y="259"/>
                    </a:cubicBezTo>
                    <a:cubicBezTo>
                      <a:pt x="46" y="256"/>
                      <a:pt x="41" y="255"/>
                      <a:pt x="37" y="254"/>
                    </a:cubicBezTo>
                    <a:cubicBezTo>
                      <a:pt x="35" y="253"/>
                      <a:pt x="34" y="252"/>
                      <a:pt x="33" y="251"/>
                    </a:cubicBezTo>
                    <a:cubicBezTo>
                      <a:pt x="32" y="251"/>
                      <a:pt x="32" y="251"/>
                      <a:pt x="32" y="250"/>
                    </a:cubicBezTo>
                    <a:cubicBezTo>
                      <a:pt x="31" y="249"/>
                      <a:pt x="31" y="249"/>
                      <a:pt x="31" y="249"/>
                    </a:cubicBezTo>
                    <a:cubicBezTo>
                      <a:pt x="32" y="249"/>
                      <a:pt x="32" y="249"/>
                      <a:pt x="32" y="249"/>
                    </a:cubicBezTo>
                    <a:cubicBezTo>
                      <a:pt x="32" y="248"/>
                      <a:pt x="32" y="247"/>
                      <a:pt x="33" y="246"/>
                    </a:cubicBezTo>
                    <a:cubicBezTo>
                      <a:pt x="34" y="245"/>
                      <a:pt x="36" y="244"/>
                      <a:pt x="38" y="244"/>
                    </a:cubicBezTo>
                    <a:cubicBezTo>
                      <a:pt x="41" y="243"/>
                      <a:pt x="46" y="242"/>
                      <a:pt x="50" y="240"/>
                    </a:cubicBezTo>
                    <a:cubicBezTo>
                      <a:pt x="54" y="238"/>
                      <a:pt x="58" y="233"/>
                      <a:pt x="60" y="225"/>
                    </a:cubicBezTo>
                    <a:cubicBezTo>
                      <a:pt x="62" y="213"/>
                      <a:pt x="64" y="205"/>
                      <a:pt x="71" y="181"/>
                    </a:cubicBezTo>
                    <a:cubicBezTo>
                      <a:pt x="72" y="179"/>
                      <a:pt x="72" y="178"/>
                      <a:pt x="72" y="176"/>
                    </a:cubicBezTo>
                    <a:cubicBezTo>
                      <a:pt x="72" y="170"/>
                      <a:pt x="70" y="165"/>
                      <a:pt x="66" y="161"/>
                    </a:cubicBezTo>
                    <a:cubicBezTo>
                      <a:pt x="61" y="155"/>
                      <a:pt x="53" y="149"/>
                      <a:pt x="47" y="144"/>
                    </a:cubicBezTo>
                    <a:cubicBezTo>
                      <a:pt x="44" y="142"/>
                      <a:pt x="41" y="139"/>
                      <a:pt x="39" y="137"/>
                    </a:cubicBezTo>
                    <a:cubicBezTo>
                      <a:pt x="38" y="136"/>
                      <a:pt x="38" y="135"/>
                      <a:pt x="37" y="135"/>
                    </a:cubicBezTo>
                    <a:cubicBezTo>
                      <a:pt x="37" y="134"/>
                      <a:pt x="37" y="133"/>
                      <a:pt x="37" y="133"/>
                    </a:cubicBezTo>
                    <a:cubicBezTo>
                      <a:pt x="37" y="133"/>
                      <a:pt x="37" y="132"/>
                      <a:pt x="37" y="132"/>
                    </a:cubicBezTo>
                    <a:cubicBezTo>
                      <a:pt x="38" y="131"/>
                      <a:pt x="39" y="131"/>
                      <a:pt x="40" y="131"/>
                    </a:cubicBezTo>
                    <a:cubicBezTo>
                      <a:pt x="42" y="131"/>
                      <a:pt x="45" y="132"/>
                      <a:pt x="48" y="134"/>
                    </a:cubicBezTo>
                    <a:cubicBezTo>
                      <a:pt x="54" y="136"/>
                      <a:pt x="60" y="141"/>
                      <a:pt x="66" y="144"/>
                    </a:cubicBezTo>
                    <a:cubicBezTo>
                      <a:pt x="73" y="148"/>
                      <a:pt x="80" y="151"/>
                      <a:pt x="86" y="151"/>
                    </a:cubicBezTo>
                    <a:cubicBezTo>
                      <a:pt x="91" y="151"/>
                      <a:pt x="95" y="149"/>
                      <a:pt x="98" y="145"/>
                    </a:cubicBezTo>
                    <a:cubicBezTo>
                      <a:pt x="100" y="142"/>
                      <a:pt x="101" y="139"/>
                      <a:pt x="101" y="136"/>
                    </a:cubicBezTo>
                    <a:cubicBezTo>
                      <a:pt x="101" y="129"/>
                      <a:pt x="98" y="122"/>
                      <a:pt x="94" y="115"/>
                    </a:cubicBezTo>
                    <a:cubicBezTo>
                      <a:pt x="88" y="104"/>
                      <a:pt x="79" y="92"/>
                      <a:pt x="71" y="82"/>
                    </a:cubicBezTo>
                    <a:cubicBezTo>
                      <a:pt x="67" y="77"/>
                      <a:pt x="64" y="72"/>
                      <a:pt x="61" y="69"/>
                    </a:cubicBezTo>
                    <a:cubicBezTo>
                      <a:pt x="60" y="67"/>
                      <a:pt x="59" y="65"/>
                      <a:pt x="59" y="64"/>
                    </a:cubicBezTo>
                    <a:cubicBezTo>
                      <a:pt x="58" y="62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lnTo>
                      <a:pt x="56" y="59"/>
                    </a:ln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35" name="Freeform 43"/>
              <p:cNvSpPr>
                <a:spLocks/>
              </p:cNvSpPr>
              <p:nvPr/>
            </p:nvSpPr>
            <p:spPr bwMode="auto">
              <a:xfrm>
                <a:off x="1270" y="2107"/>
                <a:ext cx="380" cy="439"/>
              </a:xfrm>
              <a:custGeom>
                <a:avLst/>
                <a:gdLst>
                  <a:gd name="T0" fmla="*/ 855 w 227"/>
                  <a:gd name="T1" fmla="*/ 112 h 262"/>
                  <a:gd name="T2" fmla="*/ 872 w 227"/>
                  <a:gd name="T3" fmla="*/ 806 h 262"/>
                  <a:gd name="T4" fmla="*/ 166 w 227"/>
                  <a:gd name="T5" fmla="*/ 1121 h 262"/>
                  <a:gd name="T6" fmla="*/ 196 w 227"/>
                  <a:gd name="T7" fmla="*/ 340 h 262"/>
                  <a:gd name="T8" fmla="*/ 855 w 227"/>
                  <a:gd name="T9" fmla="*/ 11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182" y="24"/>
                    </a:moveTo>
                    <a:cubicBezTo>
                      <a:pt x="217" y="49"/>
                      <a:pt x="227" y="112"/>
                      <a:pt x="186" y="171"/>
                    </a:cubicBezTo>
                    <a:cubicBezTo>
                      <a:pt x="146" y="230"/>
                      <a:pt x="70" y="262"/>
                      <a:pt x="35" y="238"/>
                    </a:cubicBezTo>
                    <a:cubicBezTo>
                      <a:pt x="0" y="214"/>
                      <a:pt x="2" y="131"/>
                      <a:pt x="42" y="72"/>
                    </a:cubicBezTo>
                    <a:cubicBezTo>
                      <a:pt x="83" y="13"/>
                      <a:pt x="146" y="0"/>
                      <a:pt x="182" y="24"/>
                    </a:cubicBezTo>
                    <a:close/>
                  </a:path>
                </a:pathLst>
              </a:custGeom>
              <a:solidFill>
                <a:srgbClr val="6EB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36" name="Freeform 44"/>
              <p:cNvSpPr>
                <a:spLocks/>
              </p:cNvSpPr>
              <p:nvPr/>
            </p:nvSpPr>
            <p:spPr bwMode="auto">
              <a:xfrm>
                <a:off x="1171" y="2047"/>
                <a:ext cx="380" cy="438"/>
              </a:xfrm>
              <a:custGeom>
                <a:avLst/>
                <a:gdLst>
                  <a:gd name="T0" fmla="*/ 855 w 227"/>
                  <a:gd name="T1" fmla="*/ 112 h 262"/>
                  <a:gd name="T2" fmla="*/ 877 w 227"/>
                  <a:gd name="T3" fmla="*/ 799 h 262"/>
                  <a:gd name="T4" fmla="*/ 166 w 227"/>
                  <a:gd name="T5" fmla="*/ 1112 h 262"/>
                  <a:gd name="T6" fmla="*/ 203 w 227"/>
                  <a:gd name="T7" fmla="*/ 336 h 262"/>
                  <a:gd name="T8" fmla="*/ 855 w 227"/>
                  <a:gd name="T9" fmla="*/ 11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182" y="24"/>
                    </a:moveTo>
                    <a:cubicBezTo>
                      <a:pt x="217" y="49"/>
                      <a:pt x="227" y="112"/>
                      <a:pt x="187" y="171"/>
                    </a:cubicBezTo>
                    <a:cubicBezTo>
                      <a:pt x="146" y="230"/>
                      <a:pt x="71" y="262"/>
                      <a:pt x="35" y="238"/>
                    </a:cubicBezTo>
                    <a:cubicBezTo>
                      <a:pt x="0" y="214"/>
                      <a:pt x="2" y="131"/>
                      <a:pt x="43" y="72"/>
                    </a:cubicBezTo>
                    <a:cubicBezTo>
                      <a:pt x="83" y="13"/>
                      <a:pt x="147" y="0"/>
                      <a:pt x="182" y="24"/>
                    </a:cubicBezTo>
                  </a:path>
                </a:pathLst>
              </a:custGeom>
              <a:solidFill>
                <a:srgbClr val="A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37" name="Freeform 45"/>
              <p:cNvSpPr>
                <a:spLocks/>
              </p:cNvSpPr>
              <p:nvPr/>
            </p:nvSpPr>
            <p:spPr bwMode="auto">
              <a:xfrm>
                <a:off x="1174" y="2204"/>
                <a:ext cx="353" cy="281"/>
              </a:xfrm>
              <a:custGeom>
                <a:avLst/>
                <a:gdLst>
                  <a:gd name="T0" fmla="*/ 945 w 211"/>
                  <a:gd name="T1" fmla="*/ 84 h 168"/>
                  <a:gd name="T2" fmla="*/ 238 w 211"/>
                  <a:gd name="T3" fmla="*/ 395 h 168"/>
                  <a:gd name="T4" fmla="*/ 132 w 211"/>
                  <a:gd name="T5" fmla="*/ 0 h 168"/>
                  <a:gd name="T6" fmla="*/ 154 w 211"/>
                  <a:gd name="T7" fmla="*/ 674 h 168"/>
                  <a:gd name="T8" fmla="*/ 868 w 211"/>
                  <a:gd name="T9" fmla="*/ 361 h 168"/>
                  <a:gd name="T10" fmla="*/ 989 w 211"/>
                  <a:gd name="T11" fmla="*/ 20 h 168"/>
                  <a:gd name="T12" fmla="*/ 945 w 211"/>
                  <a:gd name="T13" fmla="*/ 84 h 1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1" h="168">
                    <a:moveTo>
                      <a:pt x="202" y="18"/>
                    </a:moveTo>
                    <a:cubicBezTo>
                      <a:pt x="162" y="77"/>
                      <a:pt x="87" y="109"/>
                      <a:pt x="51" y="84"/>
                    </a:cubicBezTo>
                    <a:cubicBezTo>
                      <a:pt x="31" y="70"/>
                      <a:pt x="23" y="37"/>
                      <a:pt x="28" y="0"/>
                    </a:cubicBezTo>
                    <a:cubicBezTo>
                      <a:pt x="0" y="56"/>
                      <a:pt x="2" y="123"/>
                      <a:pt x="33" y="144"/>
                    </a:cubicBezTo>
                    <a:cubicBezTo>
                      <a:pt x="69" y="168"/>
                      <a:pt x="144" y="136"/>
                      <a:pt x="185" y="77"/>
                    </a:cubicBezTo>
                    <a:cubicBezTo>
                      <a:pt x="202" y="53"/>
                      <a:pt x="210" y="27"/>
                      <a:pt x="211" y="4"/>
                    </a:cubicBezTo>
                    <a:cubicBezTo>
                      <a:pt x="208" y="9"/>
                      <a:pt x="206" y="13"/>
                      <a:pt x="202" y="18"/>
                    </a:cubicBezTo>
                  </a:path>
                </a:pathLst>
              </a:custGeom>
              <a:solidFill>
                <a:srgbClr val="9A6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38" name="Freeform 46"/>
              <p:cNvSpPr>
                <a:spLocks/>
              </p:cNvSpPr>
              <p:nvPr/>
            </p:nvSpPr>
            <p:spPr bwMode="auto">
              <a:xfrm>
                <a:off x="1184" y="2065"/>
                <a:ext cx="347" cy="397"/>
              </a:xfrm>
              <a:custGeom>
                <a:avLst/>
                <a:gdLst>
                  <a:gd name="T0" fmla="*/ 820 w 207"/>
                  <a:gd name="T1" fmla="*/ 62 h 237"/>
                  <a:gd name="T2" fmla="*/ 815 w 207"/>
                  <a:gd name="T3" fmla="*/ 70 h 237"/>
                  <a:gd name="T4" fmla="*/ 956 w 207"/>
                  <a:gd name="T5" fmla="*/ 382 h 237"/>
                  <a:gd name="T6" fmla="*/ 835 w 207"/>
                  <a:gd name="T7" fmla="*/ 747 h 237"/>
                  <a:gd name="T8" fmla="*/ 560 w 207"/>
                  <a:gd name="T9" fmla="*/ 1002 h 237"/>
                  <a:gd name="T10" fmla="*/ 270 w 207"/>
                  <a:gd name="T11" fmla="*/ 1094 h 237"/>
                  <a:gd name="T12" fmla="*/ 137 w 207"/>
                  <a:gd name="T13" fmla="*/ 1059 h 237"/>
                  <a:gd name="T14" fmla="*/ 50 w 207"/>
                  <a:gd name="T15" fmla="*/ 946 h 237"/>
                  <a:gd name="T16" fmla="*/ 20 w 207"/>
                  <a:gd name="T17" fmla="*/ 766 h 237"/>
                  <a:gd name="T18" fmla="*/ 169 w 207"/>
                  <a:gd name="T19" fmla="*/ 291 h 237"/>
                  <a:gd name="T20" fmla="*/ 632 w 207"/>
                  <a:gd name="T21" fmla="*/ 20 h 237"/>
                  <a:gd name="T22" fmla="*/ 815 w 207"/>
                  <a:gd name="T23" fmla="*/ 70 h 237"/>
                  <a:gd name="T24" fmla="*/ 820 w 207"/>
                  <a:gd name="T25" fmla="*/ 62 h 237"/>
                  <a:gd name="T26" fmla="*/ 823 w 207"/>
                  <a:gd name="T27" fmla="*/ 57 h 237"/>
                  <a:gd name="T28" fmla="*/ 632 w 207"/>
                  <a:gd name="T29" fmla="*/ 0 h 237"/>
                  <a:gd name="T30" fmla="*/ 154 w 207"/>
                  <a:gd name="T31" fmla="*/ 283 h 237"/>
                  <a:gd name="T32" fmla="*/ 0 w 207"/>
                  <a:gd name="T33" fmla="*/ 766 h 237"/>
                  <a:gd name="T34" fmla="*/ 34 w 207"/>
                  <a:gd name="T35" fmla="*/ 948 h 237"/>
                  <a:gd name="T36" fmla="*/ 124 w 207"/>
                  <a:gd name="T37" fmla="*/ 1077 h 237"/>
                  <a:gd name="T38" fmla="*/ 270 w 207"/>
                  <a:gd name="T39" fmla="*/ 1114 h 237"/>
                  <a:gd name="T40" fmla="*/ 577 w 207"/>
                  <a:gd name="T41" fmla="*/ 1015 h 237"/>
                  <a:gd name="T42" fmla="*/ 848 w 207"/>
                  <a:gd name="T43" fmla="*/ 757 h 237"/>
                  <a:gd name="T44" fmla="*/ 976 w 207"/>
                  <a:gd name="T45" fmla="*/ 382 h 237"/>
                  <a:gd name="T46" fmla="*/ 823 w 207"/>
                  <a:gd name="T47" fmla="*/ 57 h 237"/>
                  <a:gd name="T48" fmla="*/ 820 w 207"/>
                  <a:gd name="T49" fmla="*/ 62 h 23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07" h="237">
                    <a:moveTo>
                      <a:pt x="174" y="13"/>
                    </a:moveTo>
                    <a:cubicBezTo>
                      <a:pt x="173" y="15"/>
                      <a:pt x="173" y="15"/>
                      <a:pt x="173" y="15"/>
                    </a:cubicBezTo>
                    <a:cubicBezTo>
                      <a:pt x="192" y="28"/>
                      <a:pt x="203" y="52"/>
                      <a:pt x="203" y="81"/>
                    </a:cubicBezTo>
                    <a:cubicBezTo>
                      <a:pt x="203" y="105"/>
                      <a:pt x="195" y="133"/>
                      <a:pt x="177" y="159"/>
                    </a:cubicBezTo>
                    <a:cubicBezTo>
                      <a:pt x="162" y="181"/>
                      <a:pt x="141" y="200"/>
                      <a:pt x="119" y="213"/>
                    </a:cubicBezTo>
                    <a:cubicBezTo>
                      <a:pt x="98" y="226"/>
                      <a:pt x="76" y="233"/>
                      <a:pt x="57" y="233"/>
                    </a:cubicBezTo>
                    <a:cubicBezTo>
                      <a:pt x="46" y="233"/>
                      <a:pt x="36" y="231"/>
                      <a:pt x="29" y="225"/>
                    </a:cubicBezTo>
                    <a:cubicBezTo>
                      <a:pt x="21" y="220"/>
                      <a:pt x="15" y="211"/>
                      <a:pt x="11" y="201"/>
                    </a:cubicBezTo>
                    <a:cubicBezTo>
                      <a:pt x="7" y="190"/>
                      <a:pt x="4" y="177"/>
                      <a:pt x="4" y="163"/>
                    </a:cubicBezTo>
                    <a:cubicBezTo>
                      <a:pt x="4" y="131"/>
                      <a:pt x="15" y="93"/>
                      <a:pt x="36" y="62"/>
                    </a:cubicBezTo>
                    <a:cubicBezTo>
                      <a:pt x="64" y="22"/>
                      <a:pt x="102" y="4"/>
                      <a:pt x="134" y="4"/>
                    </a:cubicBezTo>
                    <a:cubicBezTo>
                      <a:pt x="149" y="4"/>
                      <a:pt x="162" y="8"/>
                      <a:pt x="173" y="15"/>
                    </a:cubicBezTo>
                    <a:cubicBezTo>
                      <a:pt x="174" y="13"/>
                      <a:pt x="174" y="13"/>
                      <a:pt x="174" y="13"/>
                    </a:cubicBezTo>
                    <a:cubicBezTo>
                      <a:pt x="175" y="12"/>
                      <a:pt x="175" y="12"/>
                      <a:pt x="175" y="12"/>
                    </a:cubicBezTo>
                    <a:cubicBezTo>
                      <a:pt x="164" y="4"/>
                      <a:pt x="149" y="0"/>
                      <a:pt x="134" y="0"/>
                    </a:cubicBezTo>
                    <a:cubicBezTo>
                      <a:pt x="100" y="0"/>
                      <a:pt x="61" y="19"/>
                      <a:pt x="33" y="60"/>
                    </a:cubicBezTo>
                    <a:cubicBezTo>
                      <a:pt x="11" y="92"/>
                      <a:pt x="0" y="130"/>
                      <a:pt x="0" y="163"/>
                    </a:cubicBezTo>
                    <a:cubicBezTo>
                      <a:pt x="0" y="177"/>
                      <a:pt x="3" y="191"/>
                      <a:pt x="7" y="202"/>
                    </a:cubicBezTo>
                    <a:cubicBezTo>
                      <a:pt x="11" y="213"/>
                      <a:pt x="18" y="223"/>
                      <a:pt x="26" y="229"/>
                    </a:cubicBezTo>
                    <a:cubicBezTo>
                      <a:pt x="35" y="234"/>
                      <a:pt x="45" y="237"/>
                      <a:pt x="57" y="237"/>
                    </a:cubicBezTo>
                    <a:cubicBezTo>
                      <a:pt x="77" y="237"/>
                      <a:pt x="100" y="230"/>
                      <a:pt x="122" y="216"/>
                    </a:cubicBezTo>
                    <a:cubicBezTo>
                      <a:pt x="143" y="203"/>
                      <a:pt x="164" y="184"/>
                      <a:pt x="180" y="161"/>
                    </a:cubicBezTo>
                    <a:cubicBezTo>
                      <a:pt x="199" y="134"/>
                      <a:pt x="207" y="106"/>
                      <a:pt x="207" y="81"/>
                    </a:cubicBezTo>
                    <a:cubicBezTo>
                      <a:pt x="207" y="51"/>
                      <a:pt x="195" y="26"/>
                      <a:pt x="175" y="12"/>
                    </a:cubicBezTo>
                    <a:cubicBezTo>
                      <a:pt x="174" y="13"/>
                      <a:pt x="174" y="13"/>
                      <a:pt x="174" y="13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39" name="Freeform 47"/>
              <p:cNvSpPr>
                <a:spLocks/>
              </p:cNvSpPr>
              <p:nvPr/>
            </p:nvSpPr>
            <p:spPr bwMode="auto">
              <a:xfrm>
                <a:off x="1358" y="2105"/>
                <a:ext cx="107" cy="86"/>
              </a:xfrm>
              <a:custGeom>
                <a:avLst/>
                <a:gdLst>
                  <a:gd name="T0" fmla="*/ 125 w 64"/>
                  <a:gd name="T1" fmla="*/ 5 h 51"/>
                  <a:gd name="T2" fmla="*/ 132 w 64"/>
                  <a:gd name="T3" fmla="*/ 245 h 51"/>
                  <a:gd name="T4" fmla="*/ 99 w 64"/>
                  <a:gd name="T5" fmla="*/ 22 h 5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4" h="51">
                    <a:moveTo>
                      <a:pt x="27" y="1"/>
                    </a:moveTo>
                    <a:cubicBezTo>
                      <a:pt x="60" y="0"/>
                      <a:pt x="64" y="51"/>
                      <a:pt x="28" y="51"/>
                    </a:cubicBezTo>
                    <a:cubicBezTo>
                      <a:pt x="0" y="51"/>
                      <a:pt x="1" y="2"/>
                      <a:pt x="21" y="5"/>
                    </a:cubicBezTo>
                  </a:path>
                </a:pathLst>
              </a:custGeom>
              <a:solidFill>
                <a:srgbClr val="B58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40" name="Oval 48"/>
              <p:cNvSpPr>
                <a:spLocks noChangeArrowheads="1"/>
              </p:cNvSpPr>
              <p:nvPr/>
            </p:nvSpPr>
            <p:spPr bwMode="auto">
              <a:xfrm>
                <a:off x="1427" y="2154"/>
                <a:ext cx="38" cy="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541" name="Freeform 49"/>
              <p:cNvSpPr>
                <a:spLocks/>
              </p:cNvSpPr>
              <p:nvPr/>
            </p:nvSpPr>
            <p:spPr bwMode="auto">
              <a:xfrm>
                <a:off x="1417" y="1981"/>
                <a:ext cx="442" cy="712"/>
              </a:xfrm>
              <a:custGeom>
                <a:avLst/>
                <a:gdLst>
                  <a:gd name="T0" fmla="*/ 598 w 264"/>
                  <a:gd name="T1" fmla="*/ 8 h 425"/>
                  <a:gd name="T2" fmla="*/ 710 w 264"/>
                  <a:gd name="T3" fmla="*/ 95 h 425"/>
                  <a:gd name="T4" fmla="*/ 864 w 264"/>
                  <a:gd name="T5" fmla="*/ 211 h 425"/>
                  <a:gd name="T6" fmla="*/ 1001 w 264"/>
                  <a:gd name="T7" fmla="*/ 273 h 425"/>
                  <a:gd name="T8" fmla="*/ 1130 w 264"/>
                  <a:gd name="T9" fmla="*/ 250 h 425"/>
                  <a:gd name="T10" fmla="*/ 1072 w 264"/>
                  <a:gd name="T11" fmla="*/ 390 h 425"/>
                  <a:gd name="T12" fmla="*/ 1088 w 264"/>
                  <a:gd name="T13" fmla="*/ 516 h 425"/>
                  <a:gd name="T14" fmla="*/ 1098 w 264"/>
                  <a:gd name="T15" fmla="*/ 598 h 425"/>
                  <a:gd name="T16" fmla="*/ 1149 w 264"/>
                  <a:gd name="T17" fmla="*/ 615 h 425"/>
                  <a:gd name="T18" fmla="*/ 1135 w 264"/>
                  <a:gd name="T19" fmla="*/ 732 h 425"/>
                  <a:gd name="T20" fmla="*/ 1164 w 264"/>
                  <a:gd name="T21" fmla="*/ 823 h 425"/>
                  <a:gd name="T22" fmla="*/ 1177 w 264"/>
                  <a:gd name="T23" fmla="*/ 903 h 425"/>
                  <a:gd name="T24" fmla="*/ 1205 w 264"/>
                  <a:gd name="T25" fmla="*/ 1067 h 425"/>
                  <a:gd name="T26" fmla="*/ 1164 w 264"/>
                  <a:gd name="T27" fmla="*/ 1148 h 425"/>
                  <a:gd name="T28" fmla="*/ 1140 w 264"/>
                  <a:gd name="T29" fmla="*/ 1238 h 425"/>
                  <a:gd name="T30" fmla="*/ 1080 w 264"/>
                  <a:gd name="T31" fmla="*/ 1359 h 425"/>
                  <a:gd name="T32" fmla="*/ 1036 w 264"/>
                  <a:gd name="T33" fmla="*/ 1642 h 425"/>
                  <a:gd name="T34" fmla="*/ 1010 w 264"/>
                  <a:gd name="T35" fmla="*/ 1754 h 425"/>
                  <a:gd name="T36" fmla="*/ 882 w 264"/>
                  <a:gd name="T37" fmla="*/ 1721 h 425"/>
                  <a:gd name="T38" fmla="*/ 802 w 264"/>
                  <a:gd name="T39" fmla="*/ 1791 h 425"/>
                  <a:gd name="T40" fmla="*/ 728 w 264"/>
                  <a:gd name="T41" fmla="*/ 1853 h 425"/>
                  <a:gd name="T42" fmla="*/ 670 w 264"/>
                  <a:gd name="T43" fmla="*/ 1895 h 425"/>
                  <a:gd name="T44" fmla="*/ 487 w 264"/>
                  <a:gd name="T45" fmla="*/ 1999 h 425"/>
                  <a:gd name="T46" fmla="*/ 278 w 264"/>
                  <a:gd name="T47" fmla="*/ 1948 h 425"/>
                  <a:gd name="T48" fmla="*/ 0 w 264"/>
                  <a:gd name="T49" fmla="*/ 1915 h 425"/>
                  <a:gd name="T50" fmla="*/ 194 w 264"/>
                  <a:gd name="T51" fmla="*/ 1829 h 425"/>
                  <a:gd name="T52" fmla="*/ 424 w 264"/>
                  <a:gd name="T53" fmla="*/ 1741 h 425"/>
                  <a:gd name="T54" fmla="*/ 569 w 264"/>
                  <a:gd name="T55" fmla="*/ 1588 h 425"/>
                  <a:gd name="T56" fmla="*/ 732 w 264"/>
                  <a:gd name="T57" fmla="*/ 1364 h 425"/>
                  <a:gd name="T58" fmla="*/ 911 w 264"/>
                  <a:gd name="T59" fmla="*/ 935 h 425"/>
                  <a:gd name="T60" fmla="*/ 897 w 264"/>
                  <a:gd name="T61" fmla="*/ 715 h 425"/>
                  <a:gd name="T62" fmla="*/ 897 w 264"/>
                  <a:gd name="T63" fmla="*/ 494 h 425"/>
                  <a:gd name="T64" fmla="*/ 815 w 264"/>
                  <a:gd name="T65" fmla="*/ 385 h 425"/>
                  <a:gd name="T66" fmla="*/ 728 w 264"/>
                  <a:gd name="T67" fmla="*/ 263 h 425"/>
                  <a:gd name="T68" fmla="*/ 661 w 264"/>
                  <a:gd name="T69" fmla="*/ 154 h 425"/>
                  <a:gd name="T70" fmla="*/ 619 w 264"/>
                  <a:gd name="T71" fmla="*/ 90 h 425"/>
                  <a:gd name="T72" fmla="*/ 586 w 264"/>
                  <a:gd name="T73" fmla="*/ 0 h 42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64" h="425">
                    <a:moveTo>
                      <a:pt x="127" y="2"/>
                    </a:moveTo>
                    <a:cubicBezTo>
                      <a:pt x="137" y="0"/>
                      <a:pt x="145" y="13"/>
                      <a:pt x="151" y="20"/>
                    </a:cubicBezTo>
                    <a:cubicBezTo>
                      <a:pt x="159" y="31"/>
                      <a:pt x="170" y="40"/>
                      <a:pt x="184" y="45"/>
                    </a:cubicBezTo>
                    <a:cubicBezTo>
                      <a:pt x="195" y="49"/>
                      <a:pt x="203" y="53"/>
                      <a:pt x="213" y="58"/>
                    </a:cubicBezTo>
                    <a:cubicBezTo>
                      <a:pt x="226" y="64"/>
                      <a:pt x="230" y="59"/>
                      <a:pt x="241" y="53"/>
                    </a:cubicBezTo>
                    <a:cubicBezTo>
                      <a:pt x="243" y="65"/>
                      <a:pt x="230" y="73"/>
                      <a:pt x="228" y="83"/>
                    </a:cubicBezTo>
                    <a:cubicBezTo>
                      <a:pt x="226" y="93"/>
                      <a:pt x="231" y="101"/>
                      <a:pt x="232" y="110"/>
                    </a:cubicBezTo>
                    <a:cubicBezTo>
                      <a:pt x="232" y="116"/>
                      <a:pt x="230" y="122"/>
                      <a:pt x="234" y="127"/>
                    </a:cubicBezTo>
                    <a:cubicBezTo>
                      <a:pt x="238" y="132"/>
                      <a:pt x="242" y="128"/>
                      <a:pt x="245" y="131"/>
                    </a:cubicBezTo>
                    <a:cubicBezTo>
                      <a:pt x="253" y="138"/>
                      <a:pt x="242" y="147"/>
                      <a:pt x="242" y="156"/>
                    </a:cubicBezTo>
                    <a:cubicBezTo>
                      <a:pt x="242" y="164"/>
                      <a:pt x="246" y="168"/>
                      <a:pt x="248" y="175"/>
                    </a:cubicBezTo>
                    <a:cubicBezTo>
                      <a:pt x="250" y="180"/>
                      <a:pt x="249" y="186"/>
                      <a:pt x="251" y="192"/>
                    </a:cubicBezTo>
                    <a:cubicBezTo>
                      <a:pt x="257" y="205"/>
                      <a:pt x="264" y="210"/>
                      <a:pt x="257" y="227"/>
                    </a:cubicBezTo>
                    <a:cubicBezTo>
                      <a:pt x="255" y="233"/>
                      <a:pt x="250" y="238"/>
                      <a:pt x="248" y="244"/>
                    </a:cubicBezTo>
                    <a:cubicBezTo>
                      <a:pt x="245" y="250"/>
                      <a:pt x="245" y="257"/>
                      <a:pt x="243" y="263"/>
                    </a:cubicBezTo>
                    <a:cubicBezTo>
                      <a:pt x="239" y="272"/>
                      <a:pt x="234" y="280"/>
                      <a:pt x="230" y="289"/>
                    </a:cubicBezTo>
                    <a:cubicBezTo>
                      <a:pt x="224" y="307"/>
                      <a:pt x="219" y="330"/>
                      <a:pt x="221" y="349"/>
                    </a:cubicBezTo>
                    <a:cubicBezTo>
                      <a:pt x="221" y="362"/>
                      <a:pt x="237" y="384"/>
                      <a:pt x="215" y="373"/>
                    </a:cubicBezTo>
                    <a:cubicBezTo>
                      <a:pt x="207" y="369"/>
                      <a:pt x="197" y="362"/>
                      <a:pt x="188" y="366"/>
                    </a:cubicBezTo>
                    <a:cubicBezTo>
                      <a:pt x="183" y="368"/>
                      <a:pt x="177" y="378"/>
                      <a:pt x="171" y="381"/>
                    </a:cubicBezTo>
                    <a:cubicBezTo>
                      <a:pt x="162" y="386"/>
                      <a:pt x="159" y="386"/>
                      <a:pt x="155" y="394"/>
                    </a:cubicBezTo>
                    <a:cubicBezTo>
                      <a:pt x="150" y="402"/>
                      <a:pt x="151" y="402"/>
                      <a:pt x="143" y="403"/>
                    </a:cubicBezTo>
                    <a:cubicBezTo>
                      <a:pt x="123" y="404"/>
                      <a:pt x="116" y="407"/>
                      <a:pt x="104" y="425"/>
                    </a:cubicBezTo>
                    <a:cubicBezTo>
                      <a:pt x="93" y="412"/>
                      <a:pt x="75" y="410"/>
                      <a:pt x="59" y="414"/>
                    </a:cubicBezTo>
                    <a:cubicBezTo>
                      <a:pt x="51" y="416"/>
                      <a:pt x="1" y="421"/>
                      <a:pt x="0" y="407"/>
                    </a:cubicBezTo>
                    <a:cubicBezTo>
                      <a:pt x="0" y="397"/>
                      <a:pt x="34" y="392"/>
                      <a:pt x="41" y="389"/>
                    </a:cubicBezTo>
                    <a:cubicBezTo>
                      <a:pt x="58" y="384"/>
                      <a:pt x="73" y="377"/>
                      <a:pt x="90" y="370"/>
                    </a:cubicBezTo>
                    <a:cubicBezTo>
                      <a:pt x="109" y="363"/>
                      <a:pt x="114" y="358"/>
                      <a:pt x="121" y="338"/>
                    </a:cubicBezTo>
                    <a:cubicBezTo>
                      <a:pt x="128" y="320"/>
                      <a:pt x="144" y="305"/>
                      <a:pt x="156" y="290"/>
                    </a:cubicBezTo>
                    <a:cubicBezTo>
                      <a:pt x="176" y="265"/>
                      <a:pt x="190" y="231"/>
                      <a:pt x="194" y="199"/>
                    </a:cubicBezTo>
                    <a:cubicBezTo>
                      <a:pt x="197" y="181"/>
                      <a:pt x="194" y="169"/>
                      <a:pt x="191" y="152"/>
                    </a:cubicBezTo>
                    <a:cubicBezTo>
                      <a:pt x="189" y="137"/>
                      <a:pt x="194" y="120"/>
                      <a:pt x="191" y="105"/>
                    </a:cubicBezTo>
                    <a:cubicBezTo>
                      <a:pt x="189" y="93"/>
                      <a:pt x="181" y="91"/>
                      <a:pt x="174" y="82"/>
                    </a:cubicBezTo>
                    <a:cubicBezTo>
                      <a:pt x="167" y="74"/>
                      <a:pt x="161" y="65"/>
                      <a:pt x="155" y="56"/>
                    </a:cubicBezTo>
                    <a:cubicBezTo>
                      <a:pt x="150" y="49"/>
                      <a:pt x="146" y="40"/>
                      <a:pt x="141" y="33"/>
                    </a:cubicBezTo>
                    <a:cubicBezTo>
                      <a:pt x="138" y="28"/>
                      <a:pt x="134" y="24"/>
                      <a:pt x="132" y="19"/>
                    </a:cubicBezTo>
                    <a:cubicBezTo>
                      <a:pt x="128" y="13"/>
                      <a:pt x="126" y="7"/>
                      <a:pt x="125" y="0"/>
                    </a:cubicBezTo>
                  </a:path>
                </a:pathLst>
              </a:custGeom>
              <a:solidFill>
                <a:srgbClr val="6EB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42" name="Freeform 50"/>
              <p:cNvSpPr>
                <a:spLocks/>
              </p:cNvSpPr>
              <p:nvPr/>
            </p:nvSpPr>
            <p:spPr bwMode="auto">
              <a:xfrm>
                <a:off x="1082" y="2032"/>
                <a:ext cx="71" cy="83"/>
              </a:xfrm>
              <a:custGeom>
                <a:avLst/>
                <a:gdLst>
                  <a:gd name="T0" fmla="*/ 140 w 42"/>
                  <a:gd name="T1" fmla="*/ 0 h 50"/>
                  <a:gd name="T2" fmla="*/ 0 w 42"/>
                  <a:gd name="T3" fmla="*/ 125 h 50"/>
                  <a:gd name="T4" fmla="*/ 140 w 42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2" h="50">
                    <a:moveTo>
                      <a:pt x="29" y="0"/>
                    </a:moveTo>
                    <a:cubicBezTo>
                      <a:pt x="29" y="0"/>
                      <a:pt x="39" y="42"/>
                      <a:pt x="0" y="27"/>
                    </a:cubicBezTo>
                    <a:cubicBezTo>
                      <a:pt x="0" y="27"/>
                      <a:pt x="42" y="50"/>
                      <a:pt x="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43" name="Freeform 51"/>
              <p:cNvSpPr>
                <a:spLocks/>
              </p:cNvSpPr>
              <p:nvPr/>
            </p:nvSpPr>
            <p:spPr bwMode="auto">
              <a:xfrm>
                <a:off x="1040" y="2249"/>
                <a:ext cx="39" cy="44"/>
              </a:xfrm>
              <a:custGeom>
                <a:avLst/>
                <a:gdLst>
                  <a:gd name="T0" fmla="*/ 20 w 23"/>
                  <a:gd name="T1" fmla="*/ 0 h 26"/>
                  <a:gd name="T2" fmla="*/ 0 w 23"/>
                  <a:gd name="T3" fmla="*/ 125 h 26"/>
                  <a:gd name="T4" fmla="*/ 20 w 2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3" h="26">
                    <a:moveTo>
                      <a:pt x="4" y="0"/>
                    </a:moveTo>
                    <a:cubicBezTo>
                      <a:pt x="4" y="0"/>
                      <a:pt x="18" y="20"/>
                      <a:pt x="0" y="26"/>
                    </a:cubicBezTo>
                    <a:cubicBezTo>
                      <a:pt x="0" y="26"/>
                      <a:pt x="23" y="24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44" name="Freeform 52"/>
              <p:cNvSpPr>
                <a:spLocks/>
              </p:cNvSpPr>
              <p:nvPr/>
            </p:nvSpPr>
            <p:spPr bwMode="auto">
              <a:xfrm>
                <a:off x="930" y="2427"/>
                <a:ext cx="84" cy="60"/>
              </a:xfrm>
              <a:custGeom>
                <a:avLst/>
                <a:gdLst>
                  <a:gd name="T0" fmla="*/ 208 w 50"/>
                  <a:gd name="T1" fmla="*/ 0 h 36"/>
                  <a:gd name="T2" fmla="*/ 237 w 50"/>
                  <a:gd name="T3" fmla="*/ 55 h 36"/>
                  <a:gd name="T4" fmla="*/ 208 w 50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" h="36">
                    <a:moveTo>
                      <a:pt x="44" y="0"/>
                    </a:moveTo>
                    <a:cubicBezTo>
                      <a:pt x="44" y="0"/>
                      <a:pt x="0" y="36"/>
                      <a:pt x="50" y="12"/>
                    </a:cubicBezTo>
                    <a:cubicBezTo>
                      <a:pt x="50" y="12"/>
                      <a:pt x="12" y="30"/>
                      <a:pt x="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45" name="Freeform 53"/>
              <p:cNvSpPr>
                <a:spLocks/>
              </p:cNvSpPr>
              <p:nvPr/>
            </p:nvSpPr>
            <p:spPr bwMode="auto">
              <a:xfrm>
                <a:off x="1146" y="2646"/>
                <a:ext cx="30" cy="67"/>
              </a:xfrm>
              <a:custGeom>
                <a:avLst/>
                <a:gdLst>
                  <a:gd name="T0" fmla="*/ 63 w 18"/>
                  <a:gd name="T1" fmla="*/ 0 h 40"/>
                  <a:gd name="T2" fmla="*/ 83 w 18"/>
                  <a:gd name="T3" fmla="*/ 79 h 40"/>
                  <a:gd name="T4" fmla="*/ 63 w 18"/>
                  <a:gd name="T5" fmla="*/ 0 h 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40">
                    <a:moveTo>
                      <a:pt x="14" y="0"/>
                    </a:moveTo>
                    <a:cubicBezTo>
                      <a:pt x="14" y="0"/>
                      <a:pt x="0" y="40"/>
                      <a:pt x="18" y="17"/>
                    </a:cubicBezTo>
                    <a:cubicBezTo>
                      <a:pt x="18" y="17"/>
                      <a:pt x="5" y="30"/>
                      <a:pt x="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46" name="Freeform 54"/>
              <p:cNvSpPr>
                <a:spLocks/>
              </p:cNvSpPr>
              <p:nvPr/>
            </p:nvSpPr>
            <p:spPr bwMode="auto">
              <a:xfrm>
                <a:off x="1258" y="2663"/>
                <a:ext cx="109" cy="28"/>
              </a:xfrm>
              <a:custGeom>
                <a:avLst/>
                <a:gdLst>
                  <a:gd name="T0" fmla="*/ 0 w 65"/>
                  <a:gd name="T1" fmla="*/ 0 h 17"/>
                  <a:gd name="T2" fmla="*/ 307 w 65"/>
                  <a:gd name="T3" fmla="*/ 68 h 17"/>
                  <a:gd name="T4" fmla="*/ 0 w 65"/>
                  <a:gd name="T5" fmla="*/ 0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5" h="17">
                    <a:moveTo>
                      <a:pt x="0" y="0"/>
                    </a:moveTo>
                    <a:cubicBezTo>
                      <a:pt x="0" y="0"/>
                      <a:pt x="33" y="17"/>
                      <a:pt x="65" y="15"/>
                    </a:cubicBezTo>
                    <a:cubicBezTo>
                      <a:pt x="65" y="15"/>
                      <a:pt x="19" y="8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47" name="Freeform 55"/>
              <p:cNvSpPr>
                <a:spLocks/>
              </p:cNvSpPr>
              <p:nvPr/>
            </p:nvSpPr>
            <p:spPr bwMode="auto">
              <a:xfrm>
                <a:off x="1785" y="2596"/>
                <a:ext cx="74" cy="68"/>
              </a:xfrm>
              <a:custGeom>
                <a:avLst/>
                <a:gdLst>
                  <a:gd name="T0" fmla="*/ 0 w 44"/>
                  <a:gd name="T1" fmla="*/ 60 h 41"/>
                  <a:gd name="T2" fmla="*/ 82 w 44"/>
                  <a:gd name="T3" fmla="*/ 0 h 41"/>
                  <a:gd name="T4" fmla="*/ 0 w 44"/>
                  <a:gd name="T5" fmla="*/ 6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41">
                    <a:moveTo>
                      <a:pt x="0" y="13"/>
                    </a:moveTo>
                    <a:cubicBezTo>
                      <a:pt x="0" y="13"/>
                      <a:pt x="44" y="41"/>
                      <a:pt x="17" y="0"/>
                    </a:cubicBezTo>
                    <a:cubicBezTo>
                      <a:pt x="17" y="0"/>
                      <a:pt x="34" y="32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48" name="Freeform 56"/>
              <p:cNvSpPr>
                <a:spLocks/>
              </p:cNvSpPr>
              <p:nvPr/>
            </p:nvSpPr>
            <p:spPr bwMode="auto">
              <a:xfrm>
                <a:off x="1797" y="2002"/>
                <a:ext cx="99" cy="68"/>
              </a:xfrm>
              <a:custGeom>
                <a:avLst/>
                <a:gdLst>
                  <a:gd name="T0" fmla="*/ 0 w 59"/>
                  <a:gd name="T1" fmla="*/ 168 h 41"/>
                  <a:gd name="T2" fmla="*/ 112 w 59"/>
                  <a:gd name="T3" fmla="*/ 187 h 41"/>
                  <a:gd name="T4" fmla="*/ 0 w 59"/>
                  <a:gd name="T5" fmla="*/ 168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" h="41">
                    <a:moveTo>
                      <a:pt x="0" y="37"/>
                    </a:moveTo>
                    <a:cubicBezTo>
                      <a:pt x="0" y="37"/>
                      <a:pt x="59" y="0"/>
                      <a:pt x="24" y="41"/>
                    </a:cubicBezTo>
                    <a:cubicBezTo>
                      <a:pt x="24" y="41"/>
                      <a:pt x="47" y="12"/>
                      <a:pt x="0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49" name="Freeform 57"/>
              <p:cNvSpPr>
                <a:spLocks/>
              </p:cNvSpPr>
              <p:nvPr/>
            </p:nvSpPr>
            <p:spPr bwMode="auto">
              <a:xfrm>
                <a:off x="1460" y="1787"/>
                <a:ext cx="36" cy="111"/>
              </a:xfrm>
              <a:custGeom>
                <a:avLst/>
                <a:gdLst>
                  <a:gd name="T0" fmla="*/ 0 w 21"/>
                  <a:gd name="T1" fmla="*/ 315 h 66"/>
                  <a:gd name="T2" fmla="*/ 106 w 21"/>
                  <a:gd name="T3" fmla="*/ 306 h 66"/>
                  <a:gd name="T4" fmla="*/ 0 w 21"/>
                  <a:gd name="T5" fmla="*/ 315 h 6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" h="66">
                    <a:moveTo>
                      <a:pt x="0" y="66"/>
                    </a:moveTo>
                    <a:cubicBezTo>
                      <a:pt x="0" y="66"/>
                      <a:pt x="10" y="0"/>
                      <a:pt x="21" y="64"/>
                    </a:cubicBezTo>
                    <a:cubicBezTo>
                      <a:pt x="21" y="64"/>
                      <a:pt x="9" y="18"/>
                      <a:pt x="0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50" name="Freeform 58"/>
              <p:cNvSpPr>
                <a:spLocks/>
              </p:cNvSpPr>
              <p:nvPr/>
            </p:nvSpPr>
            <p:spPr bwMode="auto">
              <a:xfrm>
                <a:off x="1278" y="1943"/>
                <a:ext cx="107" cy="18"/>
              </a:xfrm>
              <a:custGeom>
                <a:avLst/>
                <a:gdLst>
                  <a:gd name="T0" fmla="*/ 0 w 64"/>
                  <a:gd name="T1" fmla="*/ 0 h 11"/>
                  <a:gd name="T2" fmla="*/ 117 w 64"/>
                  <a:gd name="T3" fmla="*/ 34 h 11"/>
                  <a:gd name="T4" fmla="*/ 299 w 64"/>
                  <a:gd name="T5" fmla="*/ 13 h 11"/>
                  <a:gd name="T6" fmla="*/ 117 w 64"/>
                  <a:gd name="T7" fmla="*/ 43 h 11"/>
                  <a:gd name="T8" fmla="*/ 0 w 64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11">
                    <a:moveTo>
                      <a:pt x="0" y="0"/>
                    </a:moveTo>
                    <a:cubicBezTo>
                      <a:pt x="2" y="5"/>
                      <a:pt x="19" y="8"/>
                      <a:pt x="25" y="8"/>
                    </a:cubicBezTo>
                    <a:cubicBezTo>
                      <a:pt x="38" y="8"/>
                      <a:pt x="51" y="3"/>
                      <a:pt x="64" y="3"/>
                    </a:cubicBezTo>
                    <a:cubicBezTo>
                      <a:pt x="51" y="7"/>
                      <a:pt x="39" y="10"/>
                      <a:pt x="25" y="10"/>
                    </a:cubicBezTo>
                    <a:cubicBezTo>
                      <a:pt x="19" y="11"/>
                      <a:pt x="1" y="7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51" name="Freeform 59"/>
              <p:cNvSpPr>
                <a:spLocks/>
              </p:cNvSpPr>
              <p:nvPr/>
            </p:nvSpPr>
            <p:spPr bwMode="auto">
              <a:xfrm>
                <a:off x="1194" y="2350"/>
                <a:ext cx="220" cy="117"/>
              </a:xfrm>
              <a:custGeom>
                <a:avLst/>
                <a:gdLst>
                  <a:gd name="T0" fmla="*/ 5 w 131"/>
                  <a:gd name="T1" fmla="*/ 0 h 70"/>
                  <a:gd name="T2" fmla="*/ 141 w 131"/>
                  <a:gd name="T3" fmla="*/ 271 h 70"/>
                  <a:gd name="T4" fmla="*/ 620 w 131"/>
                  <a:gd name="T5" fmla="*/ 132 h 70"/>
                  <a:gd name="T6" fmla="*/ 170 w 131"/>
                  <a:gd name="T7" fmla="*/ 242 h 70"/>
                  <a:gd name="T8" fmla="*/ 5 w 131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1" h="70">
                    <a:moveTo>
                      <a:pt x="1" y="0"/>
                    </a:moveTo>
                    <a:cubicBezTo>
                      <a:pt x="1" y="0"/>
                      <a:pt x="0" y="45"/>
                      <a:pt x="30" y="58"/>
                    </a:cubicBezTo>
                    <a:cubicBezTo>
                      <a:pt x="59" y="70"/>
                      <a:pt x="105" y="50"/>
                      <a:pt x="131" y="28"/>
                    </a:cubicBezTo>
                    <a:cubicBezTo>
                      <a:pt x="131" y="28"/>
                      <a:pt x="77" y="70"/>
                      <a:pt x="36" y="52"/>
                    </a:cubicBezTo>
                    <a:cubicBezTo>
                      <a:pt x="5" y="39"/>
                      <a:pt x="1" y="0"/>
                      <a:pt x="1" y="0"/>
                    </a:cubicBezTo>
                  </a:path>
                </a:pathLst>
              </a:custGeom>
              <a:solidFill>
                <a:srgbClr val="8541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52" name="Freeform 60"/>
              <p:cNvSpPr>
                <a:spLocks/>
              </p:cNvSpPr>
              <p:nvPr/>
            </p:nvSpPr>
            <p:spPr bwMode="auto">
              <a:xfrm>
                <a:off x="1214" y="2080"/>
                <a:ext cx="143" cy="263"/>
              </a:xfrm>
              <a:custGeom>
                <a:avLst/>
                <a:gdLst>
                  <a:gd name="T0" fmla="*/ 405 w 85"/>
                  <a:gd name="T1" fmla="*/ 0 h 157"/>
                  <a:gd name="T2" fmla="*/ 84 w 85"/>
                  <a:gd name="T3" fmla="*/ 250 h 157"/>
                  <a:gd name="T4" fmla="*/ 13 w 85"/>
                  <a:gd name="T5" fmla="*/ 375 h 157"/>
                  <a:gd name="T6" fmla="*/ 119 w 85"/>
                  <a:gd name="T7" fmla="*/ 739 h 157"/>
                  <a:gd name="T8" fmla="*/ 405 w 85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5" h="157">
                    <a:moveTo>
                      <a:pt x="85" y="0"/>
                    </a:moveTo>
                    <a:cubicBezTo>
                      <a:pt x="61" y="8"/>
                      <a:pt x="37" y="26"/>
                      <a:pt x="18" y="53"/>
                    </a:cubicBezTo>
                    <a:cubicBezTo>
                      <a:pt x="12" y="62"/>
                      <a:pt x="7" y="71"/>
                      <a:pt x="3" y="80"/>
                    </a:cubicBezTo>
                    <a:cubicBezTo>
                      <a:pt x="0" y="113"/>
                      <a:pt x="7" y="143"/>
                      <a:pt x="25" y="157"/>
                    </a:cubicBezTo>
                    <a:cubicBezTo>
                      <a:pt x="24" y="105"/>
                      <a:pt x="38" y="49"/>
                      <a:pt x="85" y="0"/>
                    </a:cubicBezTo>
                  </a:path>
                </a:pathLst>
              </a:custGeom>
              <a:solidFill>
                <a:srgbClr val="C39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53" name="Freeform 61"/>
              <p:cNvSpPr>
                <a:spLocks/>
              </p:cNvSpPr>
              <p:nvPr/>
            </p:nvSpPr>
            <p:spPr bwMode="auto">
              <a:xfrm>
                <a:off x="1191" y="2214"/>
                <a:ext cx="79" cy="241"/>
              </a:xfrm>
              <a:custGeom>
                <a:avLst/>
                <a:gdLst>
                  <a:gd name="T0" fmla="*/ 82 w 47"/>
                  <a:gd name="T1" fmla="*/ 0 h 144"/>
                  <a:gd name="T2" fmla="*/ 0 w 47"/>
                  <a:gd name="T3" fmla="*/ 348 h 144"/>
                  <a:gd name="T4" fmla="*/ 34 w 47"/>
                  <a:gd name="T5" fmla="*/ 524 h 144"/>
                  <a:gd name="T6" fmla="*/ 119 w 47"/>
                  <a:gd name="T7" fmla="*/ 639 h 144"/>
                  <a:gd name="T8" fmla="*/ 224 w 47"/>
                  <a:gd name="T9" fmla="*/ 674 h 144"/>
                  <a:gd name="T10" fmla="*/ 224 w 47"/>
                  <a:gd name="T11" fmla="*/ 666 h 144"/>
                  <a:gd name="T12" fmla="*/ 153 w 47"/>
                  <a:gd name="T13" fmla="*/ 653 h 144"/>
                  <a:gd name="T14" fmla="*/ 13 w 47"/>
                  <a:gd name="T15" fmla="*/ 382 h 144"/>
                  <a:gd name="T16" fmla="*/ 182 w 47"/>
                  <a:gd name="T17" fmla="*/ 624 h 144"/>
                  <a:gd name="T18" fmla="*/ 215 w 47"/>
                  <a:gd name="T19" fmla="*/ 639 h 144"/>
                  <a:gd name="T20" fmla="*/ 187 w 47"/>
                  <a:gd name="T21" fmla="*/ 362 h 144"/>
                  <a:gd name="T22" fmla="*/ 82 w 47"/>
                  <a:gd name="T23" fmla="*/ 0 h 1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4">
                    <a:moveTo>
                      <a:pt x="17" y="0"/>
                    </a:moveTo>
                    <a:cubicBezTo>
                      <a:pt x="6" y="25"/>
                      <a:pt x="0" y="51"/>
                      <a:pt x="0" y="74"/>
                    </a:cubicBezTo>
                    <a:cubicBezTo>
                      <a:pt x="0" y="88"/>
                      <a:pt x="3" y="101"/>
                      <a:pt x="7" y="112"/>
                    </a:cubicBezTo>
                    <a:cubicBezTo>
                      <a:pt x="11" y="122"/>
                      <a:pt x="17" y="131"/>
                      <a:pt x="25" y="136"/>
                    </a:cubicBezTo>
                    <a:cubicBezTo>
                      <a:pt x="31" y="141"/>
                      <a:pt x="38" y="143"/>
                      <a:pt x="47" y="144"/>
                    </a:cubicBezTo>
                    <a:cubicBezTo>
                      <a:pt x="47" y="143"/>
                      <a:pt x="47" y="143"/>
                      <a:pt x="47" y="142"/>
                    </a:cubicBezTo>
                    <a:cubicBezTo>
                      <a:pt x="41" y="142"/>
                      <a:pt x="36" y="140"/>
                      <a:pt x="32" y="139"/>
                    </a:cubicBezTo>
                    <a:cubicBezTo>
                      <a:pt x="2" y="126"/>
                      <a:pt x="3" y="81"/>
                      <a:pt x="3" y="81"/>
                    </a:cubicBezTo>
                    <a:cubicBezTo>
                      <a:pt x="3" y="81"/>
                      <a:pt x="7" y="120"/>
                      <a:pt x="38" y="133"/>
                    </a:cubicBezTo>
                    <a:cubicBezTo>
                      <a:pt x="40" y="134"/>
                      <a:pt x="43" y="135"/>
                      <a:pt x="45" y="136"/>
                    </a:cubicBezTo>
                    <a:cubicBezTo>
                      <a:pt x="42" y="117"/>
                      <a:pt x="39" y="97"/>
                      <a:pt x="39" y="77"/>
                    </a:cubicBezTo>
                    <a:cubicBezTo>
                      <a:pt x="21" y="63"/>
                      <a:pt x="14" y="33"/>
                      <a:pt x="17" y="0"/>
                    </a:cubicBezTo>
                  </a:path>
                </a:pathLst>
              </a:custGeom>
              <a:solidFill>
                <a:srgbClr val="B89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54" name="Freeform 62"/>
              <p:cNvSpPr>
                <a:spLocks/>
              </p:cNvSpPr>
              <p:nvPr/>
            </p:nvSpPr>
            <p:spPr bwMode="auto">
              <a:xfrm>
                <a:off x="1184" y="2070"/>
                <a:ext cx="183" cy="392"/>
              </a:xfrm>
              <a:custGeom>
                <a:avLst/>
                <a:gdLst>
                  <a:gd name="T0" fmla="*/ 515 w 109"/>
                  <a:gd name="T1" fmla="*/ 0 h 234"/>
                  <a:gd name="T2" fmla="*/ 154 w 109"/>
                  <a:gd name="T3" fmla="*/ 266 h 234"/>
                  <a:gd name="T4" fmla="*/ 0 w 109"/>
                  <a:gd name="T5" fmla="*/ 752 h 234"/>
                  <a:gd name="T6" fmla="*/ 34 w 109"/>
                  <a:gd name="T7" fmla="*/ 935 h 234"/>
                  <a:gd name="T8" fmla="*/ 124 w 109"/>
                  <a:gd name="T9" fmla="*/ 1064 h 234"/>
                  <a:gd name="T10" fmla="*/ 245 w 109"/>
                  <a:gd name="T11" fmla="*/ 1101 h 234"/>
                  <a:gd name="T12" fmla="*/ 242 w 109"/>
                  <a:gd name="T13" fmla="*/ 1081 h 234"/>
                  <a:gd name="T14" fmla="*/ 138 w 109"/>
                  <a:gd name="T15" fmla="*/ 1044 h 234"/>
                  <a:gd name="T16" fmla="*/ 50 w 109"/>
                  <a:gd name="T17" fmla="*/ 931 h 234"/>
                  <a:gd name="T18" fmla="*/ 20 w 109"/>
                  <a:gd name="T19" fmla="*/ 752 h 234"/>
                  <a:gd name="T20" fmla="*/ 99 w 109"/>
                  <a:gd name="T21" fmla="*/ 404 h 234"/>
                  <a:gd name="T22" fmla="*/ 170 w 109"/>
                  <a:gd name="T23" fmla="*/ 278 h 234"/>
                  <a:gd name="T24" fmla="*/ 487 w 109"/>
                  <a:gd name="T25" fmla="*/ 28 h 234"/>
                  <a:gd name="T26" fmla="*/ 515 w 109"/>
                  <a:gd name="T27" fmla="*/ 0 h 2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9" h="234">
                    <a:moveTo>
                      <a:pt x="109" y="0"/>
                    </a:moveTo>
                    <a:cubicBezTo>
                      <a:pt x="82" y="7"/>
                      <a:pt x="54" y="26"/>
                      <a:pt x="33" y="57"/>
                    </a:cubicBezTo>
                    <a:cubicBezTo>
                      <a:pt x="11" y="89"/>
                      <a:pt x="0" y="127"/>
                      <a:pt x="0" y="160"/>
                    </a:cubicBezTo>
                    <a:cubicBezTo>
                      <a:pt x="0" y="174"/>
                      <a:pt x="3" y="188"/>
                      <a:pt x="7" y="199"/>
                    </a:cubicBezTo>
                    <a:cubicBezTo>
                      <a:pt x="11" y="210"/>
                      <a:pt x="18" y="220"/>
                      <a:pt x="26" y="226"/>
                    </a:cubicBezTo>
                    <a:cubicBezTo>
                      <a:pt x="33" y="231"/>
                      <a:pt x="42" y="233"/>
                      <a:pt x="52" y="234"/>
                    </a:cubicBezTo>
                    <a:cubicBezTo>
                      <a:pt x="52" y="233"/>
                      <a:pt x="51" y="231"/>
                      <a:pt x="51" y="230"/>
                    </a:cubicBezTo>
                    <a:cubicBezTo>
                      <a:pt x="42" y="229"/>
                      <a:pt x="35" y="227"/>
                      <a:pt x="29" y="222"/>
                    </a:cubicBezTo>
                    <a:cubicBezTo>
                      <a:pt x="21" y="217"/>
                      <a:pt x="15" y="208"/>
                      <a:pt x="11" y="198"/>
                    </a:cubicBezTo>
                    <a:cubicBezTo>
                      <a:pt x="7" y="187"/>
                      <a:pt x="4" y="174"/>
                      <a:pt x="4" y="160"/>
                    </a:cubicBezTo>
                    <a:cubicBezTo>
                      <a:pt x="4" y="137"/>
                      <a:pt x="10" y="111"/>
                      <a:pt x="21" y="86"/>
                    </a:cubicBezTo>
                    <a:cubicBezTo>
                      <a:pt x="25" y="77"/>
                      <a:pt x="30" y="68"/>
                      <a:pt x="36" y="59"/>
                    </a:cubicBezTo>
                    <a:cubicBezTo>
                      <a:pt x="55" y="32"/>
                      <a:pt x="79" y="14"/>
                      <a:pt x="103" y="6"/>
                    </a:cubicBezTo>
                    <a:cubicBezTo>
                      <a:pt x="105" y="4"/>
                      <a:pt x="107" y="2"/>
                      <a:pt x="109" y="0"/>
                    </a:cubicBezTo>
                  </a:path>
                </a:pathLst>
              </a:custGeom>
              <a:solidFill>
                <a:srgbClr val="676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55" name="Freeform 63"/>
              <p:cNvSpPr>
                <a:spLocks/>
              </p:cNvSpPr>
              <p:nvPr/>
            </p:nvSpPr>
            <p:spPr bwMode="auto">
              <a:xfrm>
                <a:off x="1194" y="2350"/>
                <a:ext cx="76" cy="102"/>
              </a:xfrm>
              <a:custGeom>
                <a:avLst/>
                <a:gdLst>
                  <a:gd name="T0" fmla="*/ 5 w 45"/>
                  <a:gd name="T1" fmla="*/ 0 h 61"/>
                  <a:gd name="T2" fmla="*/ 145 w 45"/>
                  <a:gd name="T3" fmla="*/ 271 h 61"/>
                  <a:gd name="T4" fmla="*/ 216 w 45"/>
                  <a:gd name="T5" fmla="*/ 286 h 61"/>
                  <a:gd name="T6" fmla="*/ 208 w 45"/>
                  <a:gd name="T7" fmla="*/ 258 h 61"/>
                  <a:gd name="T8" fmla="*/ 174 w 45"/>
                  <a:gd name="T9" fmla="*/ 242 h 61"/>
                  <a:gd name="T10" fmla="*/ 5 w 45"/>
                  <a:gd name="T11" fmla="*/ 0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1" y="0"/>
                    </a:moveTo>
                    <a:cubicBezTo>
                      <a:pt x="1" y="0"/>
                      <a:pt x="0" y="45"/>
                      <a:pt x="30" y="58"/>
                    </a:cubicBezTo>
                    <a:cubicBezTo>
                      <a:pt x="34" y="59"/>
                      <a:pt x="39" y="61"/>
                      <a:pt x="45" y="61"/>
                    </a:cubicBezTo>
                    <a:cubicBezTo>
                      <a:pt x="44" y="59"/>
                      <a:pt x="44" y="57"/>
                      <a:pt x="43" y="55"/>
                    </a:cubicBezTo>
                    <a:cubicBezTo>
                      <a:pt x="41" y="54"/>
                      <a:pt x="38" y="53"/>
                      <a:pt x="36" y="52"/>
                    </a:cubicBezTo>
                    <a:cubicBezTo>
                      <a:pt x="5" y="39"/>
                      <a:pt x="1" y="0"/>
                      <a:pt x="1" y="0"/>
                    </a:cubicBezTo>
                  </a:path>
                </a:pathLst>
              </a:custGeom>
              <a:solidFill>
                <a:srgbClr val="A87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56" name="Freeform 64"/>
              <p:cNvSpPr>
                <a:spLocks/>
              </p:cNvSpPr>
              <p:nvPr/>
            </p:nvSpPr>
            <p:spPr bwMode="auto">
              <a:xfrm>
                <a:off x="1606" y="2085"/>
                <a:ext cx="216" cy="563"/>
              </a:xfrm>
              <a:custGeom>
                <a:avLst/>
                <a:gdLst>
                  <a:gd name="T0" fmla="*/ 440 w 129"/>
                  <a:gd name="T1" fmla="*/ 0 h 336"/>
                  <a:gd name="T2" fmla="*/ 494 w 129"/>
                  <a:gd name="T3" fmla="*/ 5 h 336"/>
                  <a:gd name="T4" fmla="*/ 496 w 129"/>
                  <a:gd name="T5" fmla="*/ 137 h 336"/>
                  <a:gd name="T6" fmla="*/ 516 w 129"/>
                  <a:gd name="T7" fmla="*/ 300 h 336"/>
                  <a:gd name="T8" fmla="*/ 586 w 129"/>
                  <a:gd name="T9" fmla="*/ 508 h 336"/>
                  <a:gd name="T10" fmla="*/ 599 w 129"/>
                  <a:gd name="T11" fmla="*/ 732 h 336"/>
                  <a:gd name="T12" fmla="*/ 599 w 129"/>
                  <a:gd name="T13" fmla="*/ 851 h 336"/>
                  <a:gd name="T14" fmla="*/ 558 w 129"/>
                  <a:gd name="T15" fmla="*/ 947 h 336"/>
                  <a:gd name="T16" fmla="*/ 496 w 129"/>
                  <a:gd name="T17" fmla="*/ 1138 h 336"/>
                  <a:gd name="T18" fmla="*/ 460 w 129"/>
                  <a:gd name="T19" fmla="*/ 1312 h 336"/>
                  <a:gd name="T20" fmla="*/ 357 w 129"/>
                  <a:gd name="T21" fmla="*/ 1392 h 336"/>
                  <a:gd name="T22" fmla="*/ 0 w 129"/>
                  <a:gd name="T23" fmla="*/ 1580 h 336"/>
                  <a:gd name="T24" fmla="*/ 75 w 129"/>
                  <a:gd name="T25" fmla="*/ 1533 h 336"/>
                  <a:gd name="T26" fmla="*/ 196 w 129"/>
                  <a:gd name="T27" fmla="*/ 1471 h 336"/>
                  <a:gd name="T28" fmla="*/ 348 w 129"/>
                  <a:gd name="T29" fmla="*/ 1351 h 336"/>
                  <a:gd name="T30" fmla="*/ 512 w 129"/>
                  <a:gd name="T31" fmla="*/ 994 h 336"/>
                  <a:gd name="T32" fmla="*/ 583 w 129"/>
                  <a:gd name="T33" fmla="*/ 578 h 336"/>
                  <a:gd name="T34" fmla="*/ 527 w 129"/>
                  <a:gd name="T35" fmla="*/ 395 h 336"/>
                  <a:gd name="T36" fmla="*/ 487 w 129"/>
                  <a:gd name="T37" fmla="*/ 225 h 336"/>
                  <a:gd name="T38" fmla="*/ 474 w 129"/>
                  <a:gd name="T39" fmla="*/ 5 h 3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9" h="336">
                    <a:moveTo>
                      <a:pt x="94" y="0"/>
                    </a:moveTo>
                    <a:cubicBezTo>
                      <a:pt x="98" y="0"/>
                      <a:pt x="101" y="0"/>
                      <a:pt x="105" y="1"/>
                    </a:cubicBezTo>
                    <a:cubicBezTo>
                      <a:pt x="109" y="10"/>
                      <a:pt x="106" y="21"/>
                      <a:pt x="106" y="29"/>
                    </a:cubicBezTo>
                    <a:cubicBezTo>
                      <a:pt x="107" y="41"/>
                      <a:pt x="107" y="53"/>
                      <a:pt x="110" y="64"/>
                    </a:cubicBezTo>
                    <a:cubicBezTo>
                      <a:pt x="114" y="79"/>
                      <a:pt x="121" y="93"/>
                      <a:pt x="125" y="108"/>
                    </a:cubicBezTo>
                    <a:cubicBezTo>
                      <a:pt x="129" y="123"/>
                      <a:pt x="128" y="140"/>
                      <a:pt x="128" y="156"/>
                    </a:cubicBezTo>
                    <a:cubicBezTo>
                      <a:pt x="128" y="164"/>
                      <a:pt x="129" y="174"/>
                      <a:pt x="128" y="181"/>
                    </a:cubicBezTo>
                    <a:cubicBezTo>
                      <a:pt x="126" y="189"/>
                      <a:pt x="121" y="194"/>
                      <a:pt x="119" y="201"/>
                    </a:cubicBezTo>
                    <a:cubicBezTo>
                      <a:pt x="114" y="215"/>
                      <a:pt x="109" y="229"/>
                      <a:pt x="106" y="242"/>
                    </a:cubicBezTo>
                    <a:cubicBezTo>
                      <a:pt x="103" y="255"/>
                      <a:pt x="102" y="267"/>
                      <a:pt x="98" y="279"/>
                    </a:cubicBezTo>
                    <a:cubicBezTo>
                      <a:pt x="95" y="292"/>
                      <a:pt x="88" y="292"/>
                      <a:pt x="76" y="296"/>
                    </a:cubicBezTo>
                    <a:cubicBezTo>
                      <a:pt x="50" y="307"/>
                      <a:pt x="29" y="336"/>
                      <a:pt x="0" y="336"/>
                    </a:cubicBezTo>
                    <a:cubicBezTo>
                      <a:pt x="0" y="330"/>
                      <a:pt x="10" y="328"/>
                      <a:pt x="16" y="326"/>
                    </a:cubicBezTo>
                    <a:cubicBezTo>
                      <a:pt x="26" y="323"/>
                      <a:pt x="34" y="320"/>
                      <a:pt x="42" y="313"/>
                    </a:cubicBezTo>
                    <a:cubicBezTo>
                      <a:pt x="53" y="304"/>
                      <a:pt x="63" y="295"/>
                      <a:pt x="74" y="287"/>
                    </a:cubicBezTo>
                    <a:cubicBezTo>
                      <a:pt x="97" y="270"/>
                      <a:pt x="102" y="238"/>
                      <a:pt x="109" y="211"/>
                    </a:cubicBezTo>
                    <a:cubicBezTo>
                      <a:pt x="115" y="183"/>
                      <a:pt x="125" y="152"/>
                      <a:pt x="124" y="123"/>
                    </a:cubicBezTo>
                    <a:cubicBezTo>
                      <a:pt x="124" y="110"/>
                      <a:pt x="116" y="97"/>
                      <a:pt x="112" y="84"/>
                    </a:cubicBezTo>
                    <a:cubicBezTo>
                      <a:pt x="109" y="72"/>
                      <a:pt x="107" y="60"/>
                      <a:pt x="104" y="48"/>
                    </a:cubicBezTo>
                    <a:cubicBezTo>
                      <a:pt x="101" y="32"/>
                      <a:pt x="101" y="17"/>
                      <a:pt x="101" y="1"/>
                    </a:cubicBezTo>
                  </a:path>
                </a:pathLst>
              </a:custGeom>
              <a:solidFill>
                <a:srgbClr val="54B4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57" name="Oval 65"/>
              <p:cNvSpPr>
                <a:spLocks noChangeArrowheads="1"/>
              </p:cNvSpPr>
              <p:nvPr/>
            </p:nvSpPr>
            <p:spPr bwMode="auto">
              <a:xfrm>
                <a:off x="1338" y="2062"/>
                <a:ext cx="40" cy="4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  <p:sp>
            <p:nvSpPr>
              <p:cNvPr id="1558" name="Oval 66"/>
              <p:cNvSpPr>
                <a:spLocks noChangeArrowheads="1"/>
              </p:cNvSpPr>
              <p:nvPr/>
            </p:nvSpPr>
            <p:spPr bwMode="auto">
              <a:xfrm>
                <a:off x="1308" y="2087"/>
                <a:ext cx="22" cy="2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eaLnBrk="1" hangingPunct="1"/>
                <a:endParaRPr lang="es-ES" altLang="es-ES"/>
              </a:p>
            </p:txBody>
          </p:sp>
        </p:grpSp>
        <p:grpSp>
          <p:nvGrpSpPr>
            <p:cNvPr id="1559" name="Group 539"/>
            <p:cNvGrpSpPr>
              <a:grpSpLocks/>
            </p:cNvGrpSpPr>
            <p:nvPr/>
          </p:nvGrpSpPr>
          <p:grpSpPr bwMode="auto">
            <a:xfrm>
              <a:off x="6073149" y="3352213"/>
              <a:ext cx="144000" cy="144000"/>
              <a:chOff x="4318" y="762"/>
              <a:chExt cx="894" cy="972"/>
            </a:xfrm>
          </p:grpSpPr>
          <p:sp>
            <p:nvSpPr>
              <p:cNvPr id="1560" name="Freeform 540"/>
              <p:cNvSpPr>
                <a:spLocks/>
              </p:cNvSpPr>
              <p:nvPr/>
            </p:nvSpPr>
            <p:spPr bwMode="auto">
              <a:xfrm>
                <a:off x="4318" y="762"/>
                <a:ext cx="894" cy="972"/>
              </a:xfrm>
              <a:custGeom>
                <a:avLst/>
                <a:gdLst>
                  <a:gd name="T0" fmla="*/ 3328 w 447"/>
                  <a:gd name="T1" fmla="*/ 2771 h 456"/>
                  <a:gd name="T2" fmla="*/ 3368 w 447"/>
                  <a:gd name="T3" fmla="*/ 1959 h 456"/>
                  <a:gd name="T4" fmla="*/ 3152 w 447"/>
                  <a:gd name="T5" fmla="*/ 1268 h 456"/>
                  <a:gd name="T6" fmla="*/ 3072 w 447"/>
                  <a:gd name="T7" fmla="*/ 1096 h 456"/>
                  <a:gd name="T8" fmla="*/ 3040 w 447"/>
                  <a:gd name="T9" fmla="*/ 631 h 456"/>
                  <a:gd name="T10" fmla="*/ 2968 w 447"/>
                  <a:gd name="T11" fmla="*/ 454 h 456"/>
                  <a:gd name="T12" fmla="*/ 2808 w 447"/>
                  <a:gd name="T13" fmla="*/ 618 h 456"/>
                  <a:gd name="T14" fmla="*/ 2904 w 447"/>
                  <a:gd name="T15" fmla="*/ 358 h 456"/>
                  <a:gd name="T16" fmla="*/ 2696 w 447"/>
                  <a:gd name="T17" fmla="*/ 563 h 456"/>
                  <a:gd name="T18" fmla="*/ 2408 w 447"/>
                  <a:gd name="T19" fmla="*/ 232 h 456"/>
                  <a:gd name="T20" fmla="*/ 2304 w 447"/>
                  <a:gd name="T21" fmla="*/ 326 h 456"/>
                  <a:gd name="T22" fmla="*/ 1528 w 447"/>
                  <a:gd name="T23" fmla="*/ 341 h 456"/>
                  <a:gd name="T24" fmla="*/ 1288 w 447"/>
                  <a:gd name="T25" fmla="*/ 173 h 456"/>
                  <a:gd name="T26" fmla="*/ 1264 w 447"/>
                  <a:gd name="T27" fmla="*/ 426 h 456"/>
                  <a:gd name="T28" fmla="*/ 824 w 447"/>
                  <a:gd name="T29" fmla="*/ 377 h 456"/>
                  <a:gd name="T30" fmla="*/ 784 w 447"/>
                  <a:gd name="T31" fmla="*/ 463 h 456"/>
                  <a:gd name="T32" fmla="*/ 624 w 447"/>
                  <a:gd name="T33" fmla="*/ 882 h 456"/>
                  <a:gd name="T34" fmla="*/ 400 w 447"/>
                  <a:gd name="T35" fmla="*/ 1085 h 456"/>
                  <a:gd name="T36" fmla="*/ 280 w 447"/>
                  <a:gd name="T37" fmla="*/ 1337 h 456"/>
                  <a:gd name="T38" fmla="*/ 176 w 447"/>
                  <a:gd name="T39" fmla="*/ 1541 h 456"/>
                  <a:gd name="T40" fmla="*/ 296 w 447"/>
                  <a:gd name="T41" fmla="*/ 2714 h 456"/>
                  <a:gd name="T42" fmla="*/ 440 w 447"/>
                  <a:gd name="T43" fmla="*/ 3602 h 456"/>
                  <a:gd name="T44" fmla="*/ 496 w 447"/>
                  <a:gd name="T45" fmla="*/ 3577 h 456"/>
                  <a:gd name="T46" fmla="*/ 696 w 447"/>
                  <a:gd name="T47" fmla="*/ 3767 h 456"/>
                  <a:gd name="T48" fmla="*/ 640 w 447"/>
                  <a:gd name="T49" fmla="*/ 4221 h 456"/>
                  <a:gd name="T50" fmla="*/ 864 w 447"/>
                  <a:gd name="T51" fmla="*/ 3990 h 456"/>
                  <a:gd name="T52" fmla="*/ 1456 w 447"/>
                  <a:gd name="T53" fmla="*/ 4348 h 456"/>
                  <a:gd name="T54" fmla="*/ 2616 w 447"/>
                  <a:gd name="T55" fmla="*/ 3585 h 456"/>
                  <a:gd name="T56" fmla="*/ 2752 w 447"/>
                  <a:gd name="T57" fmla="*/ 3577 h 456"/>
                  <a:gd name="T58" fmla="*/ 2952 w 447"/>
                  <a:gd name="T59" fmla="*/ 3553 h 456"/>
                  <a:gd name="T60" fmla="*/ 3400 w 447"/>
                  <a:gd name="T61" fmla="*/ 3730 h 456"/>
                  <a:gd name="T62" fmla="*/ 3112 w 447"/>
                  <a:gd name="T63" fmla="*/ 3430 h 456"/>
                  <a:gd name="T64" fmla="*/ 2824 w 447"/>
                  <a:gd name="T65" fmla="*/ 3089 h 456"/>
                  <a:gd name="T66" fmla="*/ 3240 w 447"/>
                  <a:gd name="T67" fmla="*/ 3330 h 456"/>
                  <a:gd name="T68" fmla="*/ 3272 w 447"/>
                  <a:gd name="T69" fmla="*/ 2944 h 456"/>
                  <a:gd name="T70" fmla="*/ 3552 w 447"/>
                  <a:gd name="T71" fmla="*/ 3217 h 4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447" h="456">
                    <a:moveTo>
                      <a:pt x="438" y="310"/>
                    </a:moveTo>
                    <a:cubicBezTo>
                      <a:pt x="431" y="302"/>
                      <a:pt x="426" y="294"/>
                      <a:pt x="416" y="286"/>
                    </a:cubicBezTo>
                    <a:cubicBezTo>
                      <a:pt x="410" y="282"/>
                      <a:pt x="414" y="273"/>
                      <a:pt x="420" y="267"/>
                    </a:cubicBezTo>
                    <a:cubicBezTo>
                      <a:pt x="437" y="243"/>
                      <a:pt x="421" y="220"/>
                      <a:pt x="421" y="202"/>
                    </a:cubicBezTo>
                    <a:cubicBezTo>
                      <a:pt x="421" y="191"/>
                      <a:pt x="405" y="162"/>
                      <a:pt x="392" y="140"/>
                    </a:cubicBezTo>
                    <a:cubicBezTo>
                      <a:pt x="389" y="134"/>
                      <a:pt x="392" y="132"/>
                      <a:pt x="394" y="131"/>
                    </a:cubicBezTo>
                    <a:cubicBezTo>
                      <a:pt x="398" y="129"/>
                      <a:pt x="401" y="127"/>
                      <a:pt x="402" y="124"/>
                    </a:cubicBezTo>
                    <a:cubicBezTo>
                      <a:pt x="409" y="111"/>
                      <a:pt x="394" y="111"/>
                      <a:pt x="384" y="113"/>
                    </a:cubicBezTo>
                    <a:cubicBezTo>
                      <a:pt x="382" y="113"/>
                      <a:pt x="375" y="114"/>
                      <a:pt x="374" y="109"/>
                    </a:cubicBezTo>
                    <a:cubicBezTo>
                      <a:pt x="372" y="96"/>
                      <a:pt x="378" y="77"/>
                      <a:pt x="380" y="65"/>
                    </a:cubicBezTo>
                    <a:cubicBezTo>
                      <a:pt x="382" y="51"/>
                      <a:pt x="381" y="38"/>
                      <a:pt x="374" y="33"/>
                    </a:cubicBezTo>
                    <a:cubicBezTo>
                      <a:pt x="370" y="31"/>
                      <a:pt x="369" y="36"/>
                      <a:pt x="371" y="47"/>
                    </a:cubicBezTo>
                    <a:cubicBezTo>
                      <a:pt x="373" y="57"/>
                      <a:pt x="364" y="74"/>
                      <a:pt x="358" y="68"/>
                    </a:cubicBezTo>
                    <a:cubicBezTo>
                      <a:pt x="356" y="67"/>
                      <a:pt x="354" y="65"/>
                      <a:pt x="351" y="64"/>
                    </a:cubicBezTo>
                    <a:cubicBezTo>
                      <a:pt x="350" y="62"/>
                      <a:pt x="350" y="61"/>
                      <a:pt x="351" y="59"/>
                    </a:cubicBezTo>
                    <a:cubicBezTo>
                      <a:pt x="352" y="51"/>
                      <a:pt x="362" y="45"/>
                      <a:pt x="363" y="37"/>
                    </a:cubicBezTo>
                    <a:cubicBezTo>
                      <a:pt x="366" y="23"/>
                      <a:pt x="357" y="26"/>
                      <a:pt x="352" y="34"/>
                    </a:cubicBezTo>
                    <a:cubicBezTo>
                      <a:pt x="347" y="42"/>
                      <a:pt x="347" y="54"/>
                      <a:pt x="337" y="58"/>
                    </a:cubicBezTo>
                    <a:cubicBezTo>
                      <a:pt x="327" y="62"/>
                      <a:pt x="319" y="51"/>
                      <a:pt x="311" y="47"/>
                    </a:cubicBezTo>
                    <a:cubicBezTo>
                      <a:pt x="294" y="40"/>
                      <a:pt x="299" y="33"/>
                      <a:pt x="301" y="24"/>
                    </a:cubicBezTo>
                    <a:cubicBezTo>
                      <a:pt x="304" y="14"/>
                      <a:pt x="315" y="5"/>
                      <a:pt x="306" y="3"/>
                    </a:cubicBezTo>
                    <a:cubicBezTo>
                      <a:pt x="298" y="0"/>
                      <a:pt x="292" y="28"/>
                      <a:pt x="288" y="34"/>
                    </a:cubicBezTo>
                    <a:cubicBezTo>
                      <a:pt x="284" y="40"/>
                      <a:pt x="273" y="35"/>
                      <a:pt x="250" y="29"/>
                    </a:cubicBezTo>
                    <a:cubicBezTo>
                      <a:pt x="227" y="24"/>
                      <a:pt x="204" y="31"/>
                      <a:pt x="191" y="35"/>
                    </a:cubicBezTo>
                    <a:cubicBezTo>
                      <a:pt x="177" y="38"/>
                      <a:pt x="179" y="35"/>
                      <a:pt x="174" y="33"/>
                    </a:cubicBezTo>
                    <a:cubicBezTo>
                      <a:pt x="168" y="30"/>
                      <a:pt x="164" y="19"/>
                      <a:pt x="161" y="18"/>
                    </a:cubicBezTo>
                    <a:cubicBezTo>
                      <a:pt x="157" y="17"/>
                      <a:pt x="153" y="23"/>
                      <a:pt x="156" y="28"/>
                    </a:cubicBezTo>
                    <a:cubicBezTo>
                      <a:pt x="160" y="33"/>
                      <a:pt x="168" y="39"/>
                      <a:pt x="158" y="44"/>
                    </a:cubicBezTo>
                    <a:cubicBezTo>
                      <a:pt x="148" y="50"/>
                      <a:pt x="138" y="54"/>
                      <a:pt x="128" y="54"/>
                    </a:cubicBezTo>
                    <a:cubicBezTo>
                      <a:pt x="118" y="54"/>
                      <a:pt x="108" y="41"/>
                      <a:pt x="103" y="39"/>
                    </a:cubicBezTo>
                    <a:cubicBezTo>
                      <a:pt x="97" y="37"/>
                      <a:pt x="96" y="31"/>
                      <a:pt x="93" y="33"/>
                    </a:cubicBezTo>
                    <a:cubicBezTo>
                      <a:pt x="89" y="34"/>
                      <a:pt x="90" y="44"/>
                      <a:pt x="98" y="48"/>
                    </a:cubicBezTo>
                    <a:cubicBezTo>
                      <a:pt x="107" y="51"/>
                      <a:pt x="118" y="55"/>
                      <a:pt x="106" y="70"/>
                    </a:cubicBezTo>
                    <a:cubicBezTo>
                      <a:pt x="102" y="75"/>
                      <a:pt x="96" y="90"/>
                      <a:pt x="78" y="91"/>
                    </a:cubicBezTo>
                    <a:cubicBezTo>
                      <a:pt x="60" y="92"/>
                      <a:pt x="28" y="65"/>
                      <a:pt x="39" y="92"/>
                    </a:cubicBezTo>
                    <a:cubicBezTo>
                      <a:pt x="42" y="100"/>
                      <a:pt x="55" y="100"/>
                      <a:pt x="50" y="112"/>
                    </a:cubicBezTo>
                    <a:cubicBezTo>
                      <a:pt x="46" y="121"/>
                      <a:pt x="35" y="119"/>
                      <a:pt x="28" y="117"/>
                    </a:cubicBezTo>
                    <a:cubicBezTo>
                      <a:pt x="26" y="129"/>
                      <a:pt x="42" y="126"/>
                      <a:pt x="35" y="138"/>
                    </a:cubicBezTo>
                    <a:cubicBezTo>
                      <a:pt x="28" y="149"/>
                      <a:pt x="6" y="135"/>
                      <a:pt x="3" y="149"/>
                    </a:cubicBezTo>
                    <a:cubicBezTo>
                      <a:pt x="0" y="160"/>
                      <a:pt x="16" y="154"/>
                      <a:pt x="22" y="159"/>
                    </a:cubicBezTo>
                    <a:cubicBezTo>
                      <a:pt x="29" y="164"/>
                      <a:pt x="36" y="169"/>
                      <a:pt x="32" y="180"/>
                    </a:cubicBezTo>
                    <a:cubicBezTo>
                      <a:pt x="21" y="221"/>
                      <a:pt x="28" y="245"/>
                      <a:pt x="37" y="280"/>
                    </a:cubicBezTo>
                    <a:cubicBezTo>
                      <a:pt x="47" y="319"/>
                      <a:pt x="59" y="340"/>
                      <a:pt x="61" y="349"/>
                    </a:cubicBezTo>
                    <a:cubicBezTo>
                      <a:pt x="64" y="358"/>
                      <a:pt x="58" y="363"/>
                      <a:pt x="55" y="372"/>
                    </a:cubicBezTo>
                    <a:cubicBezTo>
                      <a:pt x="51" y="381"/>
                      <a:pt x="50" y="389"/>
                      <a:pt x="57" y="393"/>
                    </a:cubicBezTo>
                    <a:cubicBezTo>
                      <a:pt x="64" y="397"/>
                      <a:pt x="62" y="377"/>
                      <a:pt x="62" y="369"/>
                    </a:cubicBezTo>
                    <a:cubicBezTo>
                      <a:pt x="62" y="360"/>
                      <a:pt x="69" y="363"/>
                      <a:pt x="74" y="372"/>
                    </a:cubicBezTo>
                    <a:cubicBezTo>
                      <a:pt x="79" y="381"/>
                      <a:pt x="82" y="386"/>
                      <a:pt x="87" y="389"/>
                    </a:cubicBezTo>
                    <a:cubicBezTo>
                      <a:pt x="91" y="392"/>
                      <a:pt x="87" y="403"/>
                      <a:pt x="87" y="411"/>
                    </a:cubicBezTo>
                    <a:cubicBezTo>
                      <a:pt x="87" y="418"/>
                      <a:pt x="76" y="431"/>
                      <a:pt x="80" y="436"/>
                    </a:cubicBezTo>
                    <a:cubicBezTo>
                      <a:pt x="83" y="442"/>
                      <a:pt x="87" y="435"/>
                      <a:pt x="91" y="425"/>
                    </a:cubicBezTo>
                    <a:cubicBezTo>
                      <a:pt x="96" y="414"/>
                      <a:pt x="102" y="402"/>
                      <a:pt x="108" y="412"/>
                    </a:cubicBezTo>
                    <a:cubicBezTo>
                      <a:pt x="113" y="422"/>
                      <a:pt x="119" y="422"/>
                      <a:pt x="140" y="425"/>
                    </a:cubicBezTo>
                    <a:cubicBezTo>
                      <a:pt x="162" y="427"/>
                      <a:pt x="169" y="443"/>
                      <a:pt x="182" y="449"/>
                    </a:cubicBezTo>
                    <a:cubicBezTo>
                      <a:pt x="195" y="456"/>
                      <a:pt x="214" y="451"/>
                      <a:pt x="232" y="443"/>
                    </a:cubicBezTo>
                    <a:cubicBezTo>
                      <a:pt x="262" y="428"/>
                      <a:pt x="316" y="347"/>
                      <a:pt x="327" y="370"/>
                    </a:cubicBezTo>
                    <a:cubicBezTo>
                      <a:pt x="332" y="378"/>
                      <a:pt x="343" y="406"/>
                      <a:pt x="350" y="408"/>
                    </a:cubicBezTo>
                    <a:cubicBezTo>
                      <a:pt x="375" y="416"/>
                      <a:pt x="352" y="381"/>
                      <a:pt x="344" y="369"/>
                    </a:cubicBezTo>
                    <a:cubicBezTo>
                      <a:pt x="336" y="357"/>
                      <a:pt x="335" y="354"/>
                      <a:pt x="339" y="349"/>
                    </a:cubicBezTo>
                    <a:cubicBezTo>
                      <a:pt x="349" y="337"/>
                      <a:pt x="365" y="358"/>
                      <a:pt x="369" y="367"/>
                    </a:cubicBezTo>
                    <a:cubicBezTo>
                      <a:pt x="374" y="376"/>
                      <a:pt x="387" y="376"/>
                      <a:pt x="399" y="379"/>
                    </a:cubicBezTo>
                    <a:cubicBezTo>
                      <a:pt x="412" y="381"/>
                      <a:pt x="424" y="391"/>
                      <a:pt x="425" y="385"/>
                    </a:cubicBezTo>
                    <a:cubicBezTo>
                      <a:pt x="426" y="379"/>
                      <a:pt x="417" y="373"/>
                      <a:pt x="400" y="368"/>
                    </a:cubicBezTo>
                    <a:cubicBezTo>
                      <a:pt x="384" y="362"/>
                      <a:pt x="392" y="363"/>
                      <a:pt x="389" y="354"/>
                    </a:cubicBezTo>
                    <a:cubicBezTo>
                      <a:pt x="386" y="345"/>
                      <a:pt x="380" y="349"/>
                      <a:pt x="372" y="347"/>
                    </a:cubicBezTo>
                    <a:cubicBezTo>
                      <a:pt x="364" y="345"/>
                      <a:pt x="346" y="327"/>
                      <a:pt x="353" y="319"/>
                    </a:cubicBezTo>
                    <a:cubicBezTo>
                      <a:pt x="355" y="317"/>
                      <a:pt x="365" y="317"/>
                      <a:pt x="377" y="329"/>
                    </a:cubicBezTo>
                    <a:cubicBezTo>
                      <a:pt x="386" y="335"/>
                      <a:pt x="392" y="348"/>
                      <a:pt x="405" y="344"/>
                    </a:cubicBezTo>
                    <a:cubicBezTo>
                      <a:pt x="407" y="334"/>
                      <a:pt x="374" y="312"/>
                      <a:pt x="383" y="302"/>
                    </a:cubicBezTo>
                    <a:cubicBezTo>
                      <a:pt x="393" y="292"/>
                      <a:pt x="396" y="300"/>
                      <a:pt x="409" y="304"/>
                    </a:cubicBezTo>
                    <a:cubicBezTo>
                      <a:pt x="421" y="308"/>
                      <a:pt x="424" y="313"/>
                      <a:pt x="433" y="322"/>
                    </a:cubicBezTo>
                    <a:cubicBezTo>
                      <a:pt x="441" y="331"/>
                      <a:pt x="442" y="339"/>
                      <a:pt x="444" y="332"/>
                    </a:cubicBezTo>
                    <a:cubicBezTo>
                      <a:pt x="447" y="324"/>
                      <a:pt x="445" y="318"/>
                      <a:pt x="438" y="310"/>
                    </a:cubicBezTo>
                    <a:close/>
                  </a:path>
                </a:pathLst>
              </a:custGeom>
              <a:solidFill>
                <a:srgbClr val="CCE1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61" name="Freeform 541"/>
              <p:cNvSpPr>
                <a:spLocks/>
              </p:cNvSpPr>
              <p:nvPr/>
            </p:nvSpPr>
            <p:spPr bwMode="auto">
              <a:xfrm>
                <a:off x="4444" y="1035"/>
                <a:ext cx="518" cy="546"/>
              </a:xfrm>
              <a:custGeom>
                <a:avLst/>
                <a:gdLst>
                  <a:gd name="T0" fmla="*/ 544 w 259"/>
                  <a:gd name="T1" fmla="*/ 0 h 256"/>
                  <a:gd name="T2" fmla="*/ 48 w 259"/>
                  <a:gd name="T3" fmla="*/ 1056 h 256"/>
                  <a:gd name="T4" fmla="*/ 208 w 259"/>
                  <a:gd name="T5" fmla="*/ 1719 h 256"/>
                  <a:gd name="T6" fmla="*/ 648 w 259"/>
                  <a:gd name="T7" fmla="*/ 2133 h 256"/>
                  <a:gd name="T8" fmla="*/ 1296 w 259"/>
                  <a:gd name="T9" fmla="*/ 2329 h 256"/>
                  <a:gd name="T10" fmla="*/ 1816 w 259"/>
                  <a:gd name="T11" fmla="*/ 1482 h 256"/>
                  <a:gd name="T12" fmla="*/ 1904 w 259"/>
                  <a:gd name="T13" fmla="*/ 979 h 256"/>
                  <a:gd name="T14" fmla="*/ 1392 w 259"/>
                  <a:gd name="T15" fmla="*/ 823 h 256"/>
                  <a:gd name="T16" fmla="*/ 1176 w 259"/>
                  <a:gd name="T17" fmla="*/ 659 h 256"/>
                  <a:gd name="T18" fmla="*/ 1048 w 259"/>
                  <a:gd name="T19" fmla="*/ 318 h 256"/>
                  <a:gd name="T20" fmla="*/ 544 w 259"/>
                  <a:gd name="T21" fmla="*/ 0 h 2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59" h="256">
                    <a:moveTo>
                      <a:pt x="68" y="0"/>
                    </a:moveTo>
                    <a:cubicBezTo>
                      <a:pt x="15" y="7"/>
                      <a:pt x="0" y="63"/>
                      <a:pt x="6" y="109"/>
                    </a:cubicBezTo>
                    <a:cubicBezTo>
                      <a:pt x="9" y="131"/>
                      <a:pt x="15" y="157"/>
                      <a:pt x="26" y="177"/>
                    </a:cubicBezTo>
                    <a:cubicBezTo>
                      <a:pt x="38" y="198"/>
                      <a:pt x="61" y="208"/>
                      <a:pt x="81" y="220"/>
                    </a:cubicBezTo>
                    <a:cubicBezTo>
                      <a:pt x="106" y="237"/>
                      <a:pt x="131" y="256"/>
                      <a:pt x="162" y="240"/>
                    </a:cubicBezTo>
                    <a:cubicBezTo>
                      <a:pt x="196" y="223"/>
                      <a:pt x="208" y="182"/>
                      <a:pt x="227" y="153"/>
                    </a:cubicBezTo>
                    <a:cubicBezTo>
                      <a:pt x="239" y="135"/>
                      <a:pt x="259" y="120"/>
                      <a:pt x="238" y="101"/>
                    </a:cubicBezTo>
                    <a:cubicBezTo>
                      <a:pt x="223" y="87"/>
                      <a:pt x="193" y="92"/>
                      <a:pt x="174" y="85"/>
                    </a:cubicBezTo>
                    <a:cubicBezTo>
                      <a:pt x="165" y="82"/>
                      <a:pt x="151" y="79"/>
                      <a:pt x="147" y="68"/>
                    </a:cubicBezTo>
                    <a:cubicBezTo>
                      <a:pt x="139" y="52"/>
                      <a:pt x="149" y="48"/>
                      <a:pt x="131" y="33"/>
                    </a:cubicBezTo>
                    <a:cubicBezTo>
                      <a:pt x="113" y="16"/>
                      <a:pt x="93" y="3"/>
                      <a:pt x="68" y="0"/>
                    </a:cubicBezTo>
                    <a:close/>
                  </a:path>
                </a:pathLst>
              </a:custGeom>
              <a:solidFill>
                <a:srgbClr val="E0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62" name="Freeform 542"/>
              <p:cNvSpPr>
                <a:spLocks/>
              </p:cNvSpPr>
              <p:nvPr/>
            </p:nvSpPr>
            <p:spPr bwMode="auto">
              <a:xfrm>
                <a:off x="4352" y="915"/>
                <a:ext cx="256" cy="459"/>
              </a:xfrm>
              <a:custGeom>
                <a:avLst/>
                <a:gdLst>
                  <a:gd name="T0" fmla="*/ 1024 w 128"/>
                  <a:gd name="T1" fmla="*/ 0 h 215"/>
                  <a:gd name="T2" fmla="*/ 280 w 128"/>
                  <a:gd name="T3" fmla="*/ 2092 h 215"/>
                  <a:gd name="T4" fmla="*/ 1024 w 128"/>
                  <a:gd name="T5" fmla="*/ 0 h 2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8" h="215">
                    <a:moveTo>
                      <a:pt x="128" y="0"/>
                    </a:moveTo>
                    <a:cubicBezTo>
                      <a:pt x="71" y="19"/>
                      <a:pt x="0" y="101"/>
                      <a:pt x="35" y="215"/>
                    </a:cubicBezTo>
                    <a:cubicBezTo>
                      <a:pt x="27" y="188"/>
                      <a:pt x="29" y="63"/>
                      <a:pt x="12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63" name="Freeform 543"/>
              <p:cNvSpPr>
                <a:spLocks/>
              </p:cNvSpPr>
              <p:nvPr/>
            </p:nvSpPr>
            <p:spPr bwMode="auto">
              <a:xfrm>
                <a:off x="4548" y="1069"/>
                <a:ext cx="604" cy="640"/>
              </a:xfrm>
              <a:custGeom>
                <a:avLst/>
                <a:gdLst>
                  <a:gd name="T0" fmla="*/ 0 w 302"/>
                  <a:gd name="T1" fmla="*/ 2526 h 300"/>
                  <a:gd name="T2" fmla="*/ 488 w 302"/>
                  <a:gd name="T3" fmla="*/ 2807 h 300"/>
                  <a:gd name="T4" fmla="*/ 904 w 302"/>
                  <a:gd name="T5" fmla="*/ 2707 h 300"/>
                  <a:gd name="T6" fmla="*/ 1304 w 302"/>
                  <a:gd name="T7" fmla="*/ 2330 h 300"/>
                  <a:gd name="T8" fmla="*/ 1608 w 302"/>
                  <a:gd name="T9" fmla="*/ 1971 h 300"/>
                  <a:gd name="T10" fmla="*/ 1744 w 302"/>
                  <a:gd name="T11" fmla="*/ 1903 h 300"/>
                  <a:gd name="T12" fmla="*/ 1808 w 302"/>
                  <a:gd name="T13" fmla="*/ 1707 h 300"/>
                  <a:gd name="T14" fmla="*/ 2088 w 302"/>
                  <a:gd name="T15" fmla="*/ 1562 h 300"/>
                  <a:gd name="T16" fmla="*/ 2168 w 302"/>
                  <a:gd name="T17" fmla="*/ 1389 h 300"/>
                  <a:gd name="T18" fmla="*/ 2320 w 302"/>
                  <a:gd name="T19" fmla="*/ 1233 h 300"/>
                  <a:gd name="T20" fmla="*/ 2360 w 302"/>
                  <a:gd name="T21" fmla="*/ 582 h 300"/>
                  <a:gd name="T22" fmla="*/ 2104 w 302"/>
                  <a:gd name="T23" fmla="*/ 0 h 300"/>
                  <a:gd name="T24" fmla="*/ 2080 w 302"/>
                  <a:gd name="T25" fmla="*/ 1156 h 300"/>
                  <a:gd name="T26" fmla="*/ 1664 w 302"/>
                  <a:gd name="T27" fmla="*/ 1474 h 300"/>
                  <a:gd name="T28" fmla="*/ 1336 w 302"/>
                  <a:gd name="T29" fmla="*/ 1961 h 300"/>
                  <a:gd name="T30" fmla="*/ 976 w 302"/>
                  <a:gd name="T31" fmla="*/ 2370 h 300"/>
                  <a:gd name="T32" fmla="*/ 688 w 302"/>
                  <a:gd name="T33" fmla="*/ 2639 h 300"/>
                  <a:gd name="T34" fmla="*/ 344 w 302"/>
                  <a:gd name="T35" fmla="*/ 2603 h 300"/>
                  <a:gd name="T36" fmla="*/ 16 w 302"/>
                  <a:gd name="T37" fmla="*/ 2485 h 3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2" h="300">
                    <a:moveTo>
                      <a:pt x="0" y="260"/>
                    </a:moveTo>
                    <a:cubicBezTo>
                      <a:pt x="18" y="272"/>
                      <a:pt x="42" y="278"/>
                      <a:pt x="61" y="289"/>
                    </a:cubicBezTo>
                    <a:cubicBezTo>
                      <a:pt x="81" y="300"/>
                      <a:pt x="95" y="291"/>
                      <a:pt x="113" y="279"/>
                    </a:cubicBezTo>
                    <a:cubicBezTo>
                      <a:pt x="131" y="267"/>
                      <a:pt x="146" y="252"/>
                      <a:pt x="163" y="240"/>
                    </a:cubicBezTo>
                    <a:cubicBezTo>
                      <a:pt x="179" y="229"/>
                      <a:pt x="187" y="214"/>
                      <a:pt x="201" y="203"/>
                    </a:cubicBezTo>
                    <a:cubicBezTo>
                      <a:pt x="205" y="200"/>
                      <a:pt x="214" y="199"/>
                      <a:pt x="218" y="196"/>
                    </a:cubicBezTo>
                    <a:cubicBezTo>
                      <a:pt x="223" y="190"/>
                      <a:pt x="220" y="182"/>
                      <a:pt x="226" y="176"/>
                    </a:cubicBezTo>
                    <a:cubicBezTo>
                      <a:pt x="238" y="163"/>
                      <a:pt x="251" y="178"/>
                      <a:pt x="261" y="161"/>
                    </a:cubicBezTo>
                    <a:cubicBezTo>
                      <a:pt x="266" y="153"/>
                      <a:pt x="264" y="150"/>
                      <a:pt x="271" y="143"/>
                    </a:cubicBezTo>
                    <a:cubicBezTo>
                      <a:pt x="277" y="138"/>
                      <a:pt x="285" y="135"/>
                      <a:pt x="290" y="127"/>
                    </a:cubicBezTo>
                    <a:cubicBezTo>
                      <a:pt x="302" y="110"/>
                      <a:pt x="298" y="80"/>
                      <a:pt x="295" y="60"/>
                    </a:cubicBezTo>
                    <a:cubicBezTo>
                      <a:pt x="292" y="38"/>
                      <a:pt x="283" y="13"/>
                      <a:pt x="263" y="0"/>
                    </a:cubicBezTo>
                    <a:cubicBezTo>
                      <a:pt x="279" y="37"/>
                      <a:pt x="294" y="85"/>
                      <a:pt x="260" y="119"/>
                    </a:cubicBezTo>
                    <a:cubicBezTo>
                      <a:pt x="246" y="133"/>
                      <a:pt x="223" y="139"/>
                      <a:pt x="208" y="152"/>
                    </a:cubicBezTo>
                    <a:cubicBezTo>
                      <a:pt x="191" y="166"/>
                      <a:pt x="179" y="184"/>
                      <a:pt x="167" y="202"/>
                    </a:cubicBezTo>
                    <a:cubicBezTo>
                      <a:pt x="155" y="221"/>
                      <a:pt x="141" y="232"/>
                      <a:pt x="122" y="244"/>
                    </a:cubicBezTo>
                    <a:cubicBezTo>
                      <a:pt x="111" y="252"/>
                      <a:pt x="98" y="267"/>
                      <a:pt x="86" y="272"/>
                    </a:cubicBezTo>
                    <a:cubicBezTo>
                      <a:pt x="73" y="277"/>
                      <a:pt x="55" y="270"/>
                      <a:pt x="43" y="268"/>
                    </a:cubicBezTo>
                    <a:cubicBezTo>
                      <a:pt x="30" y="266"/>
                      <a:pt x="12" y="264"/>
                      <a:pt x="2" y="256"/>
                    </a:cubicBezTo>
                  </a:path>
                </a:pathLst>
              </a:custGeom>
              <a:solidFill>
                <a:srgbClr val="B0D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64" name="Freeform 544"/>
              <p:cNvSpPr>
                <a:spLocks/>
              </p:cNvSpPr>
              <p:nvPr/>
            </p:nvSpPr>
            <p:spPr bwMode="auto">
              <a:xfrm>
                <a:off x="4480" y="1286"/>
                <a:ext cx="410" cy="267"/>
              </a:xfrm>
              <a:custGeom>
                <a:avLst/>
                <a:gdLst>
                  <a:gd name="T0" fmla="*/ 0 w 205"/>
                  <a:gd name="T1" fmla="*/ 0 h 125"/>
                  <a:gd name="T2" fmla="*/ 248 w 205"/>
                  <a:gd name="T3" fmla="*/ 684 h 125"/>
                  <a:gd name="T4" fmla="*/ 832 w 205"/>
                  <a:gd name="T5" fmla="*/ 1113 h 125"/>
                  <a:gd name="T6" fmla="*/ 1288 w 205"/>
                  <a:gd name="T7" fmla="*/ 927 h 125"/>
                  <a:gd name="T8" fmla="*/ 1640 w 205"/>
                  <a:gd name="T9" fmla="*/ 265 h 125"/>
                  <a:gd name="T10" fmla="*/ 1064 w 205"/>
                  <a:gd name="T11" fmla="*/ 927 h 125"/>
                  <a:gd name="T12" fmla="*/ 512 w 205"/>
                  <a:gd name="T13" fmla="*/ 748 h 125"/>
                  <a:gd name="T14" fmla="*/ 0 w 205"/>
                  <a:gd name="T15" fmla="*/ 0 h 1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5" h="125">
                    <a:moveTo>
                      <a:pt x="0" y="0"/>
                    </a:moveTo>
                    <a:cubicBezTo>
                      <a:pt x="9" y="40"/>
                      <a:pt x="7" y="49"/>
                      <a:pt x="31" y="70"/>
                    </a:cubicBezTo>
                    <a:cubicBezTo>
                      <a:pt x="55" y="90"/>
                      <a:pt x="83" y="103"/>
                      <a:pt x="104" y="114"/>
                    </a:cubicBezTo>
                    <a:cubicBezTo>
                      <a:pt x="125" y="125"/>
                      <a:pt x="147" y="112"/>
                      <a:pt x="161" y="95"/>
                    </a:cubicBezTo>
                    <a:cubicBezTo>
                      <a:pt x="175" y="78"/>
                      <a:pt x="186" y="47"/>
                      <a:pt x="205" y="27"/>
                    </a:cubicBezTo>
                    <a:cubicBezTo>
                      <a:pt x="189" y="43"/>
                      <a:pt x="166" y="86"/>
                      <a:pt x="133" y="95"/>
                    </a:cubicBezTo>
                    <a:cubicBezTo>
                      <a:pt x="99" y="105"/>
                      <a:pt x="88" y="92"/>
                      <a:pt x="64" y="77"/>
                    </a:cubicBezTo>
                    <a:cubicBezTo>
                      <a:pt x="32" y="56"/>
                      <a:pt x="9" y="37"/>
                      <a:pt x="0" y="0"/>
                    </a:cubicBezTo>
                  </a:path>
                </a:pathLst>
              </a:custGeom>
              <a:solidFill>
                <a:srgbClr val="C69A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65" name="Freeform 545"/>
              <p:cNvSpPr>
                <a:spLocks/>
              </p:cNvSpPr>
              <p:nvPr/>
            </p:nvSpPr>
            <p:spPr bwMode="auto">
              <a:xfrm>
                <a:off x="4690" y="1116"/>
                <a:ext cx="188" cy="143"/>
              </a:xfrm>
              <a:custGeom>
                <a:avLst/>
                <a:gdLst>
                  <a:gd name="T0" fmla="*/ 0 w 94"/>
                  <a:gd name="T1" fmla="*/ 0 h 67"/>
                  <a:gd name="T2" fmla="*/ 80 w 94"/>
                  <a:gd name="T3" fmla="*/ 196 h 67"/>
                  <a:gd name="T4" fmla="*/ 312 w 94"/>
                  <a:gd name="T5" fmla="*/ 523 h 67"/>
                  <a:gd name="T6" fmla="*/ 752 w 94"/>
                  <a:gd name="T7" fmla="*/ 602 h 67"/>
                  <a:gd name="T8" fmla="*/ 200 w 94"/>
                  <a:gd name="T9" fmla="*/ 566 h 67"/>
                  <a:gd name="T10" fmla="*/ 0 w 94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4" h="67">
                    <a:moveTo>
                      <a:pt x="0" y="0"/>
                    </a:moveTo>
                    <a:cubicBezTo>
                      <a:pt x="4" y="6"/>
                      <a:pt x="8" y="14"/>
                      <a:pt x="10" y="20"/>
                    </a:cubicBezTo>
                    <a:cubicBezTo>
                      <a:pt x="15" y="34"/>
                      <a:pt x="17" y="47"/>
                      <a:pt x="39" y="54"/>
                    </a:cubicBezTo>
                    <a:cubicBezTo>
                      <a:pt x="67" y="63"/>
                      <a:pt x="94" y="62"/>
                      <a:pt x="94" y="62"/>
                    </a:cubicBezTo>
                    <a:cubicBezTo>
                      <a:pt x="70" y="65"/>
                      <a:pt x="41" y="67"/>
                      <a:pt x="25" y="58"/>
                    </a:cubicBezTo>
                    <a:cubicBezTo>
                      <a:pt x="10" y="48"/>
                      <a:pt x="3" y="13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66" name="Freeform 546"/>
              <p:cNvSpPr>
                <a:spLocks/>
              </p:cNvSpPr>
              <p:nvPr/>
            </p:nvSpPr>
            <p:spPr bwMode="auto">
              <a:xfrm>
                <a:off x="4318" y="762"/>
                <a:ext cx="892" cy="972"/>
              </a:xfrm>
              <a:custGeom>
                <a:avLst/>
                <a:gdLst>
                  <a:gd name="T0" fmla="*/ 3328 w 446"/>
                  <a:gd name="T1" fmla="*/ 2782 h 456"/>
                  <a:gd name="T2" fmla="*/ 3368 w 446"/>
                  <a:gd name="T3" fmla="*/ 1959 h 456"/>
                  <a:gd name="T4" fmla="*/ 3152 w 446"/>
                  <a:gd name="T5" fmla="*/ 1268 h 456"/>
                  <a:gd name="T6" fmla="*/ 3072 w 446"/>
                  <a:gd name="T7" fmla="*/ 1096 h 456"/>
                  <a:gd name="T8" fmla="*/ 3040 w 446"/>
                  <a:gd name="T9" fmla="*/ 631 h 456"/>
                  <a:gd name="T10" fmla="*/ 2968 w 446"/>
                  <a:gd name="T11" fmla="*/ 454 h 456"/>
                  <a:gd name="T12" fmla="*/ 2800 w 446"/>
                  <a:gd name="T13" fmla="*/ 618 h 456"/>
                  <a:gd name="T14" fmla="*/ 2904 w 446"/>
                  <a:gd name="T15" fmla="*/ 358 h 456"/>
                  <a:gd name="T16" fmla="*/ 2696 w 446"/>
                  <a:gd name="T17" fmla="*/ 563 h 456"/>
                  <a:gd name="T18" fmla="*/ 2408 w 446"/>
                  <a:gd name="T19" fmla="*/ 232 h 456"/>
                  <a:gd name="T20" fmla="*/ 2304 w 446"/>
                  <a:gd name="T21" fmla="*/ 326 h 456"/>
                  <a:gd name="T22" fmla="*/ 1520 w 446"/>
                  <a:gd name="T23" fmla="*/ 341 h 456"/>
                  <a:gd name="T24" fmla="*/ 1280 w 446"/>
                  <a:gd name="T25" fmla="*/ 173 h 456"/>
                  <a:gd name="T26" fmla="*/ 1264 w 446"/>
                  <a:gd name="T27" fmla="*/ 437 h 456"/>
                  <a:gd name="T28" fmla="*/ 816 w 446"/>
                  <a:gd name="T29" fmla="*/ 377 h 456"/>
                  <a:gd name="T30" fmla="*/ 784 w 446"/>
                  <a:gd name="T31" fmla="*/ 463 h 456"/>
                  <a:gd name="T32" fmla="*/ 616 w 446"/>
                  <a:gd name="T33" fmla="*/ 882 h 456"/>
                  <a:gd name="T34" fmla="*/ 400 w 446"/>
                  <a:gd name="T35" fmla="*/ 1085 h 456"/>
                  <a:gd name="T36" fmla="*/ 280 w 446"/>
                  <a:gd name="T37" fmla="*/ 1337 h 456"/>
                  <a:gd name="T38" fmla="*/ 176 w 446"/>
                  <a:gd name="T39" fmla="*/ 1541 h 456"/>
                  <a:gd name="T40" fmla="*/ 296 w 446"/>
                  <a:gd name="T41" fmla="*/ 2714 h 456"/>
                  <a:gd name="T42" fmla="*/ 432 w 446"/>
                  <a:gd name="T43" fmla="*/ 3602 h 456"/>
                  <a:gd name="T44" fmla="*/ 496 w 446"/>
                  <a:gd name="T45" fmla="*/ 3577 h 456"/>
                  <a:gd name="T46" fmla="*/ 688 w 446"/>
                  <a:gd name="T47" fmla="*/ 3767 h 456"/>
                  <a:gd name="T48" fmla="*/ 632 w 446"/>
                  <a:gd name="T49" fmla="*/ 4235 h 456"/>
                  <a:gd name="T50" fmla="*/ 856 w 446"/>
                  <a:gd name="T51" fmla="*/ 3990 h 456"/>
                  <a:gd name="T52" fmla="*/ 1456 w 446"/>
                  <a:gd name="T53" fmla="*/ 4357 h 456"/>
                  <a:gd name="T54" fmla="*/ 2616 w 446"/>
                  <a:gd name="T55" fmla="*/ 3585 h 456"/>
                  <a:gd name="T56" fmla="*/ 2744 w 446"/>
                  <a:gd name="T57" fmla="*/ 3577 h 456"/>
                  <a:gd name="T58" fmla="*/ 2952 w 446"/>
                  <a:gd name="T59" fmla="*/ 3553 h 456"/>
                  <a:gd name="T60" fmla="*/ 3400 w 446"/>
                  <a:gd name="T61" fmla="*/ 3730 h 456"/>
                  <a:gd name="T62" fmla="*/ 3112 w 446"/>
                  <a:gd name="T63" fmla="*/ 3430 h 456"/>
                  <a:gd name="T64" fmla="*/ 2824 w 446"/>
                  <a:gd name="T65" fmla="*/ 3089 h 456"/>
                  <a:gd name="T66" fmla="*/ 3232 w 446"/>
                  <a:gd name="T67" fmla="*/ 3330 h 456"/>
                  <a:gd name="T68" fmla="*/ 3264 w 446"/>
                  <a:gd name="T69" fmla="*/ 2944 h 456"/>
                  <a:gd name="T70" fmla="*/ 3552 w 446"/>
                  <a:gd name="T71" fmla="*/ 3217 h 4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446" h="456">
                    <a:moveTo>
                      <a:pt x="438" y="310"/>
                    </a:moveTo>
                    <a:cubicBezTo>
                      <a:pt x="431" y="302"/>
                      <a:pt x="426" y="294"/>
                      <a:pt x="416" y="287"/>
                    </a:cubicBezTo>
                    <a:cubicBezTo>
                      <a:pt x="409" y="282"/>
                      <a:pt x="414" y="273"/>
                      <a:pt x="420" y="267"/>
                    </a:cubicBezTo>
                    <a:cubicBezTo>
                      <a:pt x="437" y="243"/>
                      <a:pt x="421" y="220"/>
                      <a:pt x="421" y="202"/>
                    </a:cubicBezTo>
                    <a:cubicBezTo>
                      <a:pt x="421" y="191"/>
                      <a:pt x="405" y="162"/>
                      <a:pt x="391" y="140"/>
                    </a:cubicBezTo>
                    <a:cubicBezTo>
                      <a:pt x="389" y="134"/>
                      <a:pt x="392" y="132"/>
                      <a:pt x="394" y="131"/>
                    </a:cubicBezTo>
                    <a:cubicBezTo>
                      <a:pt x="397" y="129"/>
                      <a:pt x="400" y="127"/>
                      <a:pt x="402" y="124"/>
                    </a:cubicBezTo>
                    <a:cubicBezTo>
                      <a:pt x="409" y="111"/>
                      <a:pt x="394" y="111"/>
                      <a:pt x="384" y="113"/>
                    </a:cubicBezTo>
                    <a:cubicBezTo>
                      <a:pt x="382" y="113"/>
                      <a:pt x="375" y="114"/>
                      <a:pt x="374" y="109"/>
                    </a:cubicBezTo>
                    <a:cubicBezTo>
                      <a:pt x="372" y="96"/>
                      <a:pt x="378" y="77"/>
                      <a:pt x="380" y="65"/>
                    </a:cubicBezTo>
                    <a:cubicBezTo>
                      <a:pt x="382" y="51"/>
                      <a:pt x="381" y="38"/>
                      <a:pt x="374" y="33"/>
                    </a:cubicBezTo>
                    <a:cubicBezTo>
                      <a:pt x="370" y="31"/>
                      <a:pt x="369" y="36"/>
                      <a:pt x="371" y="47"/>
                    </a:cubicBezTo>
                    <a:cubicBezTo>
                      <a:pt x="373" y="57"/>
                      <a:pt x="364" y="74"/>
                      <a:pt x="358" y="68"/>
                    </a:cubicBezTo>
                    <a:cubicBezTo>
                      <a:pt x="356" y="67"/>
                      <a:pt x="354" y="65"/>
                      <a:pt x="350" y="64"/>
                    </a:cubicBezTo>
                    <a:cubicBezTo>
                      <a:pt x="350" y="62"/>
                      <a:pt x="350" y="61"/>
                      <a:pt x="350" y="59"/>
                    </a:cubicBezTo>
                    <a:cubicBezTo>
                      <a:pt x="352" y="51"/>
                      <a:pt x="361" y="45"/>
                      <a:pt x="363" y="37"/>
                    </a:cubicBezTo>
                    <a:cubicBezTo>
                      <a:pt x="365" y="24"/>
                      <a:pt x="357" y="26"/>
                      <a:pt x="351" y="35"/>
                    </a:cubicBezTo>
                    <a:cubicBezTo>
                      <a:pt x="346" y="42"/>
                      <a:pt x="347" y="54"/>
                      <a:pt x="337" y="58"/>
                    </a:cubicBezTo>
                    <a:cubicBezTo>
                      <a:pt x="327" y="62"/>
                      <a:pt x="319" y="51"/>
                      <a:pt x="311" y="47"/>
                    </a:cubicBezTo>
                    <a:cubicBezTo>
                      <a:pt x="294" y="40"/>
                      <a:pt x="299" y="33"/>
                      <a:pt x="301" y="24"/>
                    </a:cubicBezTo>
                    <a:cubicBezTo>
                      <a:pt x="303" y="14"/>
                      <a:pt x="314" y="6"/>
                      <a:pt x="306" y="3"/>
                    </a:cubicBezTo>
                    <a:cubicBezTo>
                      <a:pt x="298" y="0"/>
                      <a:pt x="292" y="28"/>
                      <a:pt x="288" y="34"/>
                    </a:cubicBezTo>
                    <a:cubicBezTo>
                      <a:pt x="283" y="40"/>
                      <a:pt x="273" y="35"/>
                      <a:pt x="250" y="29"/>
                    </a:cubicBezTo>
                    <a:cubicBezTo>
                      <a:pt x="227" y="24"/>
                      <a:pt x="204" y="31"/>
                      <a:pt x="190" y="35"/>
                    </a:cubicBezTo>
                    <a:cubicBezTo>
                      <a:pt x="177" y="38"/>
                      <a:pt x="179" y="36"/>
                      <a:pt x="174" y="33"/>
                    </a:cubicBezTo>
                    <a:cubicBezTo>
                      <a:pt x="168" y="30"/>
                      <a:pt x="164" y="19"/>
                      <a:pt x="160" y="18"/>
                    </a:cubicBezTo>
                    <a:cubicBezTo>
                      <a:pt x="157" y="17"/>
                      <a:pt x="153" y="23"/>
                      <a:pt x="156" y="28"/>
                    </a:cubicBezTo>
                    <a:cubicBezTo>
                      <a:pt x="160" y="33"/>
                      <a:pt x="167" y="39"/>
                      <a:pt x="158" y="45"/>
                    </a:cubicBezTo>
                    <a:cubicBezTo>
                      <a:pt x="148" y="50"/>
                      <a:pt x="137" y="54"/>
                      <a:pt x="128" y="54"/>
                    </a:cubicBezTo>
                    <a:cubicBezTo>
                      <a:pt x="118" y="54"/>
                      <a:pt x="108" y="41"/>
                      <a:pt x="102" y="39"/>
                    </a:cubicBezTo>
                    <a:cubicBezTo>
                      <a:pt x="97" y="37"/>
                      <a:pt x="96" y="31"/>
                      <a:pt x="93" y="33"/>
                    </a:cubicBezTo>
                    <a:cubicBezTo>
                      <a:pt x="89" y="34"/>
                      <a:pt x="90" y="45"/>
                      <a:pt x="98" y="48"/>
                    </a:cubicBezTo>
                    <a:cubicBezTo>
                      <a:pt x="107" y="52"/>
                      <a:pt x="118" y="55"/>
                      <a:pt x="106" y="70"/>
                    </a:cubicBezTo>
                    <a:cubicBezTo>
                      <a:pt x="102" y="75"/>
                      <a:pt x="95" y="90"/>
                      <a:pt x="77" y="91"/>
                    </a:cubicBezTo>
                    <a:cubicBezTo>
                      <a:pt x="60" y="92"/>
                      <a:pt x="28" y="66"/>
                      <a:pt x="39" y="92"/>
                    </a:cubicBezTo>
                    <a:cubicBezTo>
                      <a:pt x="42" y="100"/>
                      <a:pt x="55" y="100"/>
                      <a:pt x="50" y="112"/>
                    </a:cubicBezTo>
                    <a:cubicBezTo>
                      <a:pt x="46" y="121"/>
                      <a:pt x="35" y="119"/>
                      <a:pt x="27" y="117"/>
                    </a:cubicBezTo>
                    <a:cubicBezTo>
                      <a:pt x="26" y="129"/>
                      <a:pt x="42" y="126"/>
                      <a:pt x="35" y="138"/>
                    </a:cubicBezTo>
                    <a:cubicBezTo>
                      <a:pt x="28" y="149"/>
                      <a:pt x="6" y="135"/>
                      <a:pt x="2" y="149"/>
                    </a:cubicBezTo>
                    <a:cubicBezTo>
                      <a:pt x="0" y="160"/>
                      <a:pt x="15" y="154"/>
                      <a:pt x="22" y="159"/>
                    </a:cubicBezTo>
                    <a:cubicBezTo>
                      <a:pt x="28" y="164"/>
                      <a:pt x="36" y="169"/>
                      <a:pt x="32" y="180"/>
                    </a:cubicBezTo>
                    <a:cubicBezTo>
                      <a:pt x="21" y="221"/>
                      <a:pt x="28" y="245"/>
                      <a:pt x="37" y="280"/>
                    </a:cubicBezTo>
                    <a:cubicBezTo>
                      <a:pt x="47" y="319"/>
                      <a:pt x="59" y="340"/>
                      <a:pt x="61" y="349"/>
                    </a:cubicBezTo>
                    <a:cubicBezTo>
                      <a:pt x="63" y="358"/>
                      <a:pt x="58" y="363"/>
                      <a:pt x="54" y="372"/>
                    </a:cubicBezTo>
                    <a:cubicBezTo>
                      <a:pt x="51" y="381"/>
                      <a:pt x="49" y="389"/>
                      <a:pt x="56" y="393"/>
                    </a:cubicBezTo>
                    <a:cubicBezTo>
                      <a:pt x="63" y="397"/>
                      <a:pt x="62" y="377"/>
                      <a:pt x="62" y="369"/>
                    </a:cubicBezTo>
                    <a:cubicBezTo>
                      <a:pt x="62" y="361"/>
                      <a:pt x="69" y="363"/>
                      <a:pt x="74" y="372"/>
                    </a:cubicBezTo>
                    <a:cubicBezTo>
                      <a:pt x="79" y="381"/>
                      <a:pt x="82" y="386"/>
                      <a:pt x="86" y="389"/>
                    </a:cubicBezTo>
                    <a:cubicBezTo>
                      <a:pt x="91" y="393"/>
                      <a:pt x="86" y="403"/>
                      <a:pt x="86" y="411"/>
                    </a:cubicBezTo>
                    <a:cubicBezTo>
                      <a:pt x="86" y="418"/>
                      <a:pt x="76" y="431"/>
                      <a:pt x="79" y="437"/>
                    </a:cubicBezTo>
                    <a:cubicBezTo>
                      <a:pt x="83" y="442"/>
                      <a:pt x="86" y="435"/>
                      <a:pt x="91" y="425"/>
                    </a:cubicBezTo>
                    <a:cubicBezTo>
                      <a:pt x="96" y="414"/>
                      <a:pt x="102" y="402"/>
                      <a:pt x="107" y="412"/>
                    </a:cubicBezTo>
                    <a:cubicBezTo>
                      <a:pt x="113" y="422"/>
                      <a:pt x="118" y="422"/>
                      <a:pt x="140" y="425"/>
                    </a:cubicBezTo>
                    <a:cubicBezTo>
                      <a:pt x="162" y="427"/>
                      <a:pt x="168" y="443"/>
                      <a:pt x="182" y="450"/>
                    </a:cubicBezTo>
                    <a:cubicBezTo>
                      <a:pt x="195" y="456"/>
                      <a:pt x="214" y="451"/>
                      <a:pt x="231" y="443"/>
                    </a:cubicBezTo>
                    <a:cubicBezTo>
                      <a:pt x="262" y="428"/>
                      <a:pt x="316" y="347"/>
                      <a:pt x="327" y="370"/>
                    </a:cubicBezTo>
                    <a:cubicBezTo>
                      <a:pt x="332" y="378"/>
                      <a:pt x="343" y="406"/>
                      <a:pt x="350" y="408"/>
                    </a:cubicBezTo>
                    <a:cubicBezTo>
                      <a:pt x="375" y="416"/>
                      <a:pt x="352" y="382"/>
                      <a:pt x="343" y="369"/>
                    </a:cubicBezTo>
                    <a:cubicBezTo>
                      <a:pt x="335" y="357"/>
                      <a:pt x="335" y="354"/>
                      <a:pt x="339" y="349"/>
                    </a:cubicBezTo>
                    <a:cubicBezTo>
                      <a:pt x="349" y="338"/>
                      <a:pt x="364" y="358"/>
                      <a:pt x="369" y="367"/>
                    </a:cubicBezTo>
                    <a:cubicBezTo>
                      <a:pt x="373" y="376"/>
                      <a:pt x="387" y="376"/>
                      <a:pt x="399" y="379"/>
                    </a:cubicBezTo>
                    <a:cubicBezTo>
                      <a:pt x="412" y="381"/>
                      <a:pt x="424" y="391"/>
                      <a:pt x="425" y="385"/>
                    </a:cubicBezTo>
                    <a:cubicBezTo>
                      <a:pt x="426" y="379"/>
                      <a:pt x="417" y="373"/>
                      <a:pt x="400" y="368"/>
                    </a:cubicBezTo>
                    <a:cubicBezTo>
                      <a:pt x="384" y="362"/>
                      <a:pt x="392" y="363"/>
                      <a:pt x="389" y="354"/>
                    </a:cubicBezTo>
                    <a:cubicBezTo>
                      <a:pt x="386" y="346"/>
                      <a:pt x="380" y="349"/>
                      <a:pt x="372" y="347"/>
                    </a:cubicBezTo>
                    <a:cubicBezTo>
                      <a:pt x="364" y="345"/>
                      <a:pt x="346" y="327"/>
                      <a:pt x="353" y="319"/>
                    </a:cubicBezTo>
                    <a:cubicBezTo>
                      <a:pt x="355" y="317"/>
                      <a:pt x="364" y="317"/>
                      <a:pt x="376" y="329"/>
                    </a:cubicBezTo>
                    <a:cubicBezTo>
                      <a:pt x="386" y="335"/>
                      <a:pt x="392" y="348"/>
                      <a:pt x="404" y="344"/>
                    </a:cubicBezTo>
                    <a:cubicBezTo>
                      <a:pt x="407" y="334"/>
                      <a:pt x="374" y="312"/>
                      <a:pt x="383" y="302"/>
                    </a:cubicBezTo>
                    <a:cubicBezTo>
                      <a:pt x="392" y="292"/>
                      <a:pt x="396" y="300"/>
                      <a:pt x="408" y="304"/>
                    </a:cubicBezTo>
                    <a:cubicBezTo>
                      <a:pt x="421" y="308"/>
                      <a:pt x="424" y="313"/>
                      <a:pt x="433" y="322"/>
                    </a:cubicBezTo>
                    <a:cubicBezTo>
                      <a:pt x="441" y="331"/>
                      <a:pt x="442" y="339"/>
                      <a:pt x="444" y="332"/>
                    </a:cubicBezTo>
                    <a:cubicBezTo>
                      <a:pt x="446" y="324"/>
                      <a:pt x="445" y="318"/>
                      <a:pt x="438" y="310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67" name="Freeform 547"/>
              <p:cNvSpPr>
                <a:spLocks/>
              </p:cNvSpPr>
              <p:nvPr/>
            </p:nvSpPr>
            <p:spPr bwMode="auto">
              <a:xfrm>
                <a:off x="4444" y="1033"/>
                <a:ext cx="516" cy="544"/>
              </a:xfrm>
              <a:custGeom>
                <a:avLst/>
                <a:gdLst>
                  <a:gd name="T0" fmla="*/ 544 w 258"/>
                  <a:gd name="T1" fmla="*/ 0 h 255"/>
                  <a:gd name="T2" fmla="*/ 48 w 258"/>
                  <a:gd name="T3" fmla="*/ 1060 h 255"/>
                  <a:gd name="T4" fmla="*/ 208 w 258"/>
                  <a:gd name="T5" fmla="*/ 1707 h 255"/>
                  <a:gd name="T6" fmla="*/ 640 w 258"/>
                  <a:gd name="T7" fmla="*/ 2135 h 255"/>
                  <a:gd name="T8" fmla="*/ 1296 w 258"/>
                  <a:gd name="T9" fmla="*/ 2330 h 255"/>
                  <a:gd name="T10" fmla="*/ 1816 w 258"/>
                  <a:gd name="T11" fmla="*/ 1483 h 255"/>
                  <a:gd name="T12" fmla="*/ 1896 w 258"/>
                  <a:gd name="T13" fmla="*/ 979 h 255"/>
                  <a:gd name="T14" fmla="*/ 1384 w 258"/>
                  <a:gd name="T15" fmla="*/ 823 h 255"/>
                  <a:gd name="T16" fmla="*/ 1168 w 258"/>
                  <a:gd name="T17" fmla="*/ 659 h 255"/>
                  <a:gd name="T18" fmla="*/ 1048 w 258"/>
                  <a:gd name="T19" fmla="*/ 318 h 255"/>
                  <a:gd name="T20" fmla="*/ 544 w 258"/>
                  <a:gd name="T21" fmla="*/ 0 h 2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58" h="255">
                    <a:moveTo>
                      <a:pt x="68" y="0"/>
                    </a:moveTo>
                    <a:cubicBezTo>
                      <a:pt x="15" y="6"/>
                      <a:pt x="0" y="63"/>
                      <a:pt x="6" y="109"/>
                    </a:cubicBezTo>
                    <a:cubicBezTo>
                      <a:pt x="9" y="131"/>
                      <a:pt x="15" y="157"/>
                      <a:pt x="26" y="176"/>
                    </a:cubicBezTo>
                    <a:cubicBezTo>
                      <a:pt x="37" y="198"/>
                      <a:pt x="60" y="208"/>
                      <a:pt x="80" y="220"/>
                    </a:cubicBezTo>
                    <a:cubicBezTo>
                      <a:pt x="106" y="236"/>
                      <a:pt x="130" y="255"/>
                      <a:pt x="162" y="240"/>
                    </a:cubicBezTo>
                    <a:cubicBezTo>
                      <a:pt x="195" y="223"/>
                      <a:pt x="208" y="182"/>
                      <a:pt x="227" y="153"/>
                    </a:cubicBezTo>
                    <a:cubicBezTo>
                      <a:pt x="238" y="135"/>
                      <a:pt x="258" y="120"/>
                      <a:pt x="237" y="101"/>
                    </a:cubicBezTo>
                    <a:cubicBezTo>
                      <a:pt x="222" y="87"/>
                      <a:pt x="193" y="91"/>
                      <a:pt x="173" y="85"/>
                    </a:cubicBezTo>
                    <a:cubicBezTo>
                      <a:pt x="164" y="82"/>
                      <a:pt x="151" y="78"/>
                      <a:pt x="146" y="68"/>
                    </a:cubicBezTo>
                    <a:cubicBezTo>
                      <a:pt x="139" y="52"/>
                      <a:pt x="148" y="48"/>
                      <a:pt x="131" y="33"/>
                    </a:cubicBezTo>
                    <a:cubicBezTo>
                      <a:pt x="112" y="16"/>
                      <a:pt x="93" y="3"/>
                      <a:pt x="68" y="0"/>
                    </a:cubicBezTo>
                    <a:close/>
                  </a:path>
                </a:pathLst>
              </a:custGeom>
              <a:noFill/>
              <a:ln w="3175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68" name="Freeform 548"/>
              <p:cNvSpPr>
                <a:spLocks/>
              </p:cNvSpPr>
              <p:nvPr/>
            </p:nvSpPr>
            <p:spPr bwMode="auto">
              <a:xfrm>
                <a:off x="4478" y="1024"/>
                <a:ext cx="90" cy="96"/>
              </a:xfrm>
              <a:custGeom>
                <a:avLst/>
                <a:gdLst>
                  <a:gd name="T0" fmla="*/ 72 w 45"/>
                  <a:gd name="T1" fmla="*/ 369 h 45"/>
                  <a:gd name="T2" fmla="*/ 56 w 45"/>
                  <a:gd name="T3" fmla="*/ 87 h 45"/>
                  <a:gd name="T4" fmla="*/ 288 w 45"/>
                  <a:gd name="T5" fmla="*/ 68 h 45"/>
                  <a:gd name="T6" fmla="*/ 304 w 45"/>
                  <a:gd name="T7" fmla="*/ 350 h 45"/>
                  <a:gd name="T8" fmla="*/ 72 w 45"/>
                  <a:gd name="T9" fmla="*/ 369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9" y="38"/>
                    </a:moveTo>
                    <a:cubicBezTo>
                      <a:pt x="1" y="31"/>
                      <a:pt x="0" y="18"/>
                      <a:pt x="7" y="9"/>
                    </a:cubicBezTo>
                    <a:cubicBezTo>
                      <a:pt x="15" y="1"/>
                      <a:pt x="28" y="0"/>
                      <a:pt x="36" y="7"/>
                    </a:cubicBezTo>
                    <a:cubicBezTo>
                      <a:pt x="44" y="15"/>
                      <a:pt x="45" y="28"/>
                      <a:pt x="38" y="36"/>
                    </a:cubicBezTo>
                    <a:cubicBezTo>
                      <a:pt x="30" y="45"/>
                      <a:pt x="17" y="45"/>
                      <a:pt x="9" y="3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69" name="Freeform 549"/>
              <p:cNvSpPr>
                <a:spLocks/>
              </p:cNvSpPr>
              <p:nvPr/>
            </p:nvSpPr>
            <p:spPr bwMode="auto">
              <a:xfrm>
                <a:off x="4570" y="1011"/>
                <a:ext cx="50" cy="51"/>
              </a:xfrm>
              <a:custGeom>
                <a:avLst/>
                <a:gdLst>
                  <a:gd name="T0" fmla="*/ 40 w 25"/>
                  <a:gd name="T1" fmla="*/ 193 h 24"/>
                  <a:gd name="T2" fmla="*/ 32 w 25"/>
                  <a:gd name="T3" fmla="*/ 49 h 24"/>
                  <a:gd name="T4" fmla="*/ 152 w 25"/>
                  <a:gd name="T5" fmla="*/ 40 h 24"/>
                  <a:gd name="T6" fmla="*/ 160 w 25"/>
                  <a:gd name="T7" fmla="*/ 181 h 24"/>
                  <a:gd name="T8" fmla="*/ 40 w 25"/>
                  <a:gd name="T9" fmla="*/ 19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5" y="20"/>
                    </a:moveTo>
                    <a:cubicBezTo>
                      <a:pt x="0" y="16"/>
                      <a:pt x="0" y="9"/>
                      <a:pt x="4" y="5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4" y="8"/>
                      <a:pt x="25" y="15"/>
                      <a:pt x="20" y="19"/>
                    </a:cubicBezTo>
                    <a:cubicBezTo>
                      <a:pt x="16" y="24"/>
                      <a:pt x="9" y="24"/>
                      <a:pt x="5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70" name="Freeform 550"/>
              <p:cNvSpPr>
                <a:spLocks/>
              </p:cNvSpPr>
              <p:nvPr/>
            </p:nvSpPr>
            <p:spPr bwMode="auto">
              <a:xfrm>
                <a:off x="4450" y="1109"/>
                <a:ext cx="38" cy="41"/>
              </a:xfrm>
              <a:custGeom>
                <a:avLst/>
                <a:gdLst>
                  <a:gd name="T0" fmla="*/ 32 w 19"/>
                  <a:gd name="T1" fmla="*/ 164 h 19"/>
                  <a:gd name="T2" fmla="*/ 24 w 19"/>
                  <a:gd name="T3" fmla="*/ 41 h 19"/>
                  <a:gd name="T4" fmla="*/ 120 w 19"/>
                  <a:gd name="T5" fmla="*/ 28 h 19"/>
                  <a:gd name="T6" fmla="*/ 128 w 19"/>
                  <a:gd name="T7" fmla="*/ 149 h 19"/>
                  <a:gd name="T8" fmla="*/ 32 w 19"/>
                  <a:gd name="T9" fmla="*/ 164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4" y="16"/>
                    </a:moveTo>
                    <a:cubicBezTo>
                      <a:pt x="0" y="13"/>
                      <a:pt x="0" y="8"/>
                      <a:pt x="3" y="4"/>
                    </a:cubicBezTo>
                    <a:cubicBezTo>
                      <a:pt x="6" y="1"/>
                      <a:pt x="12" y="0"/>
                      <a:pt x="15" y="3"/>
                    </a:cubicBezTo>
                    <a:cubicBezTo>
                      <a:pt x="19" y="7"/>
                      <a:pt x="19" y="12"/>
                      <a:pt x="16" y="15"/>
                    </a:cubicBezTo>
                    <a:cubicBezTo>
                      <a:pt x="13" y="19"/>
                      <a:pt x="7" y="19"/>
                      <a:pt x="4" y="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</p:grpSp>
        <p:grpSp>
          <p:nvGrpSpPr>
            <p:cNvPr id="1571" name="Group 539"/>
            <p:cNvGrpSpPr>
              <a:grpSpLocks/>
            </p:cNvGrpSpPr>
            <p:nvPr/>
          </p:nvGrpSpPr>
          <p:grpSpPr bwMode="auto">
            <a:xfrm>
              <a:off x="4535724" y="3349782"/>
              <a:ext cx="144000" cy="144000"/>
              <a:chOff x="4318" y="762"/>
              <a:chExt cx="894" cy="972"/>
            </a:xfrm>
          </p:grpSpPr>
          <p:sp>
            <p:nvSpPr>
              <p:cNvPr id="1572" name="Freeform 540"/>
              <p:cNvSpPr>
                <a:spLocks/>
              </p:cNvSpPr>
              <p:nvPr/>
            </p:nvSpPr>
            <p:spPr bwMode="auto">
              <a:xfrm>
                <a:off x="4318" y="762"/>
                <a:ext cx="894" cy="972"/>
              </a:xfrm>
              <a:custGeom>
                <a:avLst/>
                <a:gdLst>
                  <a:gd name="T0" fmla="*/ 3328 w 447"/>
                  <a:gd name="T1" fmla="*/ 2771 h 456"/>
                  <a:gd name="T2" fmla="*/ 3368 w 447"/>
                  <a:gd name="T3" fmla="*/ 1959 h 456"/>
                  <a:gd name="T4" fmla="*/ 3152 w 447"/>
                  <a:gd name="T5" fmla="*/ 1268 h 456"/>
                  <a:gd name="T6" fmla="*/ 3072 w 447"/>
                  <a:gd name="T7" fmla="*/ 1096 h 456"/>
                  <a:gd name="T8" fmla="*/ 3040 w 447"/>
                  <a:gd name="T9" fmla="*/ 631 h 456"/>
                  <a:gd name="T10" fmla="*/ 2968 w 447"/>
                  <a:gd name="T11" fmla="*/ 454 h 456"/>
                  <a:gd name="T12" fmla="*/ 2808 w 447"/>
                  <a:gd name="T13" fmla="*/ 618 h 456"/>
                  <a:gd name="T14" fmla="*/ 2904 w 447"/>
                  <a:gd name="T15" fmla="*/ 358 h 456"/>
                  <a:gd name="T16" fmla="*/ 2696 w 447"/>
                  <a:gd name="T17" fmla="*/ 563 h 456"/>
                  <a:gd name="T18" fmla="*/ 2408 w 447"/>
                  <a:gd name="T19" fmla="*/ 232 h 456"/>
                  <a:gd name="T20" fmla="*/ 2304 w 447"/>
                  <a:gd name="T21" fmla="*/ 326 h 456"/>
                  <a:gd name="T22" fmla="*/ 1528 w 447"/>
                  <a:gd name="T23" fmla="*/ 341 h 456"/>
                  <a:gd name="T24" fmla="*/ 1288 w 447"/>
                  <a:gd name="T25" fmla="*/ 173 h 456"/>
                  <a:gd name="T26" fmla="*/ 1264 w 447"/>
                  <a:gd name="T27" fmla="*/ 426 h 456"/>
                  <a:gd name="T28" fmla="*/ 824 w 447"/>
                  <a:gd name="T29" fmla="*/ 377 h 456"/>
                  <a:gd name="T30" fmla="*/ 784 w 447"/>
                  <a:gd name="T31" fmla="*/ 463 h 456"/>
                  <a:gd name="T32" fmla="*/ 624 w 447"/>
                  <a:gd name="T33" fmla="*/ 882 h 456"/>
                  <a:gd name="T34" fmla="*/ 400 w 447"/>
                  <a:gd name="T35" fmla="*/ 1085 h 456"/>
                  <a:gd name="T36" fmla="*/ 280 w 447"/>
                  <a:gd name="T37" fmla="*/ 1337 h 456"/>
                  <a:gd name="T38" fmla="*/ 176 w 447"/>
                  <a:gd name="T39" fmla="*/ 1541 h 456"/>
                  <a:gd name="T40" fmla="*/ 296 w 447"/>
                  <a:gd name="T41" fmla="*/ 2714 h 456"/>
                  <a:gd name="T42" fmla="*/ 440 w 447"/>
                  <a:gd name="T43" fmla="*/ 3602 h 456"/>
                  <a:gd name="T44" fmla="*/ 496 w 447"/>
                  <a:gd name="T45" fmla="*/ 3577 h 456"/>
                  <a:gd name="T46" fmla="*/ 696 w 447"/>
                  <a:gd name="T47" fmla="*/ 3767 h 456"/>
                  <a:gd name="T48" fmla="*/ 640 w 447"/>
                  <a:gd name="T49" fmla="*/ 4221 h 456"/>
                  <a:gd name="T50" fmla="*/ 864 w 447"/>
                  <a:gd name="T51" fmla="*/ 3990 h 456"/>
                  <a:gd name="T52" fmla="*/ 1456 w 447"/>
                  <a:gd name="T53" fmla="*/ 4348 h 456"/>
                  <a:gd name="T54" fmla="*/ 2616 w 447"/>
                  <a:gd name="T55" fmla="*/ 3585 h 456"/>
                  <a:gd name="T56" fmla="*/ 2752 w 447"/>
                  <a:gd name="T57" fmla="*/ 3577 h 456"/>
                  <a:gd name="T58" fmla="*/ 2952 w 447"/>
                  <a:gd name="T59" fmla="*/ 3553 h 456"/>
                  <a:gd name="T60" fmla="*/ 3400 w 447"/>
                  <a:gd name="T61" fmla="*/ 3730 h 456"/>
                  <a:gd name="T62" fmla="*/ 3112 w 447"/>
                  <a:gd name="T63" fmla="*/ 3430 h 456"/>
                  <a:gd name="T64" fmla="*/ 2824 w 447"/>
                  <a:gd name="T65" fmla="*/ 3089 h 456"/>
                  <a:gd name="T66" fmla="*/ 3240 w 447"/>
                  <a:gd name="T67" fmla="*/ 3330 h 456"/>
                  <a:gd name="T68" fmla="*/ 3272 w 447"/>
                  <a:gd name="T69" fmla="*/ 2944 h 456"/>
                  <a:gd name="T70" fmla="*/ 3552 w 447"/>
                  <a:gd name="T71" fmla="*/ 3217 h 4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447" h="456">
                    <a:moveTo>
                      <a:pt x="438" y="310"/>
                    </a:moveTo>
                    <a:cubicBezTo>
                      <a:pt x="431" y="302"/>
                      <a:pt x="426" y="294"/>
                      <a:pt x="416" y="286"/>
                    </a:cubicBezTo>
                    <a:cubicBezTo>
                      <a:pt x="410" y="282"/>
                      <a:pt x="414" y="273"/>
                      <a:pt x="420" y="267"/>
                    </a:cubicBezTo>
                    <a:cubicBezTo>
                      <a:pt x="437" y="243"/>
                      <a:pt x="421" y="220"/>
                      <a:pt x="421" y="202"/>
                    </a:cubicBezTo>
                    <a:cubicBezTo>
                      <a:pt x="421" y="191"/>
                      <a:pt x="405" y="162"/>
                      <a:pt x="392" y="140"/>
                    </a:cubicBezTo>
                    <a:cubicBezTo>
                      <a:pt x="389" y="134"/>
                      <a:pt x="392" y="132"/>
                      <a:pt x="394" y="131"/>
                    </a:cubicBezTo>
                    <a:cubicBezTo>
                      <a:pt x="398" y="129"/>
                      <a:pt x="401" y="127"/>
                      <a:pt x="402" y="124"/>
                    </a:cubicBezTo>
                    <a:cubicBezTo>
                      <a:pt x="409" y="111"/>
                      <a:pt x="394" y="111"/>
                      <a:pt x="384" y="113"/>
                    </a:cubicBezTo>
                    <a:cubicBezTo>
                      <a:pt x="382" y="113"/>
                      <a:pt x="375" y="114"/>
                      <a:pt x="374" y="109"/>
                    </a:cubicBezTo>
                    <a:cubicBezTo>
                      <a:pt x="372" y="96"/>
                      <a:pt x="378" y="77"/>
                      <a:pt x="380" y="65"/>
                    </a:cubicBezTo>
                    <a:cubicBezTo>
                      <a:pt x="382" y="51"/>
                      <a:pt x="381" y="38"/>
                      <a:pt x="374" y="33"/>
                    </a:cubicBezTo>
                    <a:cubicBezTo>
                      <a:pt x="370" y="31"/>
                      <a:pt x="369" y="36"/>
                      <a:pt x="371" y="47"/>
                    </a:cubicBezTo>
                    <a:cubicBezTo>
                      <a:pt x="373" y="57"/>
                      <a:pt x="364" y="74"/>
                      <a:pt x="358" y="68"/>
                    </a:cubicBezTo>
                    <a:cubicBezTo>
                      <a:pt x="356" y="67"/>
                      <a:pt x="354" y="65"/>
                      <a:pt x="351" y="64"/>
                    </a:cubicBezTo>
                    <a:cubicBezTo>
                      <a:pt x="350" y="62"/>
                      <a:pt x="350" y="61"/>
                      <a:pt x="351" y="59"/>
                    </a:cubicBezTo>
                    <a:cubicBezTo>
                      <a:pt x="352" y="51"/>
                      <a:pt x="362" y="45"/>
                      <a:pt x="363" y="37"/>
                    </a:cubicBezTo>
                    <a:cubicBezTo>
                      <a:pt x="366" y="23"/>
                      <a:pt x="357" y="26"/>
                      <a:pt x="352" y="34"/>
                    </a:cubicBezTo>
                    <a:cubicBezTo>
                      <a:pt x="347" y="42"/>
                      <a:pt x="347" y="54"/>
                      <a:pt x="337" y="58"/>
                    </a:cubicBezTo>
                    <a:cubicBezTo>
                      <a:pt x="327" y="62"/>
                      <a:pt x="319" y="51"/>
                      <a:pt x="311" y="47"/>
                    </a:cubicBezTo>
                    <a:cubicBezTo>
                      <a:pt x="294" y="40"/>
                      <a:pt x="299" y="33"/>
                      <a:pt x="301" y="24"/>
                    </a:cubicBezTo>
                    <a:cubicBezTo>
                      <a:pt x="304" y="14"/>
                      <a:pt x="315" y="5"/>
                      <a:pt x="306" y="3"/>
                    </a:cubicBezTo>
                    <a:cubicBezTo>
                      <a:pt x="298" y="0"/>
                      <a:pt x="292" y="28"/>
                      <a:pt x="288" y="34"/>
                    </a:cubicBezTo>
                    <a:cubicBezTo>
                      <a:pt x="284" y="40"/>
                      <a:pt x="273" y="35"/>
                      <a:pt x="250" y="29"/>
                    </a:cubicBezTo>
                    <a:cubicBezTo>
                      <a:pt x="227" y="24"/>
                      <a:pt x="204" y="31"/>
                      <a:pt x="191" y="35"/>
                    </a:cubicBezTo>
                    <a:cubicBezTo>
                      <a:pt x="177" y="38"/>
                      <a:pt x="179" y="35"/>
                      <a:pt x="174" y="33"/>
                    </a:cubicBezTo>
                    <a:cubicBezTo>
                      <a:pt x="168" y="30"/>
                      <a:pt x="164" y="19"/>
                      <a:pt x="161" y="18"/>
                    </a:cubicBezTo>
                    <a:cubicBezTo>
                      <a:pt x="157" y="17"/>
                      <a:pt x="153" y="23"/>
                      <a:pt x="156" y="28"/>
                    </a:cubicBezTo>
                    <a:cubicBezTo>
                      <a:pt x="160" y="33"/>
                      <a:pt x="168" y="39"/>
                      <a:pt x="158" y="44"/>
                    </a:cubicBezTo>
                    <a:cubicBezTo>
                      <a:pt x="148" y="50"/>
                      <a:pt x="138" y="54"/>
                      <a:pt x="128" y="54"/>
                    </a:cubicBezTo>
                    <a:cubicBezTo>
                      <a:pt x="118" y="54"/>
                      <a:pt x="108" y="41"/>
                      <a:pt x="103" y="39"/>
                    </a:cubicBezTo>
                    <a:cubicBezTo>
                      <a:pt x="97" y="37"/>
                      <a:pt x="96" y="31"/>
                      <a:pt x="93" y="33"/>
                    </a:cubicBezTo>
                    <a:cubicBezTo>
                      <a:pt x="89" y="34"/>
                      <a:pt x="90" y="44"/>
                      <a:pt x="98" y="48"/>
                    </a:cubicBezTo>
                    <a:cubicBezTo>
                      <a:pt x="107" y="51"/>
                      <a:pt x="118" y="55"/>
                      <a:pt x="106" y="70"/>
                    </a:cubicBezTo>
                    <a:cubicBezTo>
                      <a:pt x="102" y="75"/>
                      <a:pt x="96" y="90"/>
                      <a:pt x="78" y="91"/>
                    </a:cubicBezTo>
                    <a:cubicBezTo>
                      <a:pt x="60" y="92"/>
                      <a:pt x="28" y="65"/>
                      <a:pt x="39" y="92"/>
                    </a:cubicBezTo>
                    <a:cubicBezTo>
                      <a:pt x="42" y="100"/>
                      <a:pt x="55" y="100"/>
                      <a:pt x="50" y="112"/>
                    </a:cubicBezTo>
                    <a:cubicBezTo>
                      <a:pt x="46" y="121"/>
                      <a:pt x="35" y="119"/>
                      <a:pt x="28" y="117"/>
                    </a:cubicBezTo>
                    <a:cubicBezTo>
                      <a:pt x="26" y="129"/>
                      <a:pt x="42" y="126"/>
                      <a:pt x="35" y="138"/>
                    </a:cubicBezTo>
                    <a:cubicBezTo>
                      <a:pt x="28" y="149"/>
                      <a:pt x="6" y="135"/>
                      <a:pt x="3" y="149"/>
                    </a:cubicBezTo>
                    <a:cubicBezTo>
                      <a:pt x="0" y="160"/>
                      <a:pt x="16" y="154"/>
                      <a:pt x="22" y="159"/>
                    </a:cubicBezTo>
                    <a:cubicBezTo>
                      <a:pt x="29" y="164"/>
                      <a:pt x="36" y="169"/>
                      <a:pt x="32" y="180"/>
                    </a:cubicBezTo>
                    <a:cubicBezTo>
                      <a:pt x="21" y="221"/>
                      <a:pt x="28" y="245"/>
                      <a:pt x="37" y="280"/>
                    </a:cubicBezTo>
                    <a:cubicBezTo>
                      <a:pt x="47" y="319"/>
                      <a:pt x="59" y="340"/>
                      <a:pt x="61" y="349"/>
                    </a:cubicBezTo>
                    <a:cubicBezTo>
                      <a:pt x="64" y="358"/>
                      <a:pt x="58" y="363"/>
                      <a:pt x="55" y="372"/>
                    </a:cubicBezTo>
                    <a:cubicBezTo>
                      <a:pt x="51" y="381"/>
                      <a:pt x="50" y="389"/>
                      <a:pt x="57" y="393"/>
                    </a:cubicBezTo>
                    <a:cubicBezTo>
                      <a:pt x="64" y="397"/>
                      <a:pt x="62" y="377"/>
                      <a:pt x="62" y="369"/>
                    </a:cubicBezTo>
                    <a:cubicBezTo>
                      <a:pt x="62" y="360"/>
                      <a:pt x="69" y="363"/>
                      <a:pt x="74" y="372"/>
                    </a:cubicBezTo>
                    <a:cubicBezTo>
                      <a:pt x="79" y="381"/>
                      <a:pt x="82" y="386"/>
                      <a:pt x="87" y="389"/>
                    </a:cubicBezTo>
                    <a:cubicBezTo>
                      <a:pt x="91" y="392"/>
                      <a:pt x="87" y="403"/>
                      <a:pt x="87" y="411"/>
                    </a:cubicBezTo>
                    <a:cubicBezTo>
                      <a:pt x="87" y="418"/>
                      <a:pt x="76" y="431"/>
                      <a:pt x="80" y="436"/>
                    </a:cubicBezTo>
                    <a:cubicBezTo>
                      <a:pt x="83" y="442"/>
                      <a:pt x="87" y="435"/>
                      <a:pt x="91" y="425"/>
                    </a:cubicBezTo>
                    <a:cubicBezTo>
                      <a:pt x="96" y="414"/>
                      <a:pt x="102" y="402"/>
                      <a:pt x="108" y="412"/>
                    </a:cubicBezTo>
                    <a:cubicBezTo>
                      <a:pt x="113" y="422"/>
                      <a:pt x="119" y="422"/>
                      <a:pt x="140" y="425"/>
                    </a:cubicBezTo>
                    <a:cubicBezTo>
                      <a:pt x="162" y="427"/>
                      <a:pt x="169" y="443"/>
                      <a:pt x="182" y="449"/>
                    </a:cubicBezTo>
                    <a:cubicBezTo>
                      <a:pt x="195" y="456"/>
                      <a:pt x="214" y="451"/>
                      <a:pt x="232" y="443"/>
                    </a:cubicBezTo>
                    <a:cubicBezTo>
                      <a:pt x="262" y="428"/>
                      <a:pt x="316" y="347"/>
                      <a:pt x="327" y="370"/>
                    </a:cubicBezTo>
                    <a:cubicBezTo>
                      <a:pt x="332" y="378"/>
                      <a:pt x="343" y="406"/>
                      <a:pt x="350" y="408"/>
                    </a:cubicBezTo>
                    <a:cubicBezTo>
                      <a:pt x="375" y="416"/>
                      <a:pt x="352" y="381"/>
                      <a:pt x="344" y="369"/>
                    </a:cubicBezTo>
                    <a:cubicBezTo>
                      <a:pt x="336" y="357"/>
                      <a:pt x="335" y="354"/>
                      <a:pt x="339" y="349"/>
                    </a:cubicBezTo>
                    <a:cubicBezTo>
                      <a:pt x="349" y="337"/>
                      <a:pt x="365" y="358"/>
                      <a:pt x="369" y="367"/>
                    </a:cubicBezTo>
                    <a:cubicBezTo>
                      <a:pt x="374" y="376"/>
                      <a:pt x="387" y="376"/>
                      <a:pt x="399" y="379"/>
                    </a:cubicBezTo>
                    <a:cubicBezTo>
                      <a:pt x="412" y="381"/>
                      <a:pt x="424" y="391"/>
                      <a:pt x="425" y="385"/>
                    </a:cubicBezTo>
                    <a:cubicBezTo>
                      <a:pt x="426" y="379"/>
                      <a:pt x="417" y="373"/>
                      <a:pt x="400" y="368"/>
                    </a:cubicBezTo>
                    <a:cubicBezTo>
                      <a:pt x="384" y="362"/>
                      <a:pt x="392" y="363"/>
                      <a:pt x="389" y="354"/>
                    </a:cubicBezTo>
                    <a:cubicBezTo>
                      <a:pt x="386" y="345"/>
                      <a:pt x="380" y="349"/>
                      <a:pt x="372" y="347"/>
                    </a:cubicBezTo>
                    <a:cubicBezTo>
                      <a:pt x="364" y="345"/>
                      <a:pt x="346" y="327"/>
                      <a:pt x="353" y="319"/>
                    </a:cubicBezTo>
                    <a:cubicBezTo>
                      <a:pt x="355" y="317"/>
                      <a:pt x="365" y="317"/>
                      <a:pt x="377" y="329"/>
                    </a:cubicBezTo>
                    <a:cubicBezTo>
                      <a:pt x="386" y="335"/>
                      <a:pt x="392" y="348"/>
                      <a:pt x="405" y="344"/>
                    </a:cubicBezTo>
                    <a:cubicBezTo>
                      <a:pt x="407" y="334"/>
                      <a:pt x="374" y="312"/>
                      <a:pt x="383" y="302"/>
                    </a:cubicBezTo>
                    <a:cubicBezTo>
                      <a:pt x="393" y="292"/>
                      <a:pt x="396" y="300"/>
                      <a:pt x="409" y="304"/>
                    </a:cubicBezTo>
                    <a:cubicBezTo>
                      <a:pt x="421" y="308"/>
                      <a:pt x="424" y="313"/>
                      <a:pt x="433" y="322"/>
                    </a:cubicBezTo>
                    <a:cubicBezTo>
                      <a:pt x="441" y="331"/>
                      <a:pt x="442" y="339"/>
                      <a:pt x="444" y="332"/>
                    </a:cubicBezTo>
                    <a:cubicBezTo>
                      <a:pt x="447" y="324"/>
                      <a:pt x="445" y="318"/>
                      <a:pt x="438" y="310"/>
                    </a:cubicBezTo>
                    <a:close/>
                  </a:path>
                </a:pathLst>
              </a:custGeom>
              <a:solidFill>
                <a:srgbClr val="CCE1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73" name="Freeform 541"/>
              <p:cNvSpPr>
                <a:spLocks/>
              </p:cNvSpPr>
              <p:nvPr/>
            </p:nvSpPr>
            <p:spPr bwMode="auto">
              <a:xfrm>
                <a:off x="4444" y="1035"/>
                <a:ext cx="518" cy="546"/>
              </a:xfrm>
              <a:custGeom>
                <a:avLst/>
                <a:gdLst>
                  <a:gd name="T0" fmla="*/ 544 w 259"/>
                  <a:gd name="T1" fmla="*/ 0 h 256"/>
                  <a:gd name="T2" fmla="*/ 48 w 259"/>
                  <a:gd name="T3" fmla="*/ 1056 h 256"/>
                  <a:gd name="T4" fmla="*/ 208 w 259"/>
                  <a:gd name="T5" fmla="*/ 1719 h 256"/>
                  <a:gd name="T6" fmla="*/ 648 w 259"/>
                  <a:gd name="T7" fmla="*/ 2133 h 256"/>
                  <a:gd name="T8" fmla="*/ 1296 w 259"/>
                  <a:gd name="T9" fmla="*/ 2329 h 256"/>
                  <a:gd name="T10" fmla="*/ 1816 w 259"/>
                  <a:gd name="T11" fmla="*/ 1482 h 256"/>
                  <a:gd name="T12" fmla="*/ 1904 w 259"/>
                  <a:gd name="T13" fmla="*/ 979 h 256"/>
                  <a:gd name="T14" fmla="*/ 1392 w 259"/>
                  <a:gd name="T15" fmla="*/ 823 h 256"/>
                  <a:gd name="T16" fmla="*/ 1176 w 259"/>
                  <a:gd name="T17" fmla="*/ 659 h 256"/>
                  <a:gd name="T18" fmla="*/ 1048 w 259"/>
                  <a:gd name="T19" fmla="*/ 318 h 256"/>
                  <a:gd name="T20" fmla="*/ 544 w 259"/>
                  <a:gd name="T21" fmla="*/ 0 h 2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59" h="256">
                    <a:moveTo>
                      <a:pt x="68" y="0"/>
                    </a:moveTo>
                    <a:cubicBezTo>
                      <a:pt x="15" y="7"/>
                      <a:pt x="0" y="63"/>
                      <a:pt x="6" y="109"/>
                    </a:cubicBezTo>
                    <a:cubicBezTo>
                      <a:pt x="9" y="131"/>
                      <a:pt x="15" y="157"/>
                      <a:pt x="26" y="177"/>
                    </a:cubicBezTo>
                    <a:cubicBezTo>
                      <a:pt x="38" y="198"/>
                      <a:pt x="61" y="208"/>
                      <a:pt x="81" y="220"/>
                    </a:cubicBezTo>
                    <a:cubicBezTo>
                      <a:pt x="106" y="237"/>
                      <a:pt x="131" y="256"/>
                      <a:pt x="162" y="240"/>
                    </a:cubicBezTo>
                    <a:cubicBezTo>
                      <a:pt x="196" y="223"/>
                      <a:pt x="208" y="182"/>
                      <a:pt x="227" y="153"/>
                    </a:cubicBezTo>
                    <a:cubicBezTo>
                      <a:pt x="239" y="135"/>
                      <a:pt x="259" y="120"/>
                      <a:pt x="238" y="101"/>
                    </a:cubicBezTo>
                    <a:cubicBezTo>
                      <a:pt x="223" y="87"/>
                      <a:pt x="193" y="92"/>
                      <a:pt x="174" y="85"/>
                    </a:cubicBezTo>
                    <a:cubicBezTo>
                      <a:pt x="165" y="82"/>
                      <a:pt x="151" y="79"/>
                      <a:pt x="147" y="68"/>
                    </a:cubicBezTo>
                    <a:cubicBezTo>
                      <a:pt x="139" y="52"/>
                      <a:pt x="149" y="48"/>
                      <a:pt x="131" y="33"/>
                    </a:cubicBezTo>
                    <a:cubicBezTo>
                      <a:pt x="113" y="16"/>
                      <a:pt x="93" y="3"/>
                      <a:pt x="68" y="0"/>
                    </a:cubicBezTo>
                    <a:close/>
                  </a:path>
                </a:pathLst>
              </a:custGeom>
              <a:solidFill>
                <a:srgbClr val="E0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74" name="Freeform 542"/>
              <p:cNvSpPr>
                <a:spLocks/>
              </p:cNvSpPr>
              <p:nvPr/>
            </p:nvSpPr>
            <p:spPr bwMode="auto">
              <a:xfrm>
                <a:off x="4352" y="915"/>
                <a:ext cx="256" cy="459"/>
              </a:xfrm>
              <a:custGeom>
                <a:avLst/>
                <a:gdLst>
                  <a:gd name="T0" fmla="*/ 1024 w 128"/>
                  <a:gd name="T1" fmla="*/ 0 h 215"/>
                  <a:gd name="T2" fmla="*/ 280 w 128"/>
                  <a:gd name="T3" fmla="*/ 2092 h 215"/>
                  <a:gd name="T4" fmla="*/ 1024 w 128"/>
                  <a:gd name="T5" fmla="*/ 0 h 2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8" h="215">
                    <a:moveTo>
                      <a:pt x="128" y="0"/>
                    </a:moveTo>
                    <a:cubicBezTo>
                      <a:pt x="71" y="19"/>
                      <a:pt x="0" y="101"/>
                      <a:pt x="35" y="215"/>
                    </a:cubicBezTo>
                    <a:cubicBezTo>
                      <a:pt x="27" y="188"/>
                      <a:pt x="29" y="63"/>
                      <a:pt x="12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75" name="Freeform 543"/>
              <p:cNvSpPr>
                <a:spLocks/>
              </p:cNvSpPr>
              <p:nvPr/>
            </p:nvSpPr>
            <p:spPr bwMode="auto">
              <a:xfrm>
                <a:off x="4548" y="1069"/>
                <a:ext cx="604" cy="640"/>
              </a:xfrm>
              <a:custGeom>
                <a:avLst/>
                <a:gdLst>
                  <a:gd name="T0" fmla="*/ 0 w 302"/>
                  <a:gd name="T1" fmla="*/ 2526 h 300"/>
                  <a:gd name="T2" fmla="*/ 488 w 302"/>
                  <a:gd name="T3" fmla="*/ 2807 h 300"/>
                  <a:gd name="T4" fmla="*/ 904 w 302"/>
                  <a:gd name="T5" fmla="*/ 2707 h 300"/>
                  <a:gd name="T6" fmla="*/ 1304 w 302"/>
                  <a:gd name="T7" fmla="*/ 2330 h 300"/>
                  <a:gd name="T8" fmla="*/ 1608 w 302"/>
                  <a:gd name="T9" fmla="*/ 1971 h 300"/>
                  <a:gd name="T10" fmla="*/ 1744 w 302"/>
                  <a:gd name="T11" fmla="*/ 1903 h 300"/>
                  <a:gd name="T12" fmla="*/ 1808 w 302"/>
                  <a:gd name="T13" fmla="*/ 1707 h 300"/>
                  <a:gd name="T14" fmla="*/ 2088 w 302"/>
                  <a:gd name="T15" fmla="*/ 1562 h 300"/>
                  <a:gd name="T16" fmla="*/ 2168 w 302"/>
                  <a:gd name="T17" fmla="*/ 1389 h 300"/>
                  <a:gd name="T18" fmla="*/ 2320 w 302"/>
                  <a:gd name="T19" fmla="*/ 1233 h 300"/>
                  <a:gd name="T20" fmla="*/ 2360 w 302"/>
                  <a:gd name="T21" fmla="*/ 582 h 300"/>
                  <a:gd name="T22" fmla="*/ 2104 w 302"/>
                  <a:gd name="T23" fmla="*/ 0 h 300"/>
                  <a:gd name="T24" fmla="*/ 2080 w 302"/>
                  <a:gd name="T25" fmla="*/ 1156 h 300"/>
                  <a:gd name="T26" fmla="*/ 1664 w 302"/>
                  <a:gd name="T27" fmla="*/ 1474 h 300"/>
                  <a:gd name="T28" fmla="*/ 1336 w 302"/>
                  <a:gd name="T29" fmla="*/ 1961 h 300"/>
                  <a:gd name="T30" fmla="*/ 976 w 302"/>
                  <a:gd name="T31" fmla="*/ 2370 h 300"/>
                  <a:gd name="T32" fmla="*/ 688 w 302"/>
                  <a:gd name="T33" fmla="*/ 2639 h 300"/>
                  <a:gd name="T34" fmla="*/ 344 w 302"/>
                  <a:gd name="T35" fmla="*/ 2603 h 300"/>
                  <a:gd name="T36" fmla="*/ 16 w 302"/>
                  <a:gd name="T37" fmla="*/ 2485 h 3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2" h="300">
                    <a:moveTo>
                      <a:pt x="0" y="260"/>
                    </a:moveTo>
                    <a:cubicBezTo>
                      <a:pt x="18" y="272"/>
                      <a:pt x="42" y="278"/>
                      <a:pt x="61" y="289"/>
                    </a:cubicBezTo>
                    <a:cubicBezTo>
                      <a:pt x="81" y="300"/>
                      <a:pt x="95" y="291"/>
                      <a:pt x="113" y="279"/>
                    </a:cubicBezTo>
                    <a:cubicBezTo>
                      <a:pt x="131" y="267"/>
                      <a:pt x="146" y="252"/>
                      <a:pt x="163" y="240"/>
                    </a:cubicBezTo>
                    <a:cubicBezTo>
                      <a:pt x="179" y="229"/>
                      <a:pt x="187" y="214"/>
                      <a:pt x="201" y="203"/>
                    </a:cubicBezTo>
                    <a:cubicBezTo>
                      <a:pt x="205" y="200"/>
                      <a:pt x="214" y="199"/>
                      <a:pt x="218" y="196"/>
                    </a:cubicBezTo>
                    <a:cubicBezTo>
                      <a:pt x="223" y="190"/>
                      <a:pt x="220" y="182"/>
                      <a:pt x="226" y="176"/>
                    </a:cubicBezTo>
                    <a:cubicBezTo>
                      <a:pt x="238" y="163"/>
                      <a:pt x="251" y="178"/>
                      <a:pt x="261" y="161"/>
                    </a:cubicBezTo>
                    <a:cubicBezTo>
                      <a:pt x="266" y="153"/>
                      <a:pt x="264" y="150"/>
                      <a:pt x="271" y="143"/>
                    </a:cubicBezTo>
                    <a:cubicBezTo>
                      <a:pt x="277" y="138"/>
                      <a:pt x="285" y="135"/>
                      <a:pt x="290" y="127"/>
                    </a:cubicBezTo>
                    <a:cubicBezTo>
                      <a:pt x="302" y="110"/>
                      <a:pt x="298" y="80"/>
                      <a:pt x="295" y="60"/>
                    </a:cubicBezTo>
                    <a:cubicBezTo>
                      <a:pt x="292" y="38"/>
                      <a:pt x="283" y="13"/>
                      <a:pt x="263" y="0"/>
                    </a:cubicBezTo>
                    <a:cubicBezTo>
                      <a:pt x="279" y="37"/>
                      <a:pt x="294" y="85"/>
                      <a:pt x="260" y="119"/>
                    </a:cubicBezTo>
                    <a:cubicBezTo>
                      <a:pt x="246" y="133"/>
                      <a:pt x="223" y="139"/>
                      <a:pt x="208" y="152"/>
                    </a:cubicBezTo>
                    <a:cubicBezTo>
                      <a:pt x="191" y="166"/>
                      <a:pt x="179" y="184"/>
                      <a:pt x="167" y="202"/>
                    </a:cubicBezTo>
                    <a:cubicBezTo>
                      <a:pt x="155" y="221"/>
                      <a:pt x="141" y="232"/>
                      <a:pt x="122" y="244"/>
                    </a:cubicBezTo>
                    <a:cubicBezTo>
                      <a:pt x="111" y="252"/>
                      <a:pt x="98" y="267"/>
                      <a:pt x="86" y="272"/>
                    </a:cubicBezTo>
                    <a:cubicBezTo>
                      <a:pt x="73" y="277"/>
                      <a:pt x="55" y="270"/>
                      <a:pt x="43" y="268"/>
                    </a:cubicBezTo>
                    <a:cubicBezTo>
                      <a:pt x="30" y="266"/>
                      <a:pt x="12" y="264"/>
                      <a:pt x="2" y="256"/>
                    </a:cubicBezTo>
                  </a:path>
                </a:pathLst>
              </a:custGeom>
              <a:solidFill>
                <a:srgbClr val="B0D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76" name="Freeform 544"/>
              <p:cNvSpPr>
                <a:spLocks/>
              </p:cNvSpPr>
              <p:nvPr/>
            </p:nvSpPr>
            <p:spPr bwMode="auto">
              <a:xfrm>
                <a:off x="4480" y="1286"/>
                <a:ext cx="410" cy="267"/>
              </a:xfrm>
              <a:custGeom>
                <a:avLst/>
                <a:gdLst>
                  <a:gd name="T0" fmla="*/ 0 w 205"/>
                  <a:gd name="T1" fmla="*/ 0 h 125"/>
                  <a:gd name="T2" fmla="*/ 248 w 205"/>
                  <a:gd name="T3" fmla="*/ 684 h 125"/>
                  <a:gd name="T4" fmla="*/ 832 w 205"/>
                  <a:gd name="T5" fmla="*/ 1113 h 125"/>
                  <a:gd name="T6" fmla="*/ 1288 w 205"/>
                  <a:gd name="T7" fmla="*/ 927 h 125"/>
                  <a:gd name="T8" fmla="*/ 1640 w 205"/>
                  <a:gd name="T9" fmla="*/ 265 h 125"/>
                  <a:gd name="T10" fmla="*/ 1064 w 205"/>
                  <a:gd name="T11" fmla="*/ 927 h 125"/>
                  <a:gd name="T12" fmla="*/ 512 w 205"/>
                  <a:gd name="T13" fmla="*/ 748 h 125"/>
                  <a:gd name="T14" fmla="*/ 0 w 205"/>
                  <a:gd name="T15" fmla="*/ 0 h 1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5" h="125">
                    <a:moveTo>
                      <a:pt x="0" y="0"/>
                    </a:moveTo>
                    <a:cubicBezTo>
                      <a:pt x="9" y="40"/>
                      <a:pt x="7" y="49"/>
                      <a:pt x="31" y="70"/>
                    </a:cubicBezTo>
                    <a:cubicBezTo>
                      <a:pt x="55" y="90"/>
                      <a:pt x="83" y="103"/>
                      <a:pt x="104" y="114"/>
                    </a:cubicBezTo>
                    <a:cubicBezTo>
                      <a:pt x="125" y="125"/>
                      <a:pt x="147" y="112"/>
                      <a:pt x="161" y="95"/>
                    </a:cubicBezTo>
                    <a:cubicBezTo>
                      <a:pt x="175" y="78"/>
                      <a:pt x="186" y="47"/>
                      <a:pt x="205" y="27"/>
                    </a:cubicBezTo>
                    <a:cubicBezTo>
                      <a:pt x="189" y="43"/>
                      <a:pt x="166" y="86"/>
                      <a:pt x="133" y="95"/>
                    </a:cubicBezTo>
                    <a:cubicBezTo>
                      <a:pt x="99" y="105"/>
                      <a:pt x="88" y="92"/>
                      <a:pt x="64" y="77"/>
                    </a:cubicBezTo>
                    <a:cubicBezTo>
                      <a:pt x="32" y="56"/>
                      <a:pt x="9" y="37"/>
                      <a:pt x="0" y="0"/>
                    </a:cubicBezTo>
                  </a:path>
                </a:pathLst>
              </a:custGeom>
              <a:solidFill>
                <a:srgbClr val="C69A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77" name="Freeform 545"/>
              <p:cNvSpPr>
                <a:spLocks/>
              </p:cNvSpPr>
              <p:nvPr/>
            </p:nvSpPr>
            <p:spPr bwMode="auto">
              <a:xfrm>
                <a:off x="4690" y="1116"/>
                <a:ext cx="188" cy="143"/>
              </a:xfrm>
              <a:custGeom>
                <a:avLst/>
                <a:gdLst>
                  <a:gd name="T0" fmla="*/ 0 w 94"/>
                  <a:gd name="T1" fmla="*/ 0 h 67"/>
                  <a:gd name="T2" fmla="*/ 80 w 94"/>
                  <a:gd name="T3" fmla="*/ 196 h 67"/>
                  <a:gd name="T4" fmla="*/ 312 w 94"/>
                  <a:gd name="T5" fmla="*/ 523 h 67"/>
                  <a:gd name="T6" fmla="*/ 752 w 94"/>
                  <a:gd name="T7" fmla="*/ 602 h 67"/>
                  <a:gd name="T8" fmla="*/ 200 w 94"/>
                  <a:gd name="T9" fmla="*/ 566 h 67"/>
                  <a:gd name="T10" fmla="*/ 0 w 94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4" h="67">
                    <a:moveTo>
                      <a:pt x="0" y="0"/>
                    </a:moveTo>
                    <a:cubicBezTo>
                      <a:pt x="4" y="6"/>
                      <a:pt x="8" y="14"/>
                      <a:pt x="10" y="20"/>
                    </a:cubicBezTo>
                    <a:cubicBezTo>
                      <a:pt x="15" y="34"/>
                      <a:pt x="17" y="47"/>
                      <a:pt x="39" y="54"/>
                    </a:cubicBezTo>
                    <a:cubicBezTo>
                      <a:pt x="67" y="63"/>
                      <a:pt x="94" y="62"/>
                      <a:pt x="94" y="62"/>
                    </a:cubicBezTo>
                    <a:cubicBezTo>
                      <a:pt x="70" y="65"/>
                      <a:pt x="41" y="67"/>
                      <a:pt x="25" y="58"/>
                    </a:cubicBezTo>
                    <a:cubicBezTo>
                      <a:pt x="10" y="48"/>
                      <a:pt x="3" y="13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78" name="Freeform 546"/>
              <p:cNvSpPr>
                <a:spLocks/>
              </p:cNvSpPr>
              <p:nvPr/>
            </p:nvSpPr>
            <p:spPr bwMode="auto">
              <a:xfrm>
                <a:off x="4318" y="762"/>
                <a:ext cx="892" cy="972"/>
              </a:xfrm>
              <a:custGeom>
                <a:avLst/>
                <a:gdLst>
                  <a:gd name="T0" fmla="*/ 3328 w 446"/>
                  <a:gd name="T1" fmla="*/ 2782 h 456"/>
                  <a:gd name="T2" fmla="*/ 3368 w 446"/>
                  <a:gd name="T3" fmla="*/ 1959 h 456"/>
                  <a:gd name="T4" fmla="*/ 3152 w 446"/>
                  <a:gd name="T5" fmla="*/ 1268 h 456"/>
                  <a:gd name="T6" fmla="*/ 3072 w 446"/>
                  <a:gd name="T7" fmla="*/ 1096 h 456"/>
                  <a:gd name="T8" fmla="*/ 3040 w 446"/>
                  <a:gd name="T9" fmla="*/ 631 h 456"/>
                  <a:gd name="T10" fmla="*/ 2968 w 446"/>
                  <a:gd name="T11" fmla="*/ 454 h 456"/>
                  <a:gd name="T12" fmla="*/ 2800 w 446"/>
                  <a:gd name="T13" fmla="*/ 618 h 456"/>
                  <a:gd name="T14" fmla="*/ 2904 w 446"/>
                  <a:gd name="T15" fmla="*/ 358 h 456"/>
                  <a:gd name="T16" fmla="*/ 2696 w 446"/>
                  <a:gd name="T17" fmla="*/ 563 h 456"/>
                  <a:gd name="T18" fmla="*/ 2408 w 446"/>
                  <a:gd name="T19" fmla="*/ 232 h 456"/>
                  <a:gd name="T20" fmla="*/ 2304 w 446"/>
                  <a:gd name="T21" fmla="*/ 326 h 456"/>
                  <a:gd name="T22" fmla="*/ 1520 w 446"/>
                  <a:gd name="T23" fmla="*/ 341 h 456"/>
                  <a:gd name="T24" fmla="*/ 1280 w 446"/>
                  <a:gd name="T25" fmla="*/ 173 h 456"/>
                  <a:gd name="T26" fmla="*/ 1264 w 446"/>
                  <a:gd name="T27" fmla="*/ 437 h 456"/>
                  <a:gd name="T28" fmla="*/ 816 w 446"/>
                  <a:gd name="T29" fmla="*/ 377 h 456"/>
                  <a:gd name="T30" fmla="*/ 784 w 446"/>
                  <a:gd name="T31" fmla="*/ 463 h 456"/>
                  <a:gd name="T32" fmla="*/ 616 w 446"/>
                  <a:gd name="T33" fmla="*/ 882 h 456"/>
                  <a:gd name="T34" fmla="*/ 400 w 446"/>
                  <a:gd name="T35" fmla="*/ 1085 h 456"/>
                  <a:gd name="T36" fmla="*/ 280 w 446"/>
                  <a:gd name="T37" fmla="*/ 1337 h 456"/>
                  <a:gd name="T38" fmla="*/ 176 w 446"/>
                  <a:gd name="T39" fmla="*/ 1541 h 456"/>
                  <a:gd name="T40" fmla="*/ 296 w 446"/>
                  <a:gd name="T41" fmla="*/ 2714 h 456"/>
                  <a:gd name="T42" fmla="*/ 432 w 446"/>
                  <a:gd name="T43" fmla="*/ 3602 h 456"/>
                  <a:gd name="T44" fmla="*/ 496 w 446"/>
                  <a:gd name="T45" fmla="*/ 3577 h 456"/>
                  <a:gd name="T46" fmla="*/ 688 w 446"/>
                  <a:gd name="T47" fmla="*/ 3767 h 456"/>
                  <a:gd name="T48" fmla="*/ 632 w 446"/>
                  <a:gd name="T49" fmla="*/ 4235 h 456"/>
                  <a:gd name="T50" fmla="*/ 856 w 446"/>
                  <a:gd name="T51" fmla="*/ 3990 h 456"/>
                  <a:gd name="T52" fmla="*/ 1456 w 446"/>
                  <a:gd name="T53" fmla="*/ 4357 h 456"/>
                  <a:gd name="T54" fmla="*/ 2616 w 446"/>
                  <a:gd name="T55" fmla="*/ 3585 h 456"/>
                  <a:gd name="T56" fmla="*/ 2744 w 446"/>
                  <a:gd name="T57" fmla="*/ 3577 h 456"/>
                  <a:gd name="T58" fmla="*/ 2952 w 446"/>
                  <a:gd name="T59" fmla="*/ 3553 h 456"/>
                  <a:gd name="T60" fmla="*/ 3400 w 446"/>
                  <a:gd name="T61" fmla="*/ 3730 h 456"/>
                  <a:gd name="T62" fmla="*/ 3112 w 446"/>
                  <a:gd name="T63" fmla="*/ 3430 h 456"/>
                  <a:gd name="T64" fmla="*/ 2824 w 446"/>
                  <a:gd name="T65" fmla="*/ 3089 h 456"/>
                  <a:gd name="T66" fmla="*/ 3232 w 446"/>
                  <a:gd name="T67" fmla="*/ 3330 h 456"/>
                  <a:gd name="T68" fmla="*/ 3264 w 446"/>
                  <a:gd name="T69" fmla="*/ 2944 h 456"/>
                  <a:gd name="T70" fmla="*/ 3552 w 446"/>
                  <a:gd name="T71" fmla="*/ 3217 h 4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446" h="456">
                    <a:moveTo>
                      <a:pt x="438" y="310"/>
                    </a:moveTo>
                    <a:cubicBezTo>
                      <a:pt x="431" y="302"/>
                      <a:pt x="426" y="294"/>
                      <a:pt x="416" y="287"/>
                    </a:cubicBezTo>
                    <a:cubicBezTo>
                      <a:pt x="409" y="282"/>
                      <a:pt x="414" y="273"/>
                      <a:pt x="420" y="267"/>
                    </a:cubicBezTo>
                    <a:cubicBezTo>
                      <a:pt x="437" y="243"/>
                      <a:pt x="421" y="220"/>
                      <a:pt x="421" y="202"/>
                    </a:cubicBezTo>
                    <a:cubicBezTo>
                      <a:pt x="421" y="191"/>
                      <a:pt x="405" y="162"/>
                      <a:pt x="391" y="140"/>
                    </a:cubicBezTo>
                    <a:cubicBezTo>
                      <a:pt x="389" y="134"/>
                      <a:pt x="392" y="132"/>
                      <a:pt x="394" y="131"/>
                    </a:cubicBezTo>
                    <a:cubicBezTo>
                      <a:pt x="397" y="129"/>
                      <a:pt x="400" y="127"/>
                      <a:pt x="402" y="124"/>
                    </a:cubicBezTo>
                    <a:cubicBezTo>
                      <a:pt x="409" y="111"/>
                      <a:pt x="394" y="111"/>
                      <a:pt x="384" y="113"/>
                    </a:cubicBezTo>
                    <a:cubicBezTo>
                      <a:pt x="382" y="113"/>
                      <a:pt x="375" y="114"/>
                      <a:pt x="374" y="109"/>
                    </a:cubicBezTo>
                    <a:cubicBezTo>
                      <a:pt x="372" y="96"/>
                      <a:pt x="378" y="77"/>
                      <a:pt x="380" y="65"/>
                    </a:cubicBezTo>
                    <a:cubicBezTo>
                      <a:pt x="382" y="51"/>
                      <a:pt x="381" y="38"/>
                      <a:pt x="374" y="33"/>
                    </a:cubicBezTo>
                    <a:cubicBezTo>
                      <a:pt x="370" y="31"/>
                      <a:pt x="369" y="36"/>
                      <a:pt x="371" y="47"/>
                    </a:cubicBezTo>
                    <a:cubicBezTo>
                      <a:pt x="373" y="57"/>
                      <a:pt x="364" y="74"/>
                      <a:pt x="358" y="68"/>
                    </a:cubicBezTo>
                    <a:cubicBezTo>
                      <a:pt x="356" y="67"/>
                      <a:pt x="354" y="65"/>
                      <a:pt x="350" y="64"/>
                    </a:cubicBezTo>
                    <a:cubicBezTo>
                      <a:pt x="350" y="62"/>
                      <a:pt x="350" y="61"/>
                      <a:pt x="350" y="59"/>
                    </a:cubicBezTo>
                    <a:cubicBezTo>
                      <a:pt x="352" y="51"/>
                      <a:pt x="361" y="45"/>
                      <a:pt x="363" y="37"/>
                    </a:cubicBezTo>
                    <a:cubicBezTo>
                      <a:pt x="365" y="24"/>
                      <a:pt x="357" y="26"/>
                      <a:pt x="351" y="35"/>
                    </a:cubicBezTo>
                    <a:cubicBezTo>
                      <a:pt x="346" y="42"/>
                      <a:pt x="347" y="54"/>
                      <a:pt x="337" y="58"/>
                    </a:cubicBezTo>
                    <a:cubicBezTo>
                      <a:pt x="327" y="62"/>
                      <a:pt x="319" y="51"/>
                      <a:pt x="311" y="47"/>
                    </a:cubicBezTo>
                    <a:cubicBezTo>
                      <a:pt x="294" y="40"/>
                      <a:pt x="299" y="33"/>
                      <a:pt x="301" y="24"/>
                    </a:cubicBezTo>
                    <a:cubicBezTo>
                      <a:pt x="303" y="14"/>
                      <a:pt x="314" y="6"/>
                      <a:pt x="306" y="3"/>
                    </a:cubicBezTo>
                    <a:cubicBezTo>
                      <a:pt x="298" y="0"/>
                      <a:pt x="292" y="28"/>
                      <a:pt x="288" y="34"/>
                    </a:cubicBezTo>
                    <a:cubicBezTo>
                      <a:pt x="283" y="40"/>
                      <a:pt x="273" y="35"/>
                      <a:pt x="250" y="29"/>
                    </a:cubicBezTo>
                    <a:cubicBezTo>
                      <a:pt x="227" y="24"/>
                      <a:pt x="204" y="31"/>
                      <a:pt x="190" y="35"/>
                    </a:cubicBezTo>
                    <a:cubicBezTo>
                      <a:pt x="177" y="38"/>
                      <a:pt x="179" y="36"/>
                      <a:pt x="174" y="33"/>
                    </a:cubicBezTo>
                    <a:cubicBezTo>
                      <a:pt x="168" y="30"/>
                      <a:pt x="164" y="19"/>
                      <a:pt x="160" y="18"/>
                    </a:cubicBezTo>
                    <a:cubicBezTo>
                      <a:pt x="157" y="17"/>
                      <a:pt x="153" y="23"/>
                      <a:pt x="156" y="28"/>
                    </a:cubicBezTo>
                    <a:cubicBezTo>
                      <a:pt x="160" y="33"/>
                      <a:pt x="167" y="39"/>
                      <a:pt x="158" y="45"/>
                    </a:cubicBezTo>
                    <a:cubicBezTo>
                      <a:pt x="148" y="50"/>
                      <a:pt x="137" y="54"/>
                      <a:pt x="128" y="54"/>
                    </a:cubicBezTo>
                    <a:cubicBezTo>
                      <a:pt x="118" y="54"/>
                      <a:pt x="108" y="41"/>
                      <a:pt x="102" y="39"/>
                    </a:cubicBezTo>
                    <a:cubicBezTo>
                      <a:pt x="97" y="37"/>
                      <a:pt x="96" y="31"/>
                      <a:pt x="93" y="33"/>
                    </a:cubicBezTo>
                    <a:cubicBezTo>
                      <a:pt x="89" y="34"/>
                      <a:pt x="90" y="45"/>
                      <a:pt x="98" y="48"/>
                    </a:cubicBezTo>
                    <a:cubicBezTo>
                      <a:pt x="107" y="52"/>
                      <a:pt x="118" y="55"/>
                      <a:pt x="106" y="70"/>
                    </a:cubicBezTo>
                    <a:cubicBezTo>
                      <a:pt x="102" y="75"/>
                      <a:pt x="95" y="90"/>
                      <a:pt x="77" y="91"/>
                    </a:cubicBezTo>
                    <a:cubicBezTo>
                      <a:pt x="60" y="92"/>
                      <a:pt x="28" y="66"/>
                      <a:pt x="39" y="92"/>
                    </a:cubicBezTo>
                    <a:cubicBezTo>
                      <a:pt x="42" y="100"/>
                      <a:pt x="55" y="100"/>
                      <a:pt x="50" y="112"/>
                    </a:cubicBezTo>
                    <a:cubicBezTo>
                      <a:pt x="46" y="121"/>
                      <a:pt x="35" y="119"/>
                      <a:pt x="27" y="117"/>
                    </a:cubicBezTo>
                    <a:cubicBezTo>
                      <a:pt x="26" y="129"/>
                      <a:pt x="42" y="126"/>
                      <a:pt x="35" y="138"/>
                    </a:cubicBezTo>
                    <a:cubicBezTo>
                      <a:pt x="28" y="149"/>
                      <a:pt x="6" y="135"/>
                      <a:pt x="2" y="149"/>
                    </a:cubicBezTo>
                    <a:cubicBezTo>
                      <a:pt x="0" y="160"/>
                      <a:pt x="15" y="154"/>
                      <a:pt x="22" y="159"/>
                    </a:cubicBezTo>
                    <a:cubicBezTo>
                      <a:pt x="28" y="164"/>
                      <a:pt x="36" y="169"/>
                      <a:pt x="32" y="180"/>
                    </a:cubicBezTo>
                    <a:cubicBezTo>
                      <a:pt x="21" y="221"/>
                      <a:pt x="28" y="245"/>
                      <a:pt x="37" y="280"/>
                    </a:cubicBezTo>
                    <a:cubicBezTo>
                      <a:pt x="47" y="319"/>
                      <a:pt x="59" y="340"/>
                      <a:pt x="61" y="349"/>
                    </a:cubicBezTo>
                    <a:cubicBezTo>
                      <a:pt x="63" y="358"/>
                      <a:pt x="58" y="363"/>
                      <a:pt x="54" y="372"/>
                    </a:cubicBezTo>
                    <a:cubicBezTo>
                      <a:pt x="51" y="381"/>
                      <a:pt x="49" y="389"/>
                      <a:pt x="56" y="393"/>
                    </a:cubicBezTo>
                    <a:cubicBezTo>
                      <a:pt x="63" y="397"/>
                      <a:pt x="62" y="377"/>
                      <a:pt x="62" y="369"/>
                    </a:cubicBezTo>
                    <a:cubicBezTo>
                      <a:pt x="62" y="361"/>
                      <a:pt x="69" y="363"/>
                      <a:pt x="74" y="372"/>
                    </a:cubicBezTo>
                    <a:cubicBezTo>
                      <a:pt x="79" y="381"/>
                      <a:pt x="82" y="386"/>
                      <a:pt x="86" y="389"/>
                    </a:cubicBezTo>
                    <a:cubicBezTo>
                      <a:pt x="91" y="393"/>
                      <a:pt x="86" y="403"/>
                      <a:pt x="86" y="411"/>
                    </a:cubicBezTo>
                    <a:cubicBezTo>
                      <a:pt x="86" y="418"/>
                      <a:pt x="76" y="431"/>
                      <a:pt x="79" y="437"/>
                    </a:cubicBezTo>
                    <a:cubicBezTo>
                      <a:pt x="83" y="442"/>
                      <a:pt x="86" y="435"/>
                      <a:pt x="91" y="425"/>
                    </a:cubicBezTo>
                    <a:cubicBezTo>
                      <a:pt x="96" y="414"/>
                      <a:pt x="102" y="402"/>
                      <a:pt x="107" y="412"/>
                    </a:cubicBezTo>
                    <a:cubicBezTo>
                      <a:pt x="113" y="422"/>
                      <a:pt x="118" y="422"/>
                      <a:pt x="140" y="425"/>
                    </a:cubicBezTo>
                    <a:cubicBezTo>
                      <a:pt x="162" y="427"/>
                      <a:pt x="168" y="443"/>
                      <a:pt x="182" y="450"/>
                    </a:cubicBezTo>
                    <a:cubicBezTo>
                      <a:pt x="195" y="456"/>
                      <a:pt x="214" y="451"/>
                      <a:pt x="231" y="443"/>
                    </a:cubicBezTo>
                    <a:cubicBezTo>
                      <a:pt x="262" y="428"/>
                      <a:pt x="316" y="347"/>
                      <a:pt x="327" y="370"/>
                    </a:cubicBezTo>
                    <a:cubicBezTo>
                      <a:pt x="332" y="378"/>
                      <a:pt x="343" y="406"/>
                      <a:pt x="350" y="408"/>
                    </a:cubicBezTo>
                    <a:cubicBezTo>
                      <a:pt x="375" y="416"/>
                      <a:pt x="352" y="382"/>
                      <a:pt x="343" y="369"/>
                    </a:cubicBezTo>
                    <a:cubicBezTo>
                      <a:pt x="335" y="357"/>
                      <a:pt x="335" y="354"/>
                      <a:pt x="339" y="349"/>
                    </a:cubicBezTo>
                    <a:cubicBezTo>
                      <a:pt x="349" y="338"/>
                      <a:pt x="364" y="358"/>
                      <a:pt x="369" y="367"/>
                    </a:cubicBezTo>
                    <a:cubicBezTo>
                      <a:pt x="373" y="376"/>
                      <a:pt x="387" y="376"/>
                      <a:pt x="399" y="379"/>
                    </a:cubicBezTo>
                    <a:cubicBezTo>
                      <a:pt x="412" y="381"/>
                      <a:pt x="424" y="391"/>
                      <a:pt x="425" y="385"/>
                    </a:cubicBezTo>
                    <a:cubicBezTo>
                      <a:pt x="426" y="379"/>
                      <a:pt x="417" y="373"/>
                      <a:pt x="400" y="368"/>
                    </a:cubicBezTo>
                    <a:cubicBezTo>
                      <a:pt x="384" y="362"/>
                      <a:pt x="392" y="363"/>
                      <a:pt x="389" y="354"/>
                    </a:cubicBezTo>
                    <a:cubicBezTo>
                      <a:pt x="386" y="346"/>
                      <a:pt x="380" y="349"/>
                      <a:pt x="372" y="347"/>
                    </a:cubicBezTo>
                    <a:cubicBezTo>
                      <a:pt x="364" y="345"/>
                      <a:pt x="346" y="327"/>
                      <a:pt x="353" y="319"/>
                    </a:cubicBezTo>
                    <a:cubicBezTo>
                      <a:pt x="355" y="317"/>
                      <a:pt x="364" y="317"/>
                      <a:pt x="376" y="329"/>
                    </a:cubicBezTo>
                    <a:cubicBezTo>
                      <a:pt x="386" y="335"/>
                      <a:pt x="392" y="348"/>
                      <a:pt x="404" y="344"/>
                    </a:cubicBezTo>
                    <a:cubicBezTo>
                      <a:pt x="407" y="334"/>
                      <a:pt x="374" y="312"/>
                      <a:pt x="383" y="302"/>
                    </a:cubicBezTo>
                    <a:cubicBezTo>
                      <a:pt x="392" y="292"/>
                      <a:pt x="396" y="300"/>
                      <a:pt x="408" y="304"/>
                    </a:cubicBezTo>
                    <a:cubicBezTo>
                      <a:pt x="421" y="308"/>
                      <a:pt x="424" y="313"/>
                      <a:pt x="433" y="322"/>
                    </a:cubicBezTo>
                    <a:cubicBezTo>
                      <a:pt x="441" y="331"/>
                      <a:pt x="442" y="339"/>
                      <a:pt x="444" y="332"/>
                    </a:cubicBezTo>
                    <a:cubicBezTo>
                      <a:pt x="446" y="324"/>
                      <a:pt x="445" y="318"/>
                      <a:pt x="438" y="310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79" name="Freeform 547"/>
              <p:cNvSpPr>
                <a:spLocks/>
              </p:cNvSpPr>
              <p:nvPr/>
            </p:nvSpPr>
            <p:spPr bwMode="auto">
              <a:xfrm>
                <a:off x="4444" y="1033"/>
                <a:ext cx="516" cy="544"/>
              </a:xfrm>
              <a:custGeom>
                <a:avLst/>
                <a:gdLst>
                  <a:gd name="T0" fmla="*/ 544 w 258"/>
                  <a:gd name="T1" fmla="*/ 0 h 255"/>
                  <a:gd name="T2" fmla="*/ 48 w 258"/>
                  <a:gd name="T3" fmla="*/ 1060 h 255"/>
                  <a:gd name="T4" fmla="*/ 208 w 258"/>
                  <a:gd name="T5" fmla="*/ 1707 h 255"/>
                  <a:gd name="T6" fmla="*/ 640 w 258"/>
                  <a:gd name="T7" fmla="*/ 2135 h 255"/>
                  <a:gd name="T8" fmla="*/ 1296 w 258"/>
                  <a:gd name="T9" fmla="*/ 2330 h 255"/>
                  <a:gd name="T10" fmla="*/ 1816 w 258"/>
                  <a:gd name="T11" fmla="*/ 1483 h 255"/>
                  <a:gd name="T12" fmla="*/ 1896 w 258"/>
                  <a:gd name="T13" fmla="*/ 979 h 255"/>
                  <a:gd name="T14" fmla="*/ 1384 w 258"/>
                  <a:gd name="T15" fmla="*/ 823 h 255"/>
                  <a:gd name="T16" fmla="*/ 1168 w 258"/>
                  <a:gd name="T17" fmla="*/ 659 h 255"/>
                  <a:gd name="T18" fmla="*/ 1048 w 258"/>
                  <a:gd name="T19" fmla="*/ 318 h 255"/>
                  <a:gd name="T20" fmla="*/ 544 w 258"/>
                  <a:gd name="T21" fmla="*/ 0 h 2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58" h="255">
                    <a:moveTo>
                      <a:pt x="68" y="0"/>
                    </a:moveTo>
                    <a:cubicBezTo>
                      <a:pt x="15" y="6"/>
                      <a:pt x="0" y="63"/>
                      <a:pt x="6" y="109"/>
                    </a:cubicBezTo>
                    <a:cubicBezTo>
                      <a:pt x="9" y="131"/>
                      <a:pt x="15" y="157"/>
                      <a:pt x="26" y="176"/>
                    </a:cubicBezTo>
                    <a:cubicBezTo>
                      <a:pt x="37" y="198"/>
                      <a:pt x="60" y="208"/>
                      <a:pt x="80" y="220"/>
                    </a:cubicBezTo>
                    <a:cubicBezTo>
                      <a:pt x="106" y="236"/>
                      <a:pt x="130" y="255"/>
                      <a:pt x="162" y="240"/>
                    </a:cubicBezTo>
                    <a:cubicBezTo>
                      <a:pt x="195" y="223"/>
                      <a:pt x="208" y="182"/>
                      <a:pt x="227" y="153"/>
                    </a:cubicBezTo>
                    <a:cubicBezTo>
                      <a:pt x="238" y="135"/>
                      <a:pt x="258" y="120"/>
                      <a:pt x="237" y="101"/>
                    </a:cubicBezTo>
                    <a:cubicBezTo>
                      <a:pt x="222" y="87"/>
                      <a:pt x="193" y="91"/>
                      <a:pt x="173" y="85"/>
                    </a:cubicBezTo>
                    <a:cubicBezTo>
                      <a:pt x="164" y="82"/>
                      <a:pt x="151" y="78"/>
                      <a:pt x="146" y="68"/>
                    </a:cubicBezTo>
                    <a:cubicBezTo>
                      <a:pt x="139" y="52"/>
                      <a:pt x="148" y="48"/>
                      <a:pt x="131" y="33"/>
                    </a:cubicBezTo>
                    <a:cubicBezTo>
                      <a:pt x="112" y="16"/>
                      <a:pt x="93" y="3"/>
                      <a:pt x="68" y="0"/>
                    </a:cubicBezTo>
                    <a:close/>
                  </a:path>
                </a:pathLst>
              </a:custGeom>
              <a:noFill/>
              <a:ln w="3175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80" name="Freeform 548"/>
              <p:cNvSpPr>
                <a:spLocks/>
              </p:cNvSpPr>
              <p:nvPr/>
            </p:nvSpPr>
            <p:spPr bwMode="auto">
              <a:xfrm>
                <a:off x="4478" y="1024"/>
                <a:ext cx="90" cy="96"/>
              </a:xfrm>
              <a:custGeom>
                <a:avLst/>
                <a:gdLst>
                  <a:gd name="T0" fmla="*/ 72 w 45"/>
                  <a:gd name="T1" fmla="*/ 369 h 45"/>
                  <a:gd name="T2" fmla="*/ 56 w 45"/>
                  <a:gd name="T3" fmla="*/ 87 h 45"/>
                  <a:gd name="T4" fmla="*/ 288 w 45"/>
                  <a:gd name="T5" fmla="*/ 68 h 45"/>
                  <a:gd name="T6" fmla="*/ 304 w 45"/>
                  <a:gd name="T7" fmla="*/ 350 h 45"/>
                  <a:gd name="T8" fmla="*/ 72 w 45"/>
                  <a:gd name="T9" fmla="*/ 369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9" y="38"/>
                    </a:moveTo>
                    <a:cubicBezTo>
                      <a:pt x="1" y="31"/>
                      <a:pt x="0" y="18"/>
                      <a:pt x="7" y="9"/>
                    </a:cubicBezTo>
                    <a:cubicBezTo>
                      <a:pt x="15" y="1"/>
                      <a:pt x="28" y="0"/>
                      <a:pt x="36" y="7"/>
                    </a:cubicBezTo>
                    <a:cubicBezTo>
                      <a:pt x="44" y="15"/>
                      <a:pt x="45" y="28"/>
                      <a:pt x="38" y="36"/>
                    </a:cubicBezTo>
                    <a:cubicBezTo>
                      <a:pt x="30" y="45"/>
                      <a:pt x="17" y="45"/>
                      <a:pt x="9" y="3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81" name="Freeform 549"/>
              <p:cNvSpPr>
                <a:spLocks/>
              </p:cNvSpPr>
              <p:nvPr/>
            </p:nvSpPr>
            <p:spPr bwMode="auto">
              <a:xfrm>
                <a:off x="4570" y="1011"/>
                <a:ext cx="50" cy="51"/>
              </a:xfrm>
              <a:custGeom>
                <a:avLst/>
                <a:gdLst>
                  <a:gd name="T0" fmla="*/ 40 w 25"/>
                  <a:gd name="T1" fmla="*/ 193 h 24"/>
                  <a:gd name="T2" fmla="*/ 32 w 25"/>
                  <a:gd name="T3" fmla="*/ 49 h 24"/>
                  <a:gd name="T4" fmla="*/ 152 w 25"/>
                  <a:gd name="T5" fmla="*/ 40 h 24"/>
                  <a:gd name="T6" fmla="*/ 160 w 25"/>
                  <a:gd name="T7" fmla="*/ 181 h 24"/>
                  <a:gd name="T8" fmla="*/ 40 w 25"/>
                  <a:gd name="T9" fmla="*/ 19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5" y="20"/>
                    </a:moveTo>
                    <a:cubicBezTo>
                      <a:pt x="0" y="16"/>
                      <a:pt x="0" y="9"/>
                      <a:pt x="4" y="5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4" y="8"/>
                      <a:pt x="25" y="15"/>
                      <a:pt x="20" y="19"/>
                    </a:cubicBezTo>
                    <a:cubicBezTo>
                      <a:pt x="16" y="24"/>
                      <a:pt x="9" y="24"/>
                      <a:pt x="5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82" name="Freeform 550"/>
              <p:cNvSpPr>
                <a:spLocks/>
              </p:cNvSpPr>
              <p:nvPr/>
            </p:nvSpPr>
            <p:spPr bwMode="auto">
              <a:xfrm>
                <a:off x="4450" y="1109"/>
                <a:ext cx="38" cy="41"/>
              </a:xfrm>
              <a:custGeom>
                <a:avLst/>
                <a:gdLst>
                  <a:gd name="T0" fmla="*/ 32 w 19"/>
                  <a:gd name="T1" fmla="*/ 164 h 19"/>
                  <a:gd name="T2" fmla="*/ 24 w 19"/>
                  <a:gd name="T3" fmla="*/ 41 h 19"/>
                  <a:gd name="T4" fmla="*/ 120 w 19"/>
                  <a:gd name="T5" fmla="*/ 28 h 19"/>
                  <a:gd name="T6" fmla="*/ 128 w 19"/>
                  <a:gd name="T7" fmla="*/ 149 h 19"/>
                  <a:gd name="T8" fmla="*/ 32 w 19"/>
                  <a:gd name="T9" fmla="*/ 164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4" y="16"/>
                    </a:moveTo>
                    <a:cubicBezTo>
                      <a:pt x="0" y="13"/>
                      <a:pt x="0" y="8"/>
                      <a:pt x="3" y="4"/>
                    </a:cubicBezTo>
                    <a:cubicBezTo>
                      <a:pt x="6" y="1"/>
                      <a:pt x="12" y="0"/>
                      <a:pt x="15" y="3"/>
                    </a:cubicBezTo>
                    <a:cubicBezTo>
                      <a:pt x="19" y="7"/>
                      <a:pt x="19" y="12"/>
                      <a:pt x="16" y="15"/>
                    </a:cubicBezTo>
                    <a:cubicBezTo>
                      <a:pt x="13" y="19"/>
                      <a:pt x="7" y="19"/>
                      <a:pt x="4" y="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</p:grpSp>
        <p:grpSp>
          <p:nvGrpSpPr>
            <p:cNvPr id="1583" name="Group 539"/>
            <p:cNvGrpSpPr>
              <a:grpSpLocks/>
            </p:cNvGrpSpPr>
            <p:nvPr/>
          </p:nvGrpSpPr>
          <p:grpSpPr bwMode="auto">
            <a:xfrm>
              <a:off x="1988338" y="3331130"/>
              <a:ext cx="144000" cy="144000"/>
              <a:chOff x="4318" y="762"/>
              <a:chExt cx="894" cy="972"/>
            </a:xfrm>
          </p:grpSpPr>
          <p:sp>
            <p:nvSpPr>
              <p:cNvPr id="1584" name="Freeform 540"/>
              <p:cNvSpPr>
                <a:spLocks/>
              </p:cNvSpPr>
              <p:nvPr/>
            </p:nvSpPr>
            <p:spPr bwMode="auto">
              <a:xfrm>
                <a:off x="4318" y="762"/>
                <a:ext cx="894" cy="972"/>
              </a:xfrm>
              <a:custGeom>
                <a:avLst/>
                <a:gdLst>
                  <a:gd name="T0" fmla="*/ 3328 w 447"/>
                  <a:gd name="T1" fmla="*/ 2771 h 456"/>
                  <a:gd name="T2" fmla="*/ 3368 w 447"/>
                  <a:gd name="T3" fmla="*/ 1959 h 456"/>
                  <a:gd name="T4" fmla="*/ 3152 w 447"/>
                  <a:gd name="T5" fmla="*/ 1268 h 456"/>
                  <a:gd name="T6" fmla="*/ 3072 w 447"/>
                  <a:gd name="T7" fmla="*/ 1096 h 456"/>
                  <a:gd name="T8" fmla="*/ 3040 w 447"/>
                  <a:gd name="T9" fmla="*/ 631 h 456"/>
                  <a:gd name="T10" fmla="*/ 2968 w 447"/>
                  <a:gd name="T11" fmla="*/ 454 h 456"/>
                  <a:gd name="T12" fmla="*/ 2808 w 447"/>
                  <a:gd name="T13" fmla="*/ 618 h 456"/>
                  <a:gd name="T14" fmla="*/ 2904 w 447"/>
                  <a:gd name="T15" fmla="*/ 358 h 456"/>
                  <a:gd name="T16" fmla="*/ 2696 w 447"/>
                  <a:gd name="T17" fmla="*/ 563 h 456"/>
                  <a:gd name="T18" fmla="*/ 2408 w 447"/>
                  <a:gd name="T19" fmla="*/ 232 h 456"/>
                  <a:gd name="T20" fmla="*/ 2304 w 447"/>
                  <a:gd name="T21" fmla="*/ 326 h 456"/>
                  <a:gd name="T22" fmla="*/ 1528 w 447"/>
                  <a:gd name="T23" fmla="*/ 341 h 456"/>
                  <a:gd name="T24" fmla="*/ 1288 w 447"/>
                  <a:gd name="T25" fmla="*/ 173 h 456"/>
                  <a:gd name="T26" fmla="*/ 1264 w 447"/>
                  <a:gd name="T27" fmla="*/ 426 h 456"/>
                  <a:gd name="T28" fmla="*/ 824 w 447"/>
                  <a:gd name="T29" fmla="*/ 377 h 456"/>
                  <a:gd name="T30" fmla="*/ 784 w 447"/>
                  <a:gd name="T31" fmla="*/ 463 h 456"/>
                  <a:gd name="T32" fmla="*/ 624 w 447"/>
                  <a:gd name="T33" fmla="*/ 882 h 456"/>
                  <a:gd name="T34" fmla="*/ 400 w 447"/>
                  <a:gd name="T35" fmla="*/ 1085 h 456"/>
                  <a:gd name="T36" fmla="*/ 280 w 447"/>
                  <a:gd name="T37" fmla="*/ 1337 h 456"/>
                  <a:gd name="T38" fmla="*/ 176 w 447"/>
                  <a:gd name="T39" fmla="*/ 1541 h 456"/>
                  <a:gd name="T40" fmla="*/ 296 w 447"/>
                  <a:gd name="T41" fmla="*/ 2714 h 456"/>
                  <a:gd name="T42" fmla="*/ 440 w 447"/>
                  <a:gd name="T43" fmla="*/ 3602 h 456"/>
                  <a:gd name="T44" fmla="*/ 496 w 447"/>
                  <a:gd name="T45" fmla="*/ 3577 h 456"/>
                  <a:gd name="T46" fmla="*/ 696 w 447"/>
                  <a:gd name="T47" fmla="*/ 3767 h 456"/>
                  <a:gd name="T48" fmla="*/ 640 w 447"/>
                  <a:gd name="T49" fmla="*/ 4221 h 456"/>
                  <a:gd name="T50" fmla="*/ 864 w 447"/>
                  <a:gd name="T51" fmla="*/ 3990 h 456"/>
                  <a:gd name="T52" fmla="*/ 1456 w 447"/>
                  <a:gd name="T53" fmla="*/ 4348 h 456"/>
                  <a:gd name="T54" fmla="*/ 2616 w 447"/>
                  <a:gd name="T55" fmla="*/ 3585 h 456"/>
                  <a:gd name="T56" fmla="*/ 2752 w 447"/>
                  <a:gd name="T57" fmla="*/ 3577 h 456"/>
                  <a:gd name="T58" fmla="*/ 2952 w 447"/>
                  <a:gd name="T59" fmla="*/ 3553 h 456"/>
                  <a:gd name="T60" fmla="*/ 3400 w 447"/>
                  <a:gd name="T61" fmla="*/ 3730 h 456"/>
                  <a:gd name="T62" fmla="*/ 3112 w 447"/>
                  <a:gd name="T63" fmla="*/ 3430 h 456"/>
                  <a:gd name="T64" fmla="*/ 2824 w 447"/>
                  <a:gd name="T65" fmla="*/ 3089 h 456"/>
                  <a:gd name="T66" fmla="*/ 3240 w 447"/>
                  <a:gd name="T67" fmla="*/ 3330 h 456"/>
                  <a:gd name="T68" fmla="*/ 3272 w 447"/>
                  <a:gd name="T69" fmla="*/ 2944 h 456"/>
                  <a:gd name="T70" fmla="*/ 3552 w 447"/>
                  <a:gd name="T71" fmla="*/ 3217 h 4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447" h="456">
                    <a:moveTo>
                      <a:pt x="438" y="310"/>
                    </a:moveTo>
                    <a:cubicBezTo>
                      <a:pt x="431" y="302"/>
                      <a:pt x="426" y="294"/>
                      <a:pt x="416" y="286"/>
                    </a:cubicBezTo>
                    <a:cubicBezTo>
                      <a:pt x="410" y="282"/>
                      <a:pt x="414" y="273"/>
                      <a:pt x="420" y="267"/>
                    </a:cubicBezTo>
                    <a:cubicBezTo>
                      <a:pt x="437" y="243"/>
                      <a:pt x="421" y="220"/>
                      <a:pt x="421" y="202"/>
                    </a:cubicBezTo>
                    <a:cubicBezTo>
                      <a:pt x="421" y="191"/>
                      <a:pt x="405" y="162"/>
                      <a:pt x="392" y="140"/>
                    </a:cubicBezTo>
                    <a:cubicBezTo>
                      <a:pt x="389" y="134"/>
                      <a:pt x="392" y="132"/>
                      <a:pt x="394" y="131"/>
                    </a:cubicBezTo>
                    <a:cubicBezTo>
                      <a:pt x="398" y="129"/>
                      <a:pt x="401" y="127"/>
                      <a:pt x="402" y="124"/>
                    </a:cubicBezTo>
                    <a:cubicBezTo>
                      <a:pt x="409" y="111"/>
                      <a:pt x="394" y="111"/>
                      <a:pt x="384" y="113"/>
                    </a:cubicBezTo>
                    <a:cubicBezTo>
                      <a:pt x="382" y="113"/>
                      <a:pt x="375" y="114"/>
                      <a:pt x="374" y="109"/>
                    </a:cubicBezTo>
                    <a:cubicBezTo>
                      <a:pt x="372" y="96"/>
                      <a:pt x="378" y="77"/>
                      <a:pt x="380" y="65"/>
                    </a:cubicBezTo>
                    <a:cubicBezTo>
                      <a:pt x="382" y="51"/>
                      <a:pt x="381" y="38"/>
                      <a:pt x="374" y="33"/>
                    </a:cubicBezTo>
                    <a:cubicBezTo>
                      <a:pt x="370" y="31"/>
                      <a:pt x="369" y="36"/>
                      <a:pt x="371" y="47"/>
                    </a:cubicBezTo>
                    <a:cubicBezTo>
                      <a:pt x="373" y="57"/>
                      <a:pt x="364" y="74"/>
                      <a:pt x="358" y="68"/>
                    </a:cubicBezTo>
                    <a:cubicBezTo>
                      <a:pt x="356" y="67"/>
                      <a:pt x="354" y="65"/>
                      <a:pt x="351" y="64"/>
                    </a:cubicBezTo>
                    <a:cubicBezTo>
                      <a:pt x="350" y="62"/>
                      <a:pt x="350" y="61"/>
                      <a:pt x="351" y="59"/>
                    </a:cubicBezTo>
                    <a:cubicBezTo>
                      <a:pt x="352" y="51"/>
                      <a:pt x="362" y="45"/>
                      <a:pt x="363" y="37"/>
                    </a:cubicBezTo>
                    <a:cubicBezTo>
                      <a:pt x="366" y="23"/>
                      <a:pt x="357" y="26"/>
                      <a:pt x="352" y="34"/>
                    </a:cubicBezTo>
                    <a:cubicBezTo>
                      <a:pt x="347" y="42"/>
                      <a:pt x="347" y="54"/>
                      <a:pt x="337" y="58"/>
                    </a:cubicBezTo>
                    <a:cubicBezTo>
                      <a:pt x="327" y="62"/>
                      <a:pt x="319" y="51"/>
                      <a:pt x="311" y="47"/>
                    </a:cubicBezTo>
                    <a:cubicBezTo>
                      <a:pt x="294" y="40"/>
                      <a:pt x="299" y="33"/>
                      <a:pt x="301" y="24"/>
                    </a:cubicBezTo>
                    <a:cubicBezTo>
                      <a:pt x="304" y="14"/>
                      <a:pt x="315" y="5"/>
                      <a:pt x="306" y="3"/>
                    </a:cubicBezTo>
                    <a:cubicBezTo>
                      <a:pt x="298" y="0"/>
                      <a:pt x="292" y="28"/>
                      <a:pt x="288" y="34"/>
                    </a:cubicBezTo>
                    <a:cubicBezTo>
                      <a:pt x="284" y="40"/>
                      <a:pt x="273" y="35"/>
                      <a:pt x="250" y="29"/>
                    </a:cubicBezTo>
                    <a:cubicBezTo>
                      <a:pt x="227" y="24"/>
                      <a:pt x="204" y="31"/>
                      <a:pt x="191" y="35"/>
                    </a:cubicBezTo>
                    <a:cubicBezTo>
                      <a:pt x="177" y="38"/>
                      <a:pt x="179" y="35"/>
                      <a:pt x="174" y="33"/>
                    </a:cubicBezTo>
                    <a:cubicBezTo>
                      <a:pt x="168" y="30"/>
                      <a:pt x="164" y="19"/>
                      <a:pt x="161" y="18"/>
                    </a:cubicBezTo>
                    <a:cubicBezTo>
                      <a:pt x="157" y="17"/>
                      <a:pt x="153" y="23"/>
                      <a:pt x="156" y="28"/>
                    </a:cubicBezTo>
                    <a:cubicBezTo>
                      <a:pt x="160" y="33"/>
                      <a:pt x="168" y="39"/>
                      <a:pt x="158" y="44"/>
                    </a:cubicBezTo>
                    <a:cubicBezTo>
                      <a:pt x="148" y="50"/>
                      <a:pt x="138" y="54"/>
                      <a:pt x="128" y="54"/>
                    </a:cubicBezTo>
                    <a:cubicBezTo>
                      <a:pt x="118" y="54"/>
                      <a:pt x="108" y="41"/>
                      <a:pt x="103" y="39"/>
                    </a:cubicBezTo>
                    <a:cubicBezTo>
                      <a:pt x="97" y="37"/>
                      <a:pt x="96" y="31"/>
                      <a:pt x="93" y="33"/>
                    </a:cubicBezTo>
                    <a:cubicBezTo>
                      <a:pt x="89" y="34"/>
                      <a:pt x="90" y="44"/>
                      <a:pt x="98" y="48"/>
                    </a:cubicBezTo>
                    <a:cubicBezTo>
                      <a:pt x="107" y="51"/>
                      <a:pt x="118" y="55"/>
                      <a:pt x="106" y="70"/>
                    </a:cubicBezTo>
                    <a:cubicBezTo>
                      <a:pt x="102" y="75"/>
                      <a:pt x="96" y="90"/>
                      <a:pt x="78" y="91"/>
                    </a:cubicBezTo>
                    <a:cubicBezTo>
                      <a:pt x="60" y="92"/>
                      <a:pt x="28" y="65"/>
                      <a:pt x="39" y="92"/>
                    </a:cubicBezTo>
                    <a:cubicBezTo>
                      <a:pt x="42" y="100"/>
                      <a:pt x="55" y="100"/>
                      <a:pt x="50" y="112"/>
                    </a:cubicBezTo>
                    <a:cubicBezTo>
                      <a:pt x="46" y="121"/>
                      <a:pt x="35" y="119"/>
                      <a:pt x="28" y="117"/>
                    </a:cubicBezTo>
                    <a:cubicBezTo>
                      <a:pt x="26" y="129"/>
                      <a:pt x="42" y="126"/>
                      <a:pt x="35" y="138"/>
                    </a:cubicBezTo>
                    <a:cubicBezTo>
                      <a:pt x="28" y="149"/>
                      <a:pt x="6" y="135"/>
                      <a:pt x="3" y="149"/>
                    </a:cubicBezTo>
                    <a:cubicBezTo>
                      <a:pt x="0" y="160"/>
                      <a:pt x="16" y="154"/>
                      <a:pt x="22" y="159"/>
                    </a:cubicBezTo>
                    <a:cubicBezTo>
                      <a:pt x="29" y="164"/>
                      <a:pt x="36" y="169"/>
                      <a:pt x="32" y="180"/>
                    </a:cubicBezTo>
                    <a:cubicBezTo>
                      <a:pt x="21" y="221"/>
                      <a:pt x="28" y="245"/>
                      <a:pt x="37" y="280"/>
                    </a:cubicBezTo>
                    <a:cubicBezTo>
                      <a:pt x="47" y="319"/>
                      <a:pt x="59" y="340"/>
                      <a:pt x="61" y="349"/>
                    </a:cubicBezTo>
                    <a:cubicBezTo>
                      <a:pt x="64" y="358"/>
                      <a:pt x="58" y="363"/>
                      <a:pt x="55" y="372"/>
                    </a:cubicBezTo>
                    <a:cubicBezTo>
                      <a:pt x="51" y="381"/>
                      <a:pt x="50" y="389"/>
                      <a:pt x="57" y="393"/>
                    </a:cubicBezTo>
                    <a:cubicBezTo>
                      <a:pt x="64" y="397"/>
                      <a:pt x="62" y="377"/>
                      <a:pt x="62" y="369"/>
                    </a:cubicBezTo>
                    <a:cubicBezTo>
                      <a:pt x="62" y="360"/>
                      <a:pt x="69" y="363"/>
                      <a:pt x="74" y="372"/>
                    </a:cubicBezTo>
                    <a:cubicBezTo>
                      <a:pt x="79" y="381"/>
                      <a:pt x="82" y="386"/>
                      <a:pt x="87" y="389"/>
                    </a:cubicBezTo>
                    <a:cubicBezTo>
                      <a:pt x="91" y="392"/>
                      <a:pt x="87" y="403"/>
                      <a:pt x="87" y="411"/>
                    </a:cubicBezTo>
                    <a:cubicBezTo>
                      <a:pt x="87" y="418"/>
                      <a:pt x="76" y="431"/>
                      <a:pt x="80" y="436"/>
                    </a:cubicBezTo>
                    <a:cubicBezTo>
                      <a:pt x="83" y="442"/>
                      <a:pt x="87" y="435"/>
                      <a:pt x="91" y="425"/>
                    </a:cubicBezTo>
                    <a:cubicBezTo>
                      <a:pt x="96" y="414"/>
                      <a:pt x="102" y="402"/>
                      <a:pt x="108" y="412"/>
                    </a:cubicBezTo>
                    <a:cubicBezTo>
                      <a:pt x="113" y="422"/>
                      <a:pt x="119" y="422"/>
                      <a:pt x="140" y="425"/>
                    </a:cubicBezTo>
                    <a:cubicBezTo>
                      <a:pt x="162" y="427"/>
                      <a:pt x="169" y="443"/>
                      <a:pt x="182" y="449"/>
                    </a:cubicBezTo>
                    <a:cubicBezTo>
                      <a:pt x="195" y="456"/>
                      <a:pt x="214" y="451"/>
                      <a:pt x="232" y="443"/>
                    </a:cubicBezTo>
                    <a:cubicBezTo>
                      <a:pt x="262" y="428"/>
                      <a:pt x="316" y="347"/>
                      <a:pt x="327" y="370"/>
                    </a:cubicBezTo>
                    <a:cubicBezTo>
                      <a:pt x="332" y="378"/>
                      <a:pt x="343" y="406"/>
                      <a:pt x="350" y="408"/>
                    </a:cubicBezTo>
                    <a:cubicBezTo>
                      <a:pt x="375" y="416"/>
                      <a:pt x="352" y="381"/>
                      <a:pt x="344" y="369"/>
                    </a:cubicBezTo>
                    <a:cubicBezTo>
                      <a:pt x="336" y="357"/>
                      <a:pt x="335" y="354"/>
                      <a:pt x="339" y="349"/>
                    </a:cubicBezTo>
                    <a:cubicBezTo>
                      <a:pt x="349" y="337"/>
                      <a:pt x="365" y="358"/>
                      <a:pt x="369" y="367"/>
                    </a:cubicBezTo>
                    <a:cubicBezTo>
                      <a:pt x="374" y="376"/>
                      <a:pt x="387" y="376"/>
                      <a:pt x="399" y="379"/>
                    </a:cubicBezTo>
                    <a:cubicBezTo>
                      <a:pt x="412" y="381"/>
                      <a:pt x="424" y="391"/>
                      <a:pt x="425" y="385"/>
                    </a:cubicBezTo>
                    <a:cubicBezTo>
                      <a:pt x="426" y="379"/>
                      <a:pt x="417" y="373"/>
                      <a:pt x="400" y="368"/>
                    </a:cubicBezTo>
                    <a:cubicBezTo>
                      <a:pt x="384" y="362"/>
                      <a:pt x="392" y="363"/>
                      <a:pt x="389" y="354"/>
                    </a:cubicBezTo>
                    <a:cubicBezTo>
                      <a:pt x="386" y="345"/>
                      <a:pt x="380" y="349"/>
                      <a:pt x="372" y="347"/>
                    </a:cubicBezTo>
                    <a:cubicBezTo>
                      <a:pt x="364" y="345"/>
                      <a:pt x="346" y="327"/>
                      <a:pt x="353" y="319"/>
                    </a:cubicBezTo>
                    <a:cubicBezTo>
                      <a:pt x="355" y="317"/>
                      <a:pt x="365" y="317"/>
                      <a:pt x="377" y="329"/>
                    </a:cubicBezTo>
                    <a:cubicBezTo>
                      <a:pt x="386" y="335"/>
                      <a:pt x="392" y="348"/>
                      <a:pt x="405" y="344"/>
                    </a:cubicBezTo>
                    <a:cubicBezTo>
                      <a:pt x="407" y="334"/>
                      <a:pt x="374" y="312"/>
                      <a:pt x="383" y="302"/>
                    </a:cubicBezTo>
                    <a:cubicBezTo>
                      <a:pt x="393" y="292"/>
                      <a:pt x="396" y="300"/>
                      <a:pt x="409" y="304"/>
                    </a:cubicBezTo>
                    <a:cubicBezTo>
                      <a:pt x="421" y="308"/>
                      <a:pt x="424" y="313"/>
                      <a:pt x="433" y="322"/>
                    </a:cubicBezTo>
                    <a:cubicBezTo>
                      <a:pt x="441" y="331"/>
                      <a:pt x="442" y="339"/>
                      <a:pt x="444" y="332"/>
                    </a:cubicBezTo>
                    <a:cubicBezTo>
                      <a:pt x="447" y="324"/>
                      <a:pt x="445" y="318"/>
                      <a:pt x="438" y="310"/>
                    </a:cubicBezTo>
                    <a:close/>
                  </a:path>
                </a:pathLst>
              </a:custGeom>
              <a:solidFill>
                <a:srgbClr val="CCE1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85" name="Freeform 541"/>
              <p:cNvSpPr>
                <a:spLocks/>
              </p:cNvSpPr>
              <p:nvPr/>
            </p:nvSpPr>
            <p:spPr bwMode="auto">
              <a:xfrm>
                <a:off x="4444" y="1035"/>
                <a:ext cx="518" cy="546"/>
              </a:xfrm>
              <a:custGeom>
                <a:avLst/>
                <a:gdLst>
                  <a:gd name="T0" fmla="*/ 544 w 259"/>
                  <a:gd name="T1" fmla="*/ 0 h 256"/>
                  <a:gd name="T2" fmla="*/ 48 w 259"/>
                  <a:gd name="T3" fmla="*/ 1056 h 256"/>
                  <a:gd name="T4" fmla="*/ 208 w 259"/>
                  <a:gd name="T5" fmla="*/ 1719 h 256"/>
                  <a:gd name="T6" fmla="*/ 648 w 259"/>
                  <a:gd name="T7" fmla="*/ 2133 h 256"/>
                  <a:gd name="T8" fmla="*/ 1296 w 259"/>
                  <a:gd name="T9" fmla="*/ 2329 h 256"/>
                  <a:gd name="T10" fmla="*/ 1816 w 259"/>
                  <a:gd name="T11" fmla="*/ 1482 h 256"/>
                  <a:gd name="T12" fmla="*/ 1904 w 259"/>
                  <a:gd name="T13" fmla="*/ 979 h 256"/>
                  <a:gd name="T14" fmla="*/ 1392 w 259"/>
                  <a:gd name="T15" fmla="*/ 823 h 256"/>
                  <a:gd name="T16" fmla="*/ 1176 w 259"/>
                  <a:gd name="T17" fmla="*/ 659 h 256"/>
                  <a:gd name="T18" fmla="*/ 1048 w 259"/>
                  <a:gd name="T19" fmla="*/ 318 h 256"/>
                  <a:gd name="T20" fmla="*/ 544 w 259"/>
                  <a:gd name="T21" fmla="*/ 0 h 2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59" h="256">
                    <a:moveTo>
                      <a:pt x="68" y="0"/>
                    </a:moveTo>
                    <a:cubicBezTo>
                      <a:pt x="15" y="7"/>
                      <a:pt x="0" y="63"/>
                      <a:pt x="6" y="109"/>
                    </a:cubicBezTo>
                    <a:cubicBezTo>
                      <a:pt x="9" y="131"/>
                      <a:pt x="15" y="157"/>
                      <a:pt x="26" y="177"/>
                    </a:cubicBezTo>
                    <a:cubicBezTo>
                      <a:pt x="38" y="198"/>
                      <a:pt x="61" y="208"/>
                      <a:pt x="81" y="220"/>
                    </a:cubicBezTo>
                    <a:cubicBezTo>
                      <a:pt x="106" y="237"/>
                      <a:pt x="131" y="256"/>
                      <a:pt x="162" y="240"/>
                    </a:cubicBezTo>
                    <a:cubicBezTo>
                      <a:pt x="196" y="223"/>
                      <a:pt x="208" y="182"/>
                      <a:pt x="227" y="153"/>
                    </a:cubicBezTo>
                    <a:cubicBezTo>
                      <a:pt x="239" y="135"/>
                      <a:pt x="259" y="120"/>
                      <a:pt x="238" y="101"/>
                    </a:cubicBezTo>
                    <a:cubicBezTo>
                      <a:pt x="223" y="87"/>
                      <a:pt x="193" y="92"/>
                      <a:pt x="174" y="85"/>
                    </a:cubicBezTo>
                    <a:cubicBezTo>
                      <a:pt x="165" y="82"/>
                      <a:pt x="151" y="79"/>
                      <a:pt x="147" y="68"/>
                    </a:cubicBezTo>
                    <a:cubicBezTo>
                      <a:pt x="139" y="52"/>
                      <a:pt x="149" y="48"/>
                      <a:pt x="131" y="33"/>
                    </a:cubicBezTo>
                    <a:cubicBezTo>
                      <a:pt x="113" y="16"/>
                      <a:pt x="93" y="3"/>
                      <a:pt x="68" y="0"/>
                    </a:cubicBezTo>
                    <a:close/>
                  </a:path>
                </a:pathLst>
              </a:custGeom>
              <a:solidFill>
                <a:srgbClr val="E0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86" name="Freeform 542"/>
              <p:cNvSpPr>
                <a:spLocks/>
              </p:cNvSpPr>
              <p:nvPr/>
            </p:nvSpPr>
            <p:spPr bwMode="auto">
              <a:xfrm>
                <a:off x="4352" y="915"/>
                <a:ext cx="256" cy="459"/>
              </a:xfrm>
              <a:custGeom>
                <a:avLst/>
                <a:gdLst>
                  <a:gd name="T0" fmla="*/ 1024 w 128"/>
                  <a:gd name="T1" fmla="*/ 0 h 215"/>
                  <a:gd name="T2" fmla="*/ 280 w 128"/>
                  <a:gd name="T3" fmla="*/ 2092 h 215"/>
                  <a:gd name="T4" fmla="*/ 1024 w 128"/>
                  <a:gd name="T5" fmla="*/ 0 h 2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8" h="215">
                    <a:moveTo>
                      <a:pt x="128" y="0"/>
                    </a:moveTo>
                    <a:cubicBezTo>
                      <a:pt x="71" y="19"/>
                      <a:pt x="0" y="101"/>
                      <a:pt x="35" y="215"/>
                    </a:cubicBezTo>
                    <a:cubicBezTo>
                      <a:pt x="27" y="188"/>
                      <a:pt x="29" y="63"/>
                      <a:pt x="12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87" name="Freeform 543"/>
              <p:cNvSpPr>
                <a:spLocks/>
              </p:cNvSpPr>
              <p:nvPr/>
            </p:nvSpPr>
            <p:spPr bwMode="auto">
              <a:xfrm>
                <a:off x="4548" y="1069"/>
                <a:ext cx="604" cy="640"/>
              </a:xfrm>
              <a:custGeom>
                <a:avLst/>
                <a:gdLst>
                  <a:gd name="T0" fmla="*/ 0 w 302"/>
                  <a:gd name="T1" fmla="*/ 2526 h 300"/>
                  <a:gd name="T2" fmla="*/ 488 w 302"/>
                  <a:gd name="T3" fmla="*/ 2807 h 300"/>
                  <a:gd name="T4" fmla="*/ 904 w 302"/>
                  <a:gd name="T5" fmla="*/ 2707 h 300"/>
                  <a:gd name="T6" fmla="*/ 1304 w 302"/>
                  <a:gd name="T7" fmla="*/ 2330 h 300"/>
                  <a:gd name="T8" fmla="*/ 1608 w 302"/>
                  <a:gd name="T9" fmla="*/ 1971 h 300"/>
                  <a:gd name="T10" fmla="*/ 1744 w 302"/>
                  <a:gd name="T11" fmla="*/ 1903 h 300"/>
                  <a:gd name="T12" fmla="*/ 1808 w 302"/>
                  <a:gd name="T13" fmla="*/ 1707 h 300"/>
                  <a:gd name="T14" fmla="*/ 2088 w 302"/>
                  <a:gd name="T15" fmla="*/ 1562 h 300"/>
                  <a:gd name="T16" fmla="*/ 2168 w 302"/>
                  <a:gd name="T17" fmla="*/ 1389 h 300"/>
                  <a:gd name="T18" fmla="*/ 2320 w 302"/>
                  <a:gd name="T19" fmla="*/ 1233 h 300"/>
                  <a:gd name="T20" fmla="*/ 2360 w 302"/>
                  <a:gd name="T21" fmla="*/ 582 h 300"/>
                  <a:gd name="T22" fmla="*/ 2104 w 302"/>
                  <a:gd name="T23" fmla="*/ 0 h 300"/>
                  <a:gd name="T24" fmla="*/ 2080 w 302"/>
                  <a:gd name="T25" fmla="*/ 1156 h 300"/>
                  <a:gd name="T26" fmla="*/ 1664 w 302"/>
                  <a:gd name="T27" fmla="*/ 1474 h 300"/>
                  <a:gd name="T28" fmla="*/ 1336 w 302"/>
                  <a:gd name="T29" fmla="*/ 1961 h 300"/>
                  <a:gd name="T30" fmla="*/ 976 w 302"/>
                  <a:gd name="T31" fmla="*/ 2370 h 300"/>
                  <a:gd name="T32" fmla="*/ 688 w 302"/>
                  <a:gd name="T33" fmla="*/ 2639 h 300"/>
                  <a:gd name="T34" fmla="*/ 344 w 302"/>
                  <a:gd name="T35" fmla="*/ 2603 h 300"/>
                  <a:gd name="T36" fmla="*/ 16 w 302"/>
                  <a:gd name="T37" fmla="*/ 2485 h 3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2" h="300">
                    <a:moveTo>
                      <a:pt x="0" y="260"/>
                    </a:moveTo>
                    <a:cubicBezTo>
                      <a:pt x="18" y="272"/>
                      <a:pt x="42" y="278"/>
                      <a:pt x="61" y="289"/>
                    </a:cubicBezTo>
                    <a:cubicBezTo>
                      <a:pt x="81" y="300"/>
                      <a:pt x="95" y="291"/>
                      <a:pt x="113" y="279"/>
                    </a:cubicBezTo>
                    <a:cubicBezTo>
                      <a:pt x="131" y="267"/>
                      <a:pt x="146" y="252"/>
                      <a:pt x="163" y="240"/>
                    </a:cubicBezTo>
                    <a:cubicBezTo>
                      <a:pt x="179" y="229"/>
                      <a:pt x="187" y="214"/>
                      <a:pt x="201" y="203"/>
                    </a:cubicBezTo>
                    <a:cubicBezTo>
                      <a:pt x="205" y="200"/>
                      <a:pt x="214" y="199"/>
                      <a:pt x="218" y="196"/>
                    </a:cubicBezTo>
                    <a:cubicBezTo>
                      <a:pt x="223" y="190"/>
                      <a:pt x="220" y="182"/>
                      <a:pt x="226" y="176"/>
                    </a:cubicBezTo>
                    <a:cubicBezTo>
                      <a:pt x="238" y="163"/>
                      <a:pt x="251" y="178"/>
                      <a:pt x="261" y="161"/>
                    </a:cubicBezTo>
                    <a:cubicBezTo>
                      <a:pt x="266" y="153"/>
                      <a:pt x="264" y="150"/>
                      <a:pt x="271" y="143"/>
                    </a:cubicBezTo>
                    <a:cubicBezTo>
                      <a:pt x="277" y="138"/>
                      <a:pt x="285" y="135"/>
                      <a:pt x="290" y="127"/>
                    </a:cubicBezTo>
                    <a:cubicBezTo>
                      <a:pt x="302" y="110"/>
                      <a:pt x="298" y="80"/>
                      <a:pt x="295" y="60"/>
                    </a:cubicBezTo>
                    <a:cubicBezTo>
                      <a:pt x="292" y="38"/>
                      <a:pt x="283" y="13"/>
                      <a:pt x="263" y="0"/>
                    </a:cubicBezTo>
                    <a:cubicBezTo>
                      <a:pt x="279" y="37"/>
                      <a:pt x="294" y="85"/>
                      <a:pt x="260" y="119"/>
                    </a:cubicBezTo>
                    <a:cubicBezTo>
                      <a:pt x="246" y="133"/>
                      <a:pt x="223" y="139"/>
                      <a:pt x="208" y="152"/>
                    </a:cubicBezTo>
                    <a:cubicBezTo>
                      <a:pt x="191" y="166"/>
                      <a:pt x="179" y="184"/>
                      <a:pt x="167" y="202"/>
                    </a:cubicBezTo>
                    <a:cubicBezTo>
                      <a:pt x="155" y="221"/>
                      <a:pt x="141" y="232"/>
                      <a:pt x="122" y="244"/>
                    </a:cubicBezTo>
                    <a:cubicBezTo>
                      <a:pt x="111" y="252"/>
                      <a:pt x="98" y="267"/>
                      <a:pt x="86" y="272"/>
                    </a:cubicBezTo>
                    <a:cubicBezTo>
                      <a:pt x="73" y="277"/>
                      <a:pt x="55" y="270"/>
                      <a:pt x="43" y="268"/>
                    </a:cubicBezTo>
                    <a:cubicBezTo>
                      <a:pt x="30" y="266"/>
                      <a:pt x="12" y="264"/>
                      <a:pt x="2" y="256"/>
                    </a:cubicBezTo>
                  </a:path>
                </a:pathLst>
              </a:custGeom>
              <a:solidFill>
                <a:srgbClr val="B0D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88" name="Freeform 544"/>
              <p:cNvSpPr>
                <a:spLocks/>
              </p:cNvSpPr>
              <p:nvPr/>
            </p:nvSpPr>
            <p:spPr bwMode="auto">
              <a:xfrm>
                <a:off x="4480" y="1286"/>
                <a:ext cx="410" cy="267"/>
              </a:xfrm>
              <a:custGeom>
                <a:avLst/>
                <a:gdLst>
                  <a:gd name="T0" fmla="*/ 0 w 205"/>
                  <a:gd name="T1" fmla="*/ 0 h 125"/>
                  <a:gd name="T2" fmla="*/ 248 w 205"/>
                  <a:gd name="T3" fmla="*/ 684 h 125"/>
                  <a:gd name="T4" fmla="*/ 832 w 205"/>
                  <a:gd name="T5" fmla="*/ 1113 h 125"/>
                  <a:gd name="T6" fmla="*/ 1288 w 205"/>
                  <a:gd name="T7" fmla="*/ 927 h 125"/>
                  <a:gd name="T8" fmla="*/ 1640 w 205"/>
                  <a:gd name="T9" fmla="*/ 265 h 125"/>
                  <a:gd name="T10" fmla="*/ 1064 w 205"/>
                  <a:gd name="T11" fmla="*/ 927 h 125"/>
                  <a:gd name="T12" fmla="*/ 512 w 205"/>
                  <a:gd name="T13" fmla="*/ 748 h 125"/>
                  <a:gd name="T14" fmla="*/ 0 w 205"/>
                  <a:gd name="T15" fmla="*/ 0 h 1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5" h="125">
                    <a:moveTo>
                      <a:pt x="0" y="0"/>
                    </a:moveTo>
                    <a:cubicBezTo>
                      <a:pt x="9" y="40"/>
                      <a:pt x="7" y="49"/>
                      <a:pt x="31" y="70"/>
                    </a:cubicBezTo>
                    <a:cubicBezTo>
                      <a:pt x="55" y="90"/>
                      <a:pt x="83" y="103"/>
                      <a:pt x="104" y="114"/>
                    </a:cubicBezTo>
                    <a:cubicBezTo>
                      <a:pt x="125" y="125"/>
                      <a:pt x="147" y="112"/>
                      <a:pt x="161" y="95"/>
                    </a:cubicBezTo>
                    <a:cubicBezTo>
                      <a:pt x="175" y="78"/>
                      <a:pt x="186" y="47"/>
                      <a:pt x="205" y="27"/>
                    </a:cubicBezTo>
                    <a:cubicBezTo>
                      <a:pt x="189" y="43"/>
                      <a:pt x="166" y="86"/>
                      <a:pt x="133" y="95"/>
                    </a:cubicBezTo>
                    <a:cubicBezTo>
                      <a:pt x="99" y="105"/>
                      <a:pt x="88" y="92"/>
                      <a:pt x="64" y="77"/>
                    </a:cubicBezTo>
                    <a:cubicBezTo>
                      <a:pt x="32" y="56"/>
                      <a:pt x="9" y="37"/>
                      <a:pt x="0" y="0"/>
                    </a:cubicBezTo>
                  </a:path>
                </a:pathLst>
              </a:custGeom>
              <a:solidFill>
                <a:srgbClr val="C69A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89" name="Freeform 545"/>
              <p:cNvSpPr>
                <a:spLocks/>
              </p:cNvSpPr>
              <p:nvPr/>
            </p:nvSpPr>
            <p:spPr bwMode="auto">
              <a:xfrm>
                <a:off x="4690" y="1116"/>
                <a:ext cx="188" cy="143"/>
              </a:xfrm>
              <a:custGeom>
                <a:avLst/>
                <a:gdLst>
                  <a:gd name="T0" fmla="*/ 0 w 94"/>
                  <a:gd name="T1" fmla="*/ 0 h 67"/>
                  <a:gd name="T2" fmla="*/ 80 w 94"/>
                  <a:gd name="T3" fmla="*/ 196 h 67"/>
                  <a:gd name="T4" fmla="*/ 312 w 94"/>
                  <a:gd name="T5" fmla="*/ 523 h 67"/>
                  <a:gd name="T6" fmla="*/ 752 w 94"/>
                  <a:gd name="T7" fmla="*/ 602 h 67"/>
                  <a:gd name="T8" fmla="*/ 200 w 94"/>
                  <a:gd name="T9" fmla="*/ 566 h 67"/>
                  <a:gd name="T10" fmla="*/ 0 w 94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4" h="67">
                    <a:moveTo>
                      <a:pt x="0" y="0"/>
                    </a:moveTo>
                    <a:cubicBezTo>
                      <a:pt x="4" y="6"/>
                      <a:pt x="8" y="14"/>
                      <a:pt x="10" y="20"/>
                    </a:cubicBezTo>
                    <a:cubicBezTo>
                      <a:pt x="15" y="34"/>
                      <a:pt x="17" y="47"/>
                      <a:pt x="39" y="54"/>
                    </a:cubicBezTo>
                    <a:cubicBezTo>
                      <a:pt x="67" y="63"/>
                      <a:pt x="94" y="62"/>
                      <a:pt x="94" y="62"/>
                    </a:cubicBezTo>
                    <a:cubicBezTo>
                      <a:pt x="70" y="65"/>
                      <a:pt x="41" y="67"/>
                      <a:pt x="25" y="58"/>
                    </a:cubicBezTo>
                    <a:cubicBezTo>
                      <a:pt x="10" y="48"/>
                      <a:pt x="3" y="13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90" name="Freeform 546"/>
              <p:cNvSpPr>
                <a:spLocks/>
              </p:cNvSpPr>
              <p:nvPr/>
            </p:nvSpPr>
            <p:spPr bwMode="auto">
              <a:xfrm>
                <a:off x="4318" y="762"/>
                <a:ext cx="892" cy="972"/>
              </a:xfrm>
              <a:custGeom>
                <a:avLst/>
                <a:gdLst>
                  <a:gd name="T0" fmla="*/ 3328 w 446"/>
                  <a:gd name="T1" fmla="*/ 2782 h 456"/>
                  <a:gd name="T2" fmla="*/ 3368 w 446"/>
                  <a:gd name="T3" fmla="*/ 1959 h 456"/>
                  <a:gd name="T4" fmla="*/ 3152 w 446"/>
                  <a:gd name="T5" fmla="*/ 1268 h 456"/>
                  <a:gd name="T6" fmla="*/ 3072 w 446"/>
                  <a:gd name="T7" fmla="*/ 1096 h 456"/>
                  <a:gd name="T8" fmla="*/ 3040 w 446"/>
                  <a:gd name="T9" fmla="*/ 631 h 456"/>
                  <a:gd name="T10" fmla="*/ 2968 w 446"/>
                  <a:gd name="T11" fmla="*/ 454 h 456"/>
                  <a:gd name="T12" fmla="*/ 2800 w 446"/>
                  <a:gd name="T13" fmla="*/ 618 h 456"/>
                  <a:gd name="T14" fmla="*/ 2904 w 446"/>
                  <a:gd name="T15" fmla="*/ 358 h 456"/>
                  <a:gd name="T16" fmla="*/ 2696 w 446"/>
                  <a:gd name="T17" fmla="*/ 563 h 456"/>
                  <a:gd name="T18" fmla="*/ 2408 w 446"/>
                  <a:gd name="T19" fmla="*/ 232 h 456"/>
                  <a:gd name="T20" fmla="*/ 2304 w 446"/>
                  <a:gd name="T21" fmla="*/ 326 h 456"/>
                  <a:gd name="T22" fmla="*/ 1520 w 446"/>
                  <a:gd name="T23" fmla="*/ 341 h 456"/>
                  <a:gd name="T24" fmla="*/ 1280 w 446"/>
                  <a:gd name="T25" fmla="*/ 173 h 456"/>
                  <a:gd name="T26" fmla="*/ 1264 w 446"/>
                  <a:gd name="T27" fmla="*/ 437 h 456"/>
                  <a:gd name="T28" fmla="*/ 816 w 446"/>
                  <a:gd name="T29" fmla="*/ 377 h 456"/>
                  <a:gd name="T30" fmla="*/ 784 w 446"/>
                  <a:gd name="T31" fmla="*/ 463 h 456"/>
                  <a:gd name="T32" fmla="*/ 616 w 446"/>
                  <a:gd name="T33" fmla="*/ 882 h 456"/>
                  <a:gd name="T34" fmla="*/ 400 w 446"/>
                  <a:gd name="T35" fmla="*/ 1085 h 456"/>
                  <a:gd name="T36" fmla="*/ 280 w 446"/>
                  <a:gd name="T37" fmla="*/ 1337 h 456"/>
                  <a:gd name="T38" fmla="*/ 176 w 446"/>
                  <a:gd name="T39" fmla="*/ 1541 h 456"/>
                  <a:gd name="T40" fmla="*/ 296 w 446"/>
                  <a:gd name="T41" fmla="*/ 2714 h 456"/>
                  <a:gd name="T42" fmla="*/ 432 w 446"/>
                  <a:gd name="T43" fmla="*/ 3602 h 456"/>
                  <a:gd name="T44" fmla="*/ 496 w 446"/>
                  <a:gd name="T45" fmla="*/ 3577 h 456"/>
                  <a:gd name="T46" fmla="*/ 688 w 446"/>
                  <a:gd name="T47" fmla="*/ 3767 h 456"/>
                  <a:gd name="T48" fmla="*/ 632 w 446"/>
                  <a:gd name="T49" fmla="*/ 4235 h 456"/>
                  <a:gd name="T50" fmla="*/ 856 w 446"/>
                  <a:gd name="T51" fmla="*/ 3990 h 456"/>
                  <a:gd name="T52" fmla="*/ 1456 w 446"/>
                  <a:gd name="T53" fmla="*/ 4357 h 456"/>
                  <a:gd name="T54" fmla="*/ 2616 w 446"/>
                  <a:gd name="T55" fmla="*/ 3585 h 456"/>
                  <a:gd name="T56" fmla="*/ 2744 w 446"/>
                  <a:gd name="T57" fmla="*/ 3577 h 456"/>
                  <a:gd name="T58" fmla="*/ 2952 w 446"/>
                  <a:gd name="T59" fmla="*/ 3553 h 456"/>
                  <a:gd name="T60" fmla="*/ 3400 w 446"/>
                  <a:gd name="T61" fmla="*/ 3730 h 456"/>
                  <a:gd name="T62" fmla="*/ 3112 w 446"/>
                  <a:gd name="T63" fmla="*/ 3430 h 456"/>
                  <a:gd name="T64" fmla="*/ 2824 w 446"/>
                  <a:gd name="T65" fmla="*/ 3089 h 456"/>
                  <a:gd name="T66" fmla="*/ 3232 w 446"/>
                  <a:gd name="T67" fmla="*/ 3330 h 456"/>
                  <a:gd name="T68" fmla="*/ 3264 w 446"/>
                  <a:gd name="T69" fmla="*/ 2944 h 456"/>
                  <a:gd name="T70" fmla="*/ 3552 w 446"/>
                  <a:gd name="T71" fmla="*/ 3217 h 4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446" h="456">
                    <a:moveTo>
                      <a:pt x="438" y="310"/>
                    </a:moveTo>
                    <a:cubicBezTo>
                      <a:pt x="431" y="302"/>
                      <a:pt x="426" y="294"/>
                      <a:pt x="416" y="287"/>
                    </a:cubicBezTo>
                    <a:cubicBezTo>
                      <a:pt x="409" y="282"/>
                      <a:pt x="414" y="273"/>
                      <a:pt x="420" y="267"/>
                    </a:cubicBezTo>
                    <a:cubicBezTo>
                      <a:pt x="437" y="243"/>
                      <a:pt x="421" y="220"/>
                      <a:pt x="421" y="202"/>
                    </a:cubicBezTo>
                    <a:cubicBezTo>
                      <a:pt x="421" y="191"/>
                      <a:pt x="405" y="162"/>
                      <a:pt x="391" y="140"/>
                    </a:cubicBezTo>
                    <a:cubicBezTo>
                      <a:pt x="389" y="134"/>
                      <a:pt x="392" y="132"/>
                      <a:pt x="394" y="131"/>
                    </a:cubicBezTo>
                    <a:cubicBezTo>
                      <a:pt x="397" y="129"/>
                      <a:pt x="400" y="127"/>
                      <a:pt x="402" y="124"/>
                    </a:cubicBezTo>
                    <a:cubicBezTo>
                      <a:pt x="409" y="111"/>
                      <a:pt x="394" y="111"/>
                      <a:pt x="384" y="113"/>
                    </a:cubicBezTo>
                    <a:cubicBezTo>
                      <a:pt x="382" y="113"/>
                      <a:pt x="375" y="114"/>
                      <a:pt x="374" y="109"/>
                    </a:cubicBezTo>
                    <a:cubicBezTo>
                      <a:pt x="372" y="96"/>
                      <a:pt x="378" y="77"/>
                      <a:pt x="380" y="65"/>
                    </a:cubicBezTo>
                    <a:cubicBezTo>
                      <a:pt x="382" y="51"/>
                      <a:pt x="381" y="38"/>
                      <a:pt x="374" y="33"/>
                    </a:cubicBezTo>
                    <a:cubicBezTo>
                      <a:pt x="370" y="31"/>
                      <a:pt x="369" y="36"/>
                      <a:pt x="371" y="47"/>
                    </a:cubicBezTo>
                    <a:cubicBezTo>
                      <a:pt x="373" y="57"/>
                      <a:pt x="364" y="74"/>
                      <a:pt x="358" y="68"/>
                    </a:cubicBezTo>
                    <a:cubicBezTo>
                      <a:pt x="356" y="67"/>
                      <a:pt x="354" y="65"/>
                      <a:pt x="350" y="64"/>
                    </a:cubicBezTo>
                    <a:cubicBezTo>
                      <a:pt x="350" y="62"/>
                      <a:pt x="350" y="61"/>
                      <a:pt x="350" y="59"/>
                    </a:cubicBezTo>
                    <a:cubicBezTo>
                      <a:pt x="352" y="51"/>
                      <a:pt x="361" y="45"/>
                      <a:pt x="363" y="37"/>
                    </a:cubicBezTo>
                    <a:cubicBezTo>
                      <a:pt x="365" y="24"/>
                      <a:pt x="357" y="26"/>
                      <a:pt x="351" y="35"/>
                    </a:cubicBezTo>
                    <a:cubicBezTo>
                      <a:pt x="346" y="42"/>
                      <a:pt x="347" y="54"/>
                      <a:pt x="337" y="58"/>
                    </a:cubicBezTo>
                    <a:cubicBezTo>
                      <a:pt x="327" y="62"/>
                      <a:pt x="319" y="51"/>
                      <a:pt x="311" y="47"/>
                    </a:cubicBezTo>
                    <a:cubicBezTo>
                      <a:pt x="294" y="40"/>
                      <a:pt x="299" y="33"/>
                      <a:pt x="301" y="24"/>
                    </a:cubicBezTo>
                    <a:cubicBezTo>
                      <a:pt x="303" y="14"/>
                      <a:pt x="314" y="6"/>
                      <a:pt x="306" y="3"/>
                    </a:cubicBezTo>
                    <a:cubicBezTo>
                      <a:pt x="298" y="0"/>
                      <a:pt x="292" y="28"/>
                      <a:pt x="288" y="34"/>
                    </a:cubicBezTo>
                    <a:cubicBezTo>
                      <a:pt x="283" y="40"/>
                      <a:pt x="273" y="35"/>
                      <a:pt x="250" y="29"/>
                    </a:cubicBezTo>
                    <a:cubicBezTo>
                      <a:pt x="227" y="24"/>
                      <a:pt x="204" y="31"/>
                      <a:pt x="190" y="35"/>
                    </a:cubicBezTo>
                    <a:cubicBezTo>
                      <a:pt x="177" y="38"/>
                      <a:pt x="179" y="36"/>
                      <a:pt x="174" y="33"/>
                    </a:cubicBezTo>
                    <a:cubicBezTo>
                      <a:pt x="168" y="30"/>
                      <a:pt x="164" y="19"/>
                      <a:pt x="160" y="18"/>
                    </a:cubicBezTo>
                    <a:cubicBezTo>
                      <a:pt x="157" y="17"/>
                      <a:pt x="153" y="23"/>
                      <a:pt x="156" y="28"/>
                    </a:cubicBezTo>
                    <a:cubicBezTo>
                      <a:pt x="160" y="33"/>
                      <a:pt x="167" y="39"/>
                      <a:pt x="158" y="45"/>
                    </a:cubicBezTo>
                    <a:cubicBezTo>
                      <a:pt x="148" y="50"/>
                      <a:pt x="137" y="54"/>
                      <a:pt x="128" y="54"/>
                    </a:cubicBezTo>
                    <a:cubicBezTo>
                      <a:pt x="118" y="54"/>
                      <a:pt x="108" y="41"/>
                      <a:pt x="102" y="39"/>
                    </a:cubicBezTo>
                    <a:cubicBezTo>
                      <a:pt x="97" y="37"/>
                      <a:pt x="96" y="31"/>
                      <a:pt x="93" y="33"/>
                    </a:cubicBezTo>
                    <a:cubicBezTo>
                      <a:pt x="89" y="34"/>
                      <a:pt x="90" y="45"/>
                      <a:pt x="98" y="48"/>
                    </a:cubicBezTo>
                    <a:cubicBezTo>
                      <a:pt x="107" y="52"/>
                      <a:pt x="118" y="55"/>
                      <a:pt x="106" y="70"/>
                    </a:cubicBezTo>
                    <a:cubicBezTo>
                      <a:pt x="102" y="75"/>
                      <a:pt x="95" y="90"/>
                      <a:pt x="77" y="91"/>
                    </a:cubicBezTo>
                    <a:cubicBezTo>
                      <a:pt x="60" y="92"/>
                      <a:pt x="28" y="66"/>
                      <a:pt x="39" y="92"/>
                    </a:cubicBezTo>
                    <a:cubicBezTo>
                      <a:pt x="42" y="100"/>
                      <a:pt x="55" y="100"/>
                      <a:pt x="50" y="112"/>
                    </a:cubicBezTo>
                    <a:cubicBezTo>
                      <a:pt x="46" y="121"/>
                      <a:pt x="35" y="119"/>
                      <a:pt x="27" y="117"/>
                    </a:cubicBezTo>
                    <a:cubicBezTo>
                      <a:pt x="26" y="129"/>
                      <a:pt x="42" y="126"/>
                      <a:pt x="35" y="138"/>
                    </a:cubicBezTo>
                    <a:cubicBezTo>
                      <a:pt x="28" y="149"/>
                      <a:pt x="6" y="135"/>
                      <a:pt x="2" y="149"/>
                    </a:cubicBezTo>
                    <a:cubicBezTo>
                      <a:pt x="0" y="160"/>
                      <a:pt x="15" y="154"/>
                      <a:pt x="22" y="159"/>
                    </a:cubicBezTo>
                    <a:cubicBezTo>
                      <a:pt x="28" y="164"/>
                      <a:pt x="36" y="169"/>
                      <a:pt x="32" y="180"/>
                    </a:cubicBezTo>
                    <a:cubicBezTo>
                      <a:pt x="21" y="221"/>
                      <a:pt x="28" y="245"/>
                      <a:pt x="37" y="280"/>
                    </a:cubicBezTo>
                    <a:cubicBezTo>
                      <a:pt x="47" y="319"/>
                      <a:pt x="59" y="340"/>
                      <a:pt x="61" y="349"/>
                    </a:cubicBezTo>
                    <a:cubicBezTo>
                      <a:pt x="63" y="358"/>
                      <a:pt x="58" y="363"/>
                      <a:pt x="54" y="372"/>
                    </a:cubicBezTo>
                    <a:cubicBezTo>
                      <a:pt x="51" y="381"/>
                      <a:pt x="49" y="389"/>
                      <a:pt x="56" y="393"/>
                    </a:cubicBezTo>
                    <a:cubicBezTo>
                      <a:pt x="63" y="397"/>
                      <a:pt x="62" y="377"/>
                      <a:pt x="62" y="369"/>
                    </a:cubicBezTo>
                    <a:cubicBezTo>
                      <a:pt x="62" y="361"/>
                      <a:pt x="69" y="363"/>
                      <a:pt x="74" y="372"/>
                    </a:cubicBezTo>
                    <a:cubicBezTo>
                      <a:pt x="79" y="381"/>
                      <a:pt x="82" y="386"/>
                      <a:pt x="86" y="389"/>
                    </a:cubicBezTo>
                    <a:cubicBezTo>
                      <a:pt x="91" y="393"/>
                      <a:pt x="86" y="403"/>
                      <a:pt x="86" y="411"/>
                    </a:cubicBezTo>
                    <a:cubicBezTo>
                      <a:pt x="86" y="418"/>
                      <a:pt x="76" y="431"/>
                      <a:pt x="79" y="437"/>
                    </a:cubicBezTo>
                    <a:cubicBezTo>
                      <a:pt x="83" y="442"/>
                      <a:pt x="86" y="435"/>
                      <a:pt x="91" y="425"/>
                    </a:cubicBezTo>
                    <a:cubicBezTo>
                      <a:pt x="96" y="414"/>
                      <a:pt x="102" y="402"/>
                      <a:pt x="107" y="412"/>
                    </a:cubicBezTo>
                    <a:cubicBezTo>
                      <a:pt x="113" y="422"/>
                      <a:pt x="118" y="422"/>
                      <a:pt x="140" y="425"/>
                    </a:cubicBezTo>
                    <a:cubicBezTo>
                      <a:pt x="162" y="427"/>
                      <a:pt x="168" y="443"/>
                      <a:pt x="182" y="450"/>
                    </a:cubicBezTo>
                    <a:cubicBezTo>
                      <a:pt x="195" y="456"/>
                      <a:pt x="214" y="451"/>
                      <a:pt x="231" y="443"/>
                    </a:cubicBezTo>
                    <a:cubicBezTo>
                      <a:pt x="262" y="428"/>
                      <a:pt x="316" y="347"/>
                      <a:pt x="327" y="370"/>
                    </a:cubicBezTo>
                    <a:cubicBezTo>
                      <a:pt x="332" y="378"/>
                      <a:pt x="343" y="406"/>
                      <a:pt x="350" y="408"/>
                    </a:cubicBezTo>
                    <a:cubicBezTo>
                      <a:pt x="375" y="416"/>
                      <a:pt x="352" y="382"/>
                      <a:pt x="343" y="369"/>
                    </a:cubicBezTo>
                    <a:cubicBezTo>
                      <a:pt x="335" y="357"/>
                      <a:pt x="335" y="354"/>
                      <a:pt x="339" y="349"/>
                    </a:cubicBezTo>
                    <a:cubicBezTo>
                      <a:pt x="349" y="338"/>
                      <a:pt x="364" y="358"/>
                      <a:pt x="369" y="367"/>
                    </a:cubicBezTo>
                    <a:cubicBezTo>
                      <a:pt x="373" y="376"/>
                      <a:pt x="387" y="376"/>
                      <a:pt x="399" y="379"/>
                    </a:cubicBezTo>
                    <a:cubicBezTo>
                      <a:pt x="412" y="381"/>
                      <a:pt x="424" y="391"/>
                      <a:pt x="425" y="385"/>
                    </a:cubicBezTo>
                    <a:cubicBezTo>
                      <a:pt x="426" y="379"/>
                      <a:pt x="417" y="373"/>
                      <a:pt x="400" y="368"/>
                    </a:cubicBezTo>
                    <a:cubicBezTo>
                      <a:pt x="384" y="362"/>
                      <a:pt x="392" y="363"/>
                      <a:pt x="389" y="354"/>
                    </a:cubicBezTo>
                    <a:cubicBezTo>
                      <a:pt x="386" y="346"/>
                      <a:pt x="380" y="349"/>
                      <a:pt x="372" y="347"/>
                    </a:cubicBezTo>
                    <a:cubicBezTo>
                      <a:pt x="364" y="345"/>
                      <a:pt x="346" y="327"/>
                      <a:pt x="353" y="319"/>
                    </a:cubicBezTo>
                    <a:cubicBezTo>
                      <a:pt x="355" y="317"/>
                      <a:pt x="364" y="317"/>
                      <a:pt x="376" y="329"/>
                    </a:cubicBezTo>
                    <a:cubicBezTo>
                      <a:pt x="386" y="335"/>
                      <a:pt x="392" y="348"/>
                      <a:pt x="404" y="344"/>
                    </a:cubicBezTo>
                    <a:cubicBezTo>
                      <a:pt x="407" y="334"/>
                      <a:pt x="374" y="312"/>
                      <a:pt x="383" y="302"/>
                    </a:cubicBezTo>
                    <a:cubicBezTo>
                      <a:pt x="392" y="292"/>
                      <a:pt x="396" y="300"/>
                      <a:pt x="408" y="304"/>
                    </a:cubicBezTo>
                    <a:cubicBezTo>
                      <a:pt x="421" y="308"/>
                      <a:pt x="424" y="313"/>
                      <a:pt x="433" y="322"/>
                    </a:cubicBezTo>
                    <a:cubicBezTo>
                      <a:pt x="441" y="331"/>
                      <a:pt x="442" y="339"/>
                      <a:pt x="444" y="332"/>
                    </a:cubicBezTo>
                    <a:cubicBezTo>
                      <a:pt x="446" y="324"/>
                      <a:pt x="445" y="318"/>
                      <a:pt x="438" y="310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91" name="Freeform 547"/>
              <p:cNvSpPr>
                <a:spLocks/>
              </p:cNvSpPr>
              <p:nvPr/>
            </p:nvSpPr>
            <p:spPr bwMode="auto">
              <a:xfrm>
                <a:off x="4444" y="1033"/>
                <a:ext cx="516" cy="544"/>
              </a:xfrm>
              <a:custGeom>
                <a:avLst/>
                <a:gdLst>
                  <a:gd name="T0" fmla="*/ 544 w 258"/>
                  <a:gd name="T1" fmla="*/ 0 h 255"/>
                  <a:gd name="T2" fmla="*/ 48 w 258"/>
                  <a:gd name="T3" fmla="*/ 1060 h 255"/>
                  <a:gd name="T4" fmla="*/ 208 w 258"/>
                  <a:gd name="T5" fmla="*/ 1707 h 255"/>
                  <a:gd name="T6" fmla="*/ 640 w 258"/>
                  <a:gd name="T7" fmla="*/ 2135 h 255"/>
                  <a:gd name="T8" fmla="*/ 1296 w 258"/>
                  <a:gd name="T9" fmla="*/ 2330 h 255"/>
                  <a:gd name="T10" fmla="*/ 1816 w 258"/>
                  <a:gd name="T11" fmla="*/ 1483 h 255"/>
                  <a:gd name="T12" fmla="*/ 1896 w 258"/>
                  <a:gd name="T13" fmla="*/ 979 h 255"/>
                  <a:gd name="T14" fmla="*/ 1384 w 258"/>
                  <a:gd name="T15" fmla="*/ 823 h 255"/>
                  <a:gd name="T16" fmla="*/ 1168 w 258"/>
                  <a:gd name="T17" fmla="*/ 659 h 255"/>
                  <a:gd name="T18" fmla="*/ 1048 w 258"/>
                  <a:gd name="T19" fmla="*/ 318 h 255"/>
                  <a:gd name="T20" fmla="*/ 544 w 258"/>
                  <a:gd name="T21" fmla="*/ 0 h 2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58" h="255">
                    <a:moveTo>
                      <a:pt x="68" y="0"/>
                    </a:moveTo>
                    <a:cubicBezTo>
                      <a:pt x="15" y="6"/>
                      <a:pt x="0" y="63"/>
                      <a:pt x="6" y="109"/>
                    </a:cubicBezTo>
                    <a:cubicBezTo>
                      <a:pt x="9" y="131"/>
                      <a:pt x="15" y="157"/>
                      <a:pt x="26" y="176"/>
                    </a:cubicBezTo>
                    <a:cubicBezTo>
                      <a:pt x="37" y="198"/>
                      <a:pt x="60" y="208"/>
                      <a:pt x="80" y="220"/>
                    </a:cubicBezTo>
                    <a:cubicBezTo>
                      <a:pt x="106" y="236"/>
                      <a:pt x="130" y="255"/>
                      <a:pt x="162" y="240"/>
                    </a:cubicBezTo>
                    <a:cubicBezTo>
                      <a:pt x="195" y="223"/>
                      <a:pt x="208" y="182"/>
                      <a:pt x="227" y="153"/>
                    </a:cubicBezTo>
                    <a:cubicBezTo>
                      <a:pt x="238" y="135"/>
                      <a:pt x="258" y="120"/>
                      <a:pt x="237" y="101"/>
                    </a:cubicBezTo>
                    <a:cubicBezTo>
                      <a:pt x="222" y="87"/>
                      <a:pt x="193" y="91"/>
                      <a:pt x="173" y="85"/>
                    </a:cubicBezTo>
                    <a:cubicBezTo>
                      <a:pt x="164" y="82"/>
                      <a:pt x="151" y="78"/>
                      <a:pt x="146" y="68"/>
                    </a:cubicBezTo>
                    <a:cubicBezTo>
                      <a:pt x="139" y="52"/>
                      <a:pt x="148" y="48"/>
                      <a:pt x="131" y="33"/>
                    </a:cubicBezTo>
                    <a:cubicBezTo>
                      <a:pt x="112" y="16"/>
                      <a:pt x="93" y="3"/>
                      <a:pt x="68" y="0"/>
                    </a:cubicBezTo>
                    <a:close/>
                  </a:path>
                </a:pathLst>
              </a:custGeom>
              <a:noFill/>
              <a:ln w="3175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92" name="Freeform 548"/>
              <p:cNvSpPr>
                <a:spLocks/>
              </p:cNvSpPr>
              <p:nvPr/>
            </p:nvSpPr>
            <p:spPr bwMode="auto">
              <a:xfrm>
                <a:off x="4478" y="1024"/>
                <a:ext cx="90" cy="96"/>
              </a:xfrm>
              <a:custGeom>
                <a:avLst/>
                <a:gdLst>
                  <a:gd name="T0" fmla="*/ 72 w 45"/>
                  <a:gd name="T1" fmla="*/ 369 h 45"/>
                  <a:gd name="T2" fmla="*/ 56 w 45"/>
                  <a:gd name="T3" fmla="*/ 87 h 45"/>
                  <a:gd name="T4" fmla="*/ 288 w 45"/>
                  <a:gd name="T5" fmla="*/ 68 h 45"/>
                  <a:gd name="T6" fmla="*/ 304 w 45"/>
                  <a:gd name="T7" fmla="*/ 350 h 45"/>
                  <a:gd name="T8" fmla="*/ 72 w 45"/>
                  <a:gd name="T9" fmla="*/ 369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9" y="38"/>
                    </a:moveTo>
                    <a:cubicBezTo>
                      <a:pt x="1" y="31"/>
                      <a:pt x="0" y="18"/>
                      <a:pt x="7" y="9"/>
                    </a:cubicBezTo>
                    <a:cubicBezTo>
                      <a:pt x="15" y="1"/>
                      <a:pt x="28" y="0"/>
                      <a:pt x="36" y="7"/>
                    </a:cubicBezTo>
                    <a:cubicBezTo>
                      <a:pt x="44" y="15"/>
                      <a:pt x="45" y="28"/>
                      <a:pt x="38" y="36"/>
                    </a:cubicBezTo>
                    <a:cubicBezTo>
                      <a:pt x="30" y="45"/>
                      <a:pt x="17" y="45"/>
                      <a:pt x="9" y="3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93" name="Freeform 549"/>
              <p:cNvSpPr>
                <a:spLocks/>
              </p:cNvSpPr>
              <p:nvPr/>
            </p:nvSpPr>
            <p:spPr bwMode="auto">
              <a:xfrm>
                <a:off x="4570" y="1011"/>
                <a:ext cx="50" cy="51"/>
              </a:xfrm>
              <a:custGeom>
                <a:avLst/>
                <a:gdLst>
                  <a:gd name="T0" fmla="*/ 40 w 25"/>
                  <a:gd name="T1" fmla="*/ 193 h 24"/>
                  <a:gd name="T2" fmla="*/ 32 w 25"/>
                  <a:gd name="T3" fmla="*/ 49 h 24"/>
                  <a:gd name="T4" fmla="*/ 152 w 25"/>
                  <a:gd name="T5" fmla="*/ 40 h 24"/>
                  <a:gd name="T6" fmla="*/ 160 w 25"/>
                  <a:gd name="T7" fmla="*/ 181 h 24"/>
                  <a:gd name="T8" fmla="*/ 40 w 25"/>
                  <a:gd name="T9" fmla="*/ 19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5" y="20"/>
                    </a:moveTo>
                    <a:cubicBezTo>
                      <a:pt x="0" y="16"/>
                      <a:pt x="0" y="9"/>
                      <a:pt x="4" y="5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4" y="8"/>
                      <a:pt x="25" y="15"/>
                      <a:pt x="20" y="19"/>
                    </a:cubicBezTo>
                    <a:cubicBezTo>
                      <a:pt x="16" y="24"/>
                      <a:pt x="9" y="24"/>
                      <a:pt x="5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94" name="Freeform 550"/>
              <p:cNvSpPr>
                <a:spLocks/>
              </p:cNvSpPr>
              <p:nvPr/>
            </p:nvSpPr>
            <p:spPr bwMode="auto">
              <a:xfrm>
                <a:off x="4450" y="1109"/>
                <a:ext cx="38" cy="41"/>
              </a:xfrm>
              <a:custGeom>
                <a:avLst/>
                <a:gdLst>
                  <a:gd name="T0" fmla="*/ 32 w 19"/>
                  <a:gd name="T1" fmla="*/ 164 h 19"/>
                  <a:gd name="T2" fmla="*/ 24 w 19"/>
                  <a:gd name="T3" fmla="*/ 41 h 19"/>
                  <a:gd name="T4" fmla="*/ 120 w 19"/>
                  <a:gd name="T5" fmla="*/ 28 h 19"/>
                  <a:gd name="T6" fmla="*/ 128 w 19"/>
                  <a:gd name="T7" fmla="*/ 149 h 19"/>
                  <a:gd name="T8" fmla="*/ 32 w 19"/>
                  <a:gd name="T9" fmla="*/ 164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4" y="16"/>
                    </a:moveTo>
                    <a:cubicBezTo>
                      <a:pt x="0" y="13"/>
                      <a:pt x="0" y="8"/>
                      <a:pt x="3" y="4"/>
                    </a:cubicBezTo>
                    <a:cubicBezTo>
                      <a:pt x="6" y="1"/>
                      <a:pt x="12" y="0"/>
                      <a:pt x="15" y="3"/>
                    </a:cubicBezTo>
                    <a:cubicBezTo>
                      <a:pt x="19" y="7"/>
                      <a:pt x="19" y="12"/>
                      <a:pt x="16" y="15"/>
                    </a:cubicBezTo>
                    <a:cubicBezTo>
                      <a:pt x="13" y="19"/>
                      <a:pt x="7" y="19"/>
                      <a:pt x="4" y="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</p:grpSp>
        <p:grpSp>
          <p:nvGrpSpPr>
            <p:cNvPr id="1595" name="Group 539"/>
            <p:cNvGrpSpPr>
              <a:grpSpLocks/>
            </p:cNvGrpSpPr>
            <p:nvPr/>
          </p:nvGrpSpPr>
          <p:grpSpPr bwMode="auto">
            <a:xfrm>
              <a:off x="2828436" y="4063867"/>
              <a:ext cx="144000" cy="144000"/>
              <a:chOff x="4318" y="762"/>
              <a:chExt cx="894" cy="972"/>
            </a:xfrm>
          </p:grpSpPr>
          <p:sp>
            <p:nvSpPr>
              <p:cNvPr id="1596" name="Freeform 540"/>
              <p:cNvSpPr>
                <a:spLocks/>
              </p:cNvSpPr>
              <p:nvPr/>
            </p:nvSpPr>
            <p:spPr bwMode="auto">
              <a:xfrm>
                <a:off x="4318" y="762"/>
                <a:ext cx="894" cy="972"/>
              </a:xfrm>
              <a:custGeom>
                <a:avLst/>
                <a:gdLst>
                  <a:gd name="T0" fmla="*/ 3328 w 447"/>
                  <a:gd name="T1" fmla="*/ 2771 h 456"/>
                  <a:gd name="T2" fmla="*/ 3368 w 447"/>
                  <a:gd name="T3" fmla="*/ 1959 h 456"/>
                  <a:gd name="T4" fmla="*/ 3152 w 447"/>
                  <a:gd name="T5" fmla="*/ 1268 h 456"/>
                  <a:gd name="T6" fmla="*/ 3072 w 447"/>
                  <a:gd name="T7" fmla="*/ 1096 h 456"/>
                  <a:gd name="T8" fmla="*/ 3040 w 447"/>
                  <a:gd name="T9" fmla="*/ 631 h 456"/>
                  <a:gd name="T10" fmla="*/ 2968 w 447"/>
                  <a:gd name="T11" fmla="*/ 454 h 456"/>
                  <a:gd name="T12" fmla="*/ 2808 w 447"/>
                  <a:gd name="T13" fmla="*/ 618 h 456"/>
                  <a:gd name="T14" fmla="*/ 2904 w 447"/>
                  <a:gd name="T15" fmla="*/ 358 h 456"/>
                  <a:gd name="T16" fmla="*/ 2696 w 447"/>
                  <a:gd name="T17" fmla="*/ 563 h 456"/>
                  <a:gd name="T18" fmla="*/ 2408 w 447"/>
                  <a:gd name="T19" fmla="*/ 232 h 456"/>
                  <a:gd name="T20" fmla="*/ 2304 w 447"/>
                  <a:gd name="T21" fmla="*/ 326 h 456"/>
                  <a:gd name="T22" fmla="*/ 1528 w 447"/>
                  <a:gd name="T23" fmla="*/ 341 h 456"/>
                  <a:gd name="T24" fmla="*/ 1288 w 447"/>
                  <a:gd name="T25" fmla="*/ 173 h 456"/>
                  <a:gd name="T26" fmla="*/ 1264 w 447"/>
                  <a:gd name="T27" fmla="*/ 426 h 456"/>
                  <a:gd name="T28" fmla="*/ 824 w 447"/>
                  <a:gd name="T29" fmla="*/ 377 h 456"/>
                  <a:gd name="T30" fmla="*/ 784 w 447"/>
                  <a:gd name="T31" fmla="*/ 463 h 456"/>
                  <a:gd name="T32" fmla="*/ 624 w 447"/>
                  <a:gd name="T33" fmla="*/ 882 h 456"/>
                  <a:gd name="T34" fmla="*/ 400 w 447"/>
                  <a:gd name="T35" fmla="*/ 1085 h 456"/>
                  <a:gd name="T36" fmla="*/ 280 w 447"/>
                  <a:gd name="T37" fmla="*/ 1337 h 456"/>
                  <a:gd name="T38" fmla="*/ 176 w 447"/>
                  <a:gd name="T39" fmla="*/ 1541 h 456"/>
                  <a:gd name="T40" fmla="*/ 296 w 447"/>
                  <a:gd name="T41" fmla="*/ 2714 h 456"/>
                  <a:gd name="T42" fmla="*/ 440 w 447"/>
                  <a:gd name="T43" fmla="*/ 3602 h 456"/>
                  <a:gd name="T44" fmla="*/ 496 w 447"/>
                  <a:gd name="T45" fmla="*/ 3577 h 456"/>
                  <a:gd name="T46" fmla="*/ 696 w 447"/>
                  <a:gd name="T47" fmla="*/ 3767 h 456"/>
                  <a:gd name="T48" fmla="*/ 640 w 447"/>
                  <a:gd name="T49" fmla="*/ 4221 h 456"/>
                  <a:gd name="T50" fmla="*/ 864 w 447"/>
                  <a:gd name="T51" fmla="*/ 3990 h 456"/>
                  <a:gd name="T52" fmla="*/ 1456 w 447"/>
                  <a:gd name="T53" fmla="*/ 4348 h 456"/>
                  <a:gd name="T54" fmla="*/ 2616 w 447"/>
                  <a:gd name="T55" fmla="*/ 3585 h 456"/>
                  <a:gd name="T56" fmla="*/ 2752 w 447"/>
                  <a:gd name="T57" fmla="*/ 3577 h 456"/>
                  <a:gd name="T58" fmla="*/ 2952 w 447"/>
                  <a:gd name="T59" fmla="*/ 3553 h 456"/>
                  <a:gd name="T60" fmla="*/ 3400 w 447"/>
                  <a:gd name="T61" fmla="*/ 3730 h 456"/>
                  <a:gd name="T62" fmla="*/ 3112 w 447"/>
                  <a:gd name="T63" fmla="*/ 3430 h 456"/>
                  <a:gd name="T64" fmla="*/ 2824 w 447"/>
                  <a:gd name="T65" fmla="*/ 3089 h 456"/>
                  <a:gd name="T66" fmla="*/ 3240 w 447"/>
                  <a:gd name="T67" fmla="*/ 3330 h 456"/>
                  <a:gd name="T68" fmla="*/ 3272 w 447"/>
                  <a:gd name="T69" fmla="*/ 2944 h 456"/>
                  <a:gd name="T70" fmla="*/ 3552 w 447"/>
                  <a:gd name="T71" fmla="*/ 3217 h 4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447" h="456">
                    <a:moveTo>
                      <a:pt x="438" y="310"/>
                    </a:moveTo>
                    <a:cubicBezTo>
                      <a:pt x="431" y="302"/>
                      <a:pt x="426" y="294"/>
                      <a:pt x="416" y="286"/>
                    </a:cubicBezTo>
                    <a:cubicBezTo>
                      <a:pt x="410" y="282"/>
                      <a:pt x="414" y="273"/>
                      <a:pt x="420" y="267"/>
                    </a:cubicBezTo>
                    <a:cubicBezTo>
                      <a:pt x="437" y="243"/>
                      <a:pt x="421" y="220"/>
                      <a:pt x="421" y="202"/>
                    </a:cubicBezTo>
                    <a:cubicBezTo>
                      <a:pt x="421" y="191"/>
                      <a:pt x="405" y="162"/>
                      <a:pt x="392" y="140"/>
                    </a:cubicBezTo>
                    <a:cubicBezTo>
                      <a:pt x="389" y="134"/>
                      <a:pt x="392" y="132"/>
                      <a:pt x="394" y="131"/>
                    </a:cubicBezTo>
                    <a:cubicBezTo>
                      <a:pt x="398" y="129"/>
                      <a:pt x="401" y="127"/>
                      <a:pt x="402" y="124"/>
                    </a:cubicBezTo>
                    <a:cubicBezTo>
                      <a:pt x="409" y="111"/>
                      <a:pt x="394" y="111"/>
                      <a:pt x="384" y="113"/>
                    </a:cubicBezTo>
                    <a:cubicBezTo>
                      <a:pt x="382" y="113"/>
                      <a:pt x="375" y="114"/>
                      <a:pt x="374" y="109"/>
                    </a:cubicBezTo>
                    <a:cubicBezTo>
                      <a:pt x="372" y="96"/>
                      <a:pt x="378" y="77"/>
                      <a:pt x="380" y="65"/>
                    </a:cubicBezTo>
                    <a:cubicBezTo>
                      <a:pt x="382" y="51"/>
                      <a:pt x="381" y="38"/>
                      <a:pt x="374" y="33"/>
                    </a:cubicBezTo>
                    <a:cubicBezTo>
                      <a:pt x="370" y="31"/>
                      <a:pt x="369" y="36"/>
                      <a:pt x="371" y="47"/>
                    </a:cubicBezTo>
                    <a:cubicBezTo>
                      <a:pt x="373" y="57"/>
                      <a:pt x="364" y="74"/>
                      <a:pt x="358" y="68"/>
                    </a:cubicBezTo>
                    <a:cubicBezTo>
                      <a:pt x="356" y="67"/>
                      <a:pt x="354" y="65"/>
                      <a:pt x="351" y="64"/>
                    </a:cubicBezTo>
                    <a:cubicBezTo>
                      <a:pt x="350" y="62"/>
                      <a:pt x="350" y="61"/>
                      <a:pt x="351" y="59"/>
                    </a:cubicBezTo>
                    <a:cubicBezTo>
                      <a:pt x="352" y="51"/>
                      <a:pt x="362" y="45"/>
                      <a:pt x="363" y="37"/>
                    </a:cubicBezTo>
                    <a:cubicBezTo>
                      <a:pt x="366" y="23"/>
                      <a:pt x="357" y="26"/>
                      <a:pt x="352" y="34"/>
                    </a:cubicBezTo>
                    <a:cubicBezTo>
                      <a:pt x="347" y="42"/>
                      <a:pt x="347" y="54"/>
                      <a:pt x="337" y="58"/>
                    </a:cubicBezTo>
                    <a:cubicBezTo>
                      <a:pt x="327" y="62"/>
                      <a:pt x="319" y="51"/>
                      <a:pt x="311" y="47"/>
                    </a:cubicBezTo>
                    <a:cubicBezTo>
                      <a:pt x="294" y="40"/>
                      <a:pt x="299" y="33"/>
                      <a:pt x="301" y="24"/>
                    </a:cubicBezTo>
                    <a:cubicBezTo>
                      <a:pt x="304" y="14"/>
                      <a:pt x="315" y="5"/>
                      <a:pt x="306" y="3"/>
                    </a:cubicBezTo>
                    <a:cubicBezTo>
                      <a:pt x="298" y="0"/>
                      <a:pt x="292" y="28"/>
                      <a:pt x="288" y="34"/>
                    </a:cubicBezTo>
                    <a:cubicBezTo>
                      <a:pt x="284" y="40"/>
                      <a:pt x="273" y="35"/>
                      <a:pt x="250" y="29"/>
                    </a:cubicBezTo>
                    <a:cubicBezTo>
                      <a:pt x="227" y="24"/>
                      <a:pt x="204" y="31"/>
                      <a:pt x="191" y="35"/>
                    </a:cubicBezTo>
                    <a:cubicBezTo>
                      <a:pt x="177" y="38"/>
                      <a:pt x="179" y="35"/>
                      <a:pt x="174" y="33"/>
                    </a:cubicBezTo>
                    <a:cubicBezTo>
                      <a:pt x="168" y="30"/>
                      <a:pt x="164" y="19"/>
                      <a:pt x="161" y="18"/>
                    </a:cubicBezTo>
                    <a:cubicBezTo>
                      <a:pt x="157" y="17"/>
                      <a:pt x="153" y="23"/>
                      <a:pt x="156" y="28"/>
                    </a:cubicBezTo>
                    <a:cubicBezTo>
                      <a:pt x="160" y="33"/>
                      <a:pt x="168" y="39"/>
                      <a:pt x="158" y="44"/>
                    </a:cubicBezTo>
                    <a:cubicBezTo>
                      <a:pt x="148" y="50"/>
                      <a:pt x="138" y="54"/>
                      <a:pt x="128" y="54"/>
                    </a:cubicBezTo>
                    <a:cubicBezTo>
                      <a:pt x="118" y="54"/>
                      <a:pt x="108" y="41"/>
                      <a:pt x="103" y="39"/>
                    </a:cubicBezTo>
                    <a:cubicBezTo>
                      <a:pt x="97" y="37"/>
                      <a:pt x="96" y="31"/>
                      <a:pt x="93" y="33"/>
                    </a:cubicBezTo>
                    <a:cubicBezTo>
                      <a:pt x="89" y="34"/>
                      <a:pt x="90" y="44"/>
                      <a:pt x="98" y="48"/>
                    </a:cubicBezTo>
                    <a:cubicBezTo>
                      <a:pt x="107" y="51"/>
                      <a:pt x="118" y="55"/>
                      <a:pt x="106" y="70"/>
                    </a:cubicBezTo>
                    <a:cubicBezTo>
                      <a:pt x="102" y="75"/>
                      <a:pt x="96" y="90"/>
                      <a:pt x="78" y="91"/>
                    </a:cubicBezTo>
                    <a:cubicBezTo>
                      <a:pt x="60" y="92"/>
                      <a:pt x="28" y="65"/>
                      <a:pt x="39" y="92"/>
                    </a:cubicBezTo>
                    <a:cubicBezTo>
                      <a:pt x="42" y="100"/>
                      <a:pt x="55" y="100"/>
                      <a:pt x="50" y="112"/>
                    </a:cubicBezTo>
                    <a:cubicBezTo>
                      <a:pt x="46" y="121"/>
                      <a:pt x="35" y="119"/>
                      <a:pt x="28" y="117"/>
                    </a:cubicBezTo>
                    <a:cubicBezTo>
                      <a:pt x="26" y="129"/>
                      <a:pt x="42" y="126"/>
                      <a:pt x="35" y="138"/>
                    </a:cubicBezTo>
                    <a:cubicBezTo>
                      <a:pt x="28" y="149"/>
                      <a:pt x="6" y="135"/>
                      <a:pt x="3" y="149"/>
                    </a:cubicBezTo>
                    <a:cubicBezTo>
                      <a:pt x="0" y="160"/>
                      <a:pt x="16" y="154"/>
                      <a:pt x="22" y="159"/>
                    </a:cubicBezTo>
                    <a:cubicBezTo>
                      <a:pt x="29" y="164"/>
                      <a:pt x="36" y="169"/>
                      <a:pt x="32" y="180"/>
                    </a:cubicBezTo>
                    <a:cubicBezTo>
                      <a:pt x="21" y="221"/>
                      <a:pt x="28" y="245"/>
                      <a:pt x="37" y="280"/>
                    </a:cubicBezTo>
                    <a:cubicBezTo>
                      <a:pt x="47" y="319"/>
                      <a:pt x="59" y="340"/>
                      <a:pt x="61" y="349"/>
                    </a:cubicBezTo>
                    <a:cubicBezTo>
                      <a:pt x="64" y="358"/>
                      <a:pt x="58" y="363"/>
                      <a:pt x="55" y="372"/>
                    </a:cubicBezTo>
                    <a:cubicBezTo>
                      <a:pt x="51" y="381"/>
                      <a:pt x="50" y="389"/>
                      <a:pt x="57" y="393"/>
                    </a:cubicBezTo>
                    <a:cubicBezTo>
                      <a:pt x="64" y="397"/>
                      <a:pt x="62" y="377"/>
                      <a:pt x="62" y="369"/>
                    </a:cubicBezTo>
                    <a:cubicBezTo>
                      <a:pt x="62" y="360"/>
                      <a:pt x="69" y="363"/>
                      <a:pt x="74" y="372"/>
                    </a:cubicBezTo>
                    <a:cubicBezTo>
                      <a:pt x="79" y="381"/>
                      <a:pt x="82" y="386"/>
                      <a:pt x="87" y="389"/>
                    </a:cubicBezTo>
                    <a:cubicBezTo>
                      <a:pt x="91" y="392"/>
                      <a:pt x="87" y="403"/>
                      <a:pt x="87" y="411"/>
                    </a:cubicBezTo>
                    <a:cubicBezTo>
                      <a:pt x="87" y="418"/>
                      <a:pt x="76" y="431"/>
                      <a:pt x="80" y="436"/>
                    </a:cubicBezTo>
                    <a:cubicBezTo>
                      <a:pt x="83" y="442"/>
                      <a:pt x="87" y="435"/>
                      <a:pt x="91" y="425"/>
                    </a:cubicBezTo>
                    <a:cubicBezTo>
                      <a:pt x="96" y="414"/>
                      <a:pt x="102" y="402"/>
                      <a:pt x="108" y="412"/>
                    </a:cubicBezTo>
                    <a:cubicBezTo>
                      <a:pt x="113" y="422"/>
                      <a:pt x="119" y="422"/>
                      <a:pt x="140" y="425"/>
                    </a:cubicBezTo>
                    <a:cubicBezTo>
                      <a:pt x="162" y="427"/>
                      <a:pt x="169" y="443"/>
                      <a:pt x="182" y="449"/>
                    </a:cubicBezTo>
                    <a:cubicBezTo>
                      <a:pt x="195" y="456"/>
                      <a:pt x="214" y="451"/>
                      <a:pt x="232" y="443"/>
                    </a:cubicBezTo>
                    <a:cubicBezTo>
                      <a:pt x="262" y="428"/>
                      <a:pt x="316" y="347"/>
                      <a:pt x="327" y="370"/>
                    </a:cubicBezTo>
                    <a:cubicBezTo>
                      <a:pt x="332" y="378"/>
                      <a:pt x="343" y="406"/>
                      <a:pt x="350" y="408"/>
                    </a:cubicBezTo>
                    <a:cubicBezTo>
                      <a:pt x="375" y="416"/>
                      <a:pt x="352" y="381"/>
                      <a:pt x="344" y="369"/>
                    </a:cubicBezTo>
                    <a:cubicBezTo>
                      <a:pt x="336" y="357"/>
                      <a:pt x="335" y="354"/>
                      <a:pt x="339" y="349"/>
                    </a:cubicBezTo>
                    <a:cubicBezTo>
                      <a:pt x="349" y="337"/>
                      <a:pt x="365" y="358"/>
                      <a:pt x="369" y="367"/>
                    </a:cubicBezTo>
                    <a:cubicBezTo>
                      <a:pt x="374" y="376"/>
                      <a:pt x="387" y="376"/>
                      <a:pt x="399" y="379"/>
                    </a:cubicBezTo>
                    <a:cubicBezTo>
                      <a:pt x="412" y="381"/>
                      <a:pt x="424" y="391"/>
                      <a:pt x="425" y="385"/>
                    </a:cubicBezTo>
                    <a:cubicBezTo>
                      <a:pt x="426" y="379"/>
                      <a:pt x="417" y="373"/>
                      <a:pt x="400" y="368"/>
                    </a:cubicBezTo>
                    <a:cubicBezTo>
                      <a:pt x="384" y="362"/>
                      <a:pt x="392" y="363"/>
                      <a:pt x="389" y="354"/>
                    </a:cubicBezTo>
                    <a:cubicBezTo>
                      <a:pt x="386" y="345"/>
                      <a:pt x="380" y="349"/>
                      <a:pt x="372" y="347"/>
                    </a:cubicBezTo>
                    <a:cubicBezTo>
                      <a:pt x="364" y="345"/>
                      <a:pt x="346" y="327"/>
                      <a:pt x="353" y="319"/>
                    </a:cubicBezTo>
                    <a:cubicBezTo>
                      <a:pt x="355" y="317"/>
                      <a:pt x="365" y="317"/>
                      <a:pt x="377" y="329"/>
                    </a:cubicBezTo>
                    <a:cubicBezTo>
                      <a:pt x="386" y="335"/>
                      <a:pt x="392" y="348"/>
                      <a:pt x="405" y="344"/>
                    </a:cubicBezTo>
                    <a:cubicBezTo>
                      <a:pt x="407" y="334"/>
                      <a:pt x="374" y="312"/>
                      <a:pt x="383" y="302"/>
                    </a:cubicBezTo>
                    <a:cubicBezTo>
                      <a:pt x="393" y="292"/>
                      <a:pt x="396" y="300"/>
                      <a:pt x="409" y="304"/>
                    </a:cubicBezTo>
                    <a:cubicBezTo>
                      <a:pt x="421" y="308"/>
                      <a:pt x="424" y="313"/>
                      <a:pt x="433" y="322"/>
                    </a:cubicBezTo>
                    <a:cubicBezTo>
                      <a:pt x="441" y="331"/>
                      <a:pt x="442" y="339"/>
                      <a:pt x="444" y="332"/>
                    </a:cubicBezTo>
                    <a:cubicBezTo>
                      <a:pt x="447" y="324"/>
                      <a:pt x="445" y="318"/>
                      <a:pt x="438" y="310"/>
                    </a:cubicBezTo>
                    <a:close/>
                  </a:path>
                </a:pathLst>
              </a:custGeom>
              <a:solidFill>
                <a:srgbClr val="CCE1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97" name="Freeform 541"/>
              <p:cNvSpPr>
                <a:spLocks/>
              </p:cNvSpPr>
              <p:nvPr/>
            </p:nvSpPr>
            <p:spPr bwMode="auto">
              <a:xfrm>
                <a:off x="4444" y="1035"/>
                <a:ext cx="518" cy="546"/>
              </a:xfrm>
              <a:custGeom>
                <a:avLst/>
                <a:gdLst>
                  <a:gd name="T0" fmla="*/ 544 w 259"/>
                  <a:gd name="T1" fmla="*/ 0 h 256"/>
                  <a:gd name="T2" fmla="*/ 48 w 259"/>
                  <a:gd name="T3" fmla="*/ 1056 h 256"/>
                  <a:gd name="T4" fmla="*/ 208 w 259"/>
                  <a:gd name="T5" fmla="*/ 1719 h 256"/>
                  <a:gd name="T6" fmla="*/ 648 w 259"/>
                  <a:gd name="T7" fmla="*/ 2133 h 256"/>
                  <a:gd name="T8" fmla="*/ 1296 w 259"/>
                  <a:gd name="T9" fmla="*/ 2329 h 256"/>
                  <a:gd name="T10" fmla="*/ 1816 w 259"/>
                  <a:gd name="T11" fmla="*/ 1482 h 256"/>
                  <a:gd name="T12" fmla="*/ 1904 w 259"/>
                  <a:gd name="T13" fmla="*/ 979 h 256"/>
                  <a:gd name="T14" fmla="*/ 1392 w 259"/>
                  <a:gd name="T15" fmla="*/ 823 h 256"/>
                  <a:gd name="T16" fmla="*/ 1176 w 259"/>
                  <a:gd name="T17" fmla="*/ 659 h 256"/>
                  <a:gd name="T18" fmla="*/ 1048 w 259"/>
                  <a:gd name="T19" fmla="*/ 318 h 256"/>
                  <a:gd name="T20" fmla="*/ 544 w 259"/>
                  <a:gd name="T21" fmla="*/ 0 h 2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59" h="256">
                    <a:moveTo>
                      <a:pt x="68" y="0"/>
                    </a:moveTo>
                    <a:cubicBezTo>
                      <a:pt x="15" y="7"/>
                      <a:pt x="0" y="63"/>
                      <a:pt x="6" y="109"/>
                    </a:cubicBezTo>
                    <a:cubicBezTo>
                      <a:pt x="9" y="131"/>
                      <a:pt x="15" y="157"/>
                      <a:pt x="26" y="177"/>
                    </a:cubicBezTo>
                    <a:cubicBezTo>
                      <a:pt x="38" y="198"/>
                      <a:pt x="61" y="208"/>
                      <a:pt x="81" y="220"/>
                    </a:cubicBezTo>
                    <a:cubicBezTo>
                      <a:pt x="106" y="237"/>
                      <a:pt x="131" y="256"/>
                      <a:pt x="162" y="240"/>
                    </a:cubicBezTo>
                    <a:cubicBezTo>
                      <a:pt x="196" y="223"/>
                      <a:pt x="208" y="182"/>
                      <a:pt x="227" y="153"/>
                    </a:cubicBezTo>
                    <a:cubicBezTo>
                      <a:pt x="239" y="135"/>
                      <a:pt x="259" y="120"/>
                      <a:pt x="238" y="101"/>
                    </a:cubicBezTo>
                    <a:cubicBezTo>
                      <a:pt x="223" y="87"/>
                      <a:pt x="193" y="92"/>
                      <a:pt x="174" y="85"/>
                    </a:cubicBezTo>
                    <a:cubicBezTo>
                      <a:pt x="165" y="82"/>
                      <a:pt x="151" y="79"/>
                      <a:pt x="147" y="68"/>
                    </a:cubicBezTo>
                    <a:cubicBezTo>
                      <a:pt x="139" y="52"/>
                      <a:pt x="149" y="48"/>
                      <a:pt x="131" y="33"/>
                    </a:cubicBezTo>
                    <a:cubicBezTo>
                      <a:pt x="113" y="16"/>
                      <a:pt x="93" y="3"/>
                      <a:pt x="68" y="0"/>
                    </a:cubicBezTo>
                    <a:close/>
                  </a:path>
                </a:pathLst>
              </a:custGeom>
              <a:solidFill>
                <a:srgbClr val="E0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98" name="Freeform 542"/>
              <p:cNvSpPr>
                <a:spLocks/>
              </p:cNvSpPr>
              <p:nvPr/>
            </p:nvSpPr>
            <p:spPr bwMode="auto">
              <a:xfrm>
                <a:off x="4352" y="915"/>
                <a:ext cx="256" cy="459"/>
              </a:xfrm>
              <a:custGeom>
                <a:avLst/>
                <a:gdLst>
                  <a:gd name="T0" fmla="*/ 1024 w 128"/>
                  <a:gd name="T1" fmla="*/ 0 h 215"/>
                  <a:gd name="T2" fmla="*/ 280 w 128"/>
                  <a:gd name="T3" fmla="*/ 2092 h 215"/>
                  <a:gd name="T4" fmla="*/ 1024 w 128"/>
                  <a:gd name="T5" fmla="*/ 0 h 2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8" h="215">
                    <a:moveTo>
                      <a:pt x="128" y="0"/>
                    </a:moveTo>
                    <a:cubicBezTo>
                      <a:pt x="71" y="19"/>
                      <a:pt x="0" y="101"/>
                      <a:pt x="35" y="215"/>
                    </a:cubicBezTo>
                    <a:cubicBezTo>
                      <a:pt x="27" y="188"/>
                      <a:pt x="29" y="63"/>
                      <a:pt x="12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599" name="Freeform 543"/>
              <p:cNvSpPr>
                <a:spLocks/>
              </p:cNvSpPr>
              <p:nvPr/>
            </p:nvSpPr>
            <p:spPr bwMode="auto">
              <a:xfrm>
                <a:off x="4548" y="1069"/>
                <a:ext cx="604" cy="640"/>
              </a:xfrm>
              <a:custGeom>
                <a:avLst/>
                <a:gdLst>
                  <a:gd name="T0" fmla="*/ 0 w 302"/>
                  <a:gd name="T1" fmla="*/ 2526 h 300"/>
                  <a:gd name="T2" fmla="*/ 488 w 302"/>
                  <a:gd name="T3" fmla="*/ 2807 h 300"/>
                  <a:gd name="T4" fmla="*/ 904 w 302"/>
                  <a:gd name="T5" fmla="*/ 2707 h 300"/>
                  <a:gd name="T6" fmla="*/ 1304 w 302"/>
                  <a:gd name="T7" fmla="*/ 2330 h 300"/>
                  <a:gd name="T8" fmla="*/ 1608 w 302"/>
                  <a:gd name="T9" fmla="*/ 1971 h 300"/>
                  <a:gd name="T10" fmla="*/ 1744 w 302"/>
                  <a:gd name="T11" fmla="*/ 1903 h 300"/>
                  <a:gd name="T12" fmla="*/ 1808 w 302"/>
                  <a:gd name="T13" fmla="*/ 1707 h 300"/>
                  <a:gd name="T14" fmla="*/ 2088 w 302"/>
                  <a:gd name="T15" fmla="*/ 1562 h 300"/>
                  <a:gd name="T16" fmla="*/ 2168 w 302"/>
                  <a:gd name="T17" fmla="*/ 1389 h 300"/>
                  <a:gd name="T18" fmla="*/ 2320 w 302"/>
                  <a:gd name="T19" fmla="*/ 1233 h 300"/>
                  <a:gd name="T20" fmla="*/ 2360 w 302"/>
                  <a:gd name="T21" fmla="*/ 582 h 300"/>
                  <a:gd name="T22" fmla="*/ 2104 w 302"/>
                  <a:gd name="T23" fmla="*/ 0 h 300"/>
                  <a:gd name="T24" fmla="*/ 2080 w 302"/>
                  <a:gd name="T25" fmla="*/ 1156 h 300"/>
                  <a:gd name="T26" fmla="*/ 1664 w 302"/>
                  <a:gd name="T27" fmla="*/ 1474 h 300"/>
                  <a:gd name="T28" fmla="*/ 1336 w 302"/>
                  <a:gd name="T29" fmla="*/ 1961 h 300"/>
                  <a:gd name="T30" fmla="*/ 976 w 302"/>
                  <a:gd name="T31" fmla="*/ 2370 h 300"/>
                  <a:gd name="T32" fmla="*/ 688 w 302"/>
                  <a:gd name="T33" fmla="*/ 2639 h 300"/>
                  <a:gd name="T34" fmla="*/ 344 w 302"/>
                  <a:gd name="T35" fmla="*/ 2603 h 300"/>
                  <a:gd name="T36" fmla="*/ 16 w 302"/>
                  <a:gd name="T37" fmla="*/ 2485 h 3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2" h="300">
                    <a:moveTo>
                      <a:pt x="0" y="260"/>
                    </a:moveTo>
                    <a:cubicBezTo>
                      <a:pt x="18" y="272"/>
                      <a:pt x="42" y="278"/>
                      <a:pt x="61" y="289"/>
                    </a:cubicBezTo>
                    <a:cubicBezTo>
                      <a:pt x="81" y="300"/>
                      <a:pt x="95" y="291"/>
                      <a:pt x="113" y="279"/>
                    </a:cubicBezTo>
                    <a:cubicBezTo>
                      <a:pt x="131" y="267"/>
                      <a:pt x="146" y="252"/>
                      <a:pt x="163" y="240"/>
                    </a:cubicBezTo>
                    <a:cubicBezTo>
                      <a:pt x="179" y="229"/>
                      <a:pt x="187" y="214"/>
                      <a:pt x="201" y="203"/>
                    </a:cubicBezTo>
                    <a:cubicBezTo>
                      <a:pt x="205" y="200"/>
                      <a:pt x="214" y="199"/>
                      <a:pt x="218" y="196"/>
                    </a:cubicBezTo>
                    <a:cubicBezTo>
                      <a:pt x="223" y="190"/>
                      <a:pt x="220" y="182"/>
                      <a:pt x="226" y="176"/>
                    </a:cubicBezTo>
                    <a:cubicBezTo>
                      <a:pt x="238" y="163"/>
                      <a:pt x="251" y="178"/>
                      <a:pt x="261" y="161"/>
                    </a:cubicBezTo>
                    <a:cubicBezTo>
                      <a:pt x="266" y="153"/>
                      <a:pt x="264" y="150"/>
                      <a:pt x="271" y="143"/>
                    </a:cubicBezTo>
                    <a:cubicBezTo>
                      <a:pt x="277" y="138"/>
                      <a:pt x="285" y="135"/>
                      <a:pt x="290" y="127"/>
                    </a:cubicBezTo>
                    <a:cubicBezTo>
                      <a:pt x="302" y="110"/>
                      <a:pt x="298" y="80"/>
                      <a:pt x="295" y="60"/>
                    </a:cubicBezTo>
                    <a:cubicBezTo>
                      <a:pt x="292" y="38"/>
                      <a:pt x="283" y="13"/>
                      <a:pt x="263" y="0"/>
                    </a:cubicBezTo>
                    <a:cubicBezTo>
                      <a:pt x="279" y="37"/>
                      <a:pt x="294" y="85"/>
                      <a:pt x="260" y="119"/>
                    </a:cubicBezTo>
                    <a:cubicBezTo>
                      <a:pt x="246" y="133"/>
                      <a:pt x="223" y="139"/>
                      <a:pt x="208" y="152"/>
                    </a:cubicBezTo>
                    <a:cubicBezTo>
                      <a:pt x="191" y="166"/>
                      <a:pt x="179" y="184"/>
                      <a:pt x="167" y="202"/>
                    </a:cubicBezTo>
                    <a:cubicBezTo>
                      <a:pt x="155" y="221"/>
                      <a:pt x="141" y="232"/>
                      <a:pt x="122" y="244"/>
                    </a:cubicBezTo>
                    <a:cubicBezTo>
                      <a:pt x="111" y="252"/>
                      <a:pt x="98" y="267"/>
                      <a:pt x="86" y="272"/>
                    </a:cubicBezTo>
                    <a:cubicBezTo>
                      <a:pt x="73" y="277"/>
                      <a:pt x="55" y="270"/>
                      <a:pt x="43" y="268"/>
                    </a:cubicBezTo>
                    <a:cubicBezTo>
                      <a:pt x="30" y="266"/>
                      <a:pt x="12" y="264"/>
                      <a:pt x="2" y="256"/>
                    </a:cubicBezTo>
                  </a:path>
                </a:pathLst>
              </a:custGeom>
              <a:solidFill>
                <a:srgbClr val="B0D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600" name="Freeform 544"/>
              <p:cNvSpPr>
                <a:spLocks/>
              </p:cNvSpPr>
              <p:nvPr/>
            </p:nvSpPr>
            <p:spPr bwMode="auto">
              <a:xfrm>
                <a:off x="4480" y="1286"/>
                <a:ext cx="410" cy="267"/>
              </a:xfrm>
              <a:custGeom>
                <a:avLst/>
                <a:gdLst>
                  <a:gd name="T0" fmla="*/ 0 w 205"/>
                  <a:gd name="T1" fmla="*/ 0 h 125"/>
                  <a:gd name="T2" fmla="*/ 248 w 205"/>
                  <a:gd name="T3" fmla="*/ 684 h 125"/>
                  <a:gd name="T4" fmla="*/ 832 w 205"/>
                  <a:gd name="T5" fmla="*/ 1113 h 125"/>
                  <a:gd name="T6" fmla="*/ 1288 w 205"/>
                  <a:gd name="T7" fmla="*/ 927 h 125"/>
                  <a:gd name="T8" fmla="*/ 1640 w 205"/>
                  <a:gd name="T9" fmla="*/ 265 h 125"/>
                  <a:gd name="T10" fmla="*/ 1064 w 205"/>
                  <a:gd name="T11" fmla="*/ 927 h 125"/>
                  <a:gd name="T12" fmla="*/ 512 w 205"/>
                  <a:gd name="T13" fmla="*/ 748 h 125"/>
                  <a:gd name="T14" fmla="*/ 0 w 205"/>
                  <a:gd name="T15" fmla="*/ 0 h 1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5" h="125">
                    <a:moveTo>
                      <a:pt x="0" y="0"/>
                    </a:moveTo>
                    <a:cubicBezTo>
                      <a:pt x="9" y="40"/>
                      <a:pt x="7" y="49"/>
                      <a:pt x="31" y="70"/>
                    </a:cubicBezTo>
                    <a:cubicBezTo>
                      <a:pt x="55" y="90"/>
                      <a:pt x="83" y="103"/>
                      <a:pt x="104" y="114"/>
                    </a:cubicBezTo>
                    <a:cubicBezTo>
                      <a:pt x="125" y="125"/>
                      <a:pt x="147" y="112"/>
                      <a:pt x="161" y="95"/>
                    </a:cubicBezTo>
                    <a:cubicBezTo>
                      <a:pt x="175" y="78"/>
                      <a:pt x="186" y="47"/>
                      <a:pt x="205" y="27"/>
                    </a:cubicBezTo>
                    <a:cubicBezTo>
                      <a:pt x="189" y="43"/>
                      <a:pt x="166" y="86"/>
                      <a:pt x="133" y="95"/>
                    </a:cubicBezTo>
                    <a:cubicBezTo>
                      <a:pt x="99" y="105"/>
                      <a:pt x="88" y="92"/>
                      <a:pt x="64" y="77"/>
                    </a:cubicBezTo>
                    <a:cubicBezTo>
                      <a:pt x="32" y="56"/>
                      <a:pt x="9" y="37"/>
                      <a:pt x="0" y="0"/>
                    </a:cubicBezTo>
                  </a:path>
                </a:pathLst>
              </a:custGeom>
              <a:solidFill>
                <a:srgbClr val="C69A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601" name="Freeform 545"/>
              <p:cNvSpPr>
                <a:spLocks/>
              </p:cNvSpPr>
              <p:nvPr/>
            </p:nvSpPr>
            <p:spPr bwMode="auto">
              <a:xfrm>
                <a:off x="4690" y="1116"/>
                <a:ext cx="188" cy="143"/>
              </a:xfrm>
              <a:custGeom>
                <a:avLst/>
                <a:gdLst>
                  <a:gd name="T0" fmla="*/ 0 w 94"/>
                  <a:gd name="T1" fmla="*/ 0 h 67"/>
                  <a:gd name="T2" fmla="*/ 80 w 94"/>
                  <a:gd name="T3" fmla="*/ 196 h 67"/>
                  <a:gd name="T4" fmla="*/ 312 w 94"/>
                  <a:gd name="T5" fmla="*/ 523 h 67"/>
                  <a:gd name="T6" fmla="*/ 752 w 94"/>
                  <a:gd name="T7" fmla="*/ 602 h 67"/>
                  <a:gd name="T8" fmla="*/ 200 w 94"/>
                  <a:gd name="T9" fmla="*/ 566 h 67"/>
                  <a:gd name="T10" fmla="*/ 0 w 94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4" h="67">
                    <a:moveTo>
                      <a:pt x="0" y="0"/>
                    </a:moveTo>
                    <a:cubicBezTo>
                      <a:pt x="4" y="6"/>
                      <a:pt x="8" y="14"/>
                      <a:pt x="10" y="20"/>
                    </a:cubicBezTo>
                    <a:cubicBezTo>
                      <a:pt x="15" y="34"/>
                      <a:pt x="17" y="47"/>
                      <a:pt x="39" y="54"/>
                    </a:cubicBezTo>
                    <a:cubicBezTo>
                      <a:pt x="67" y="63"/>
                      <a:pt x="94" y="62"/>
                      <a:pt x="94" y="62"/>
                    </a:cubicBezTo>
                    <a:cubicBezTo>
                      <a:pt x="70" y="65"/>
                      <a:pt x="41" y="67"/>
                      <a:pt x="25" y="58"/>
                    </a:cubicBezTo>
                    <a:cubicBezTo>
                      <a:pt x="10" y="48"/>
                      <a:pt x="3" y="13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602" name="Freeform 546"/>
              <p:cNvSpPr>
                <a:spLocks/>
              </p:cNvSpPr>
              <p:nvPr/>
            </p:nvSpPr>
            <p:spPr bwMode="auto">
              <a:xfrm>
                <a:off x="4318" y="762"/>
                <a:ext cx="892" cy="972"/>
              </a:xfrm>
              <a:custGeom>
                <a:avLst/>
                <a:gdLst>
                  <a:gd name="T0" fmla="*/ 3328 w 446"/>
                  <a:gd name="T1" fmla="*/ 2782 h 456"/>
                  <a:gd name="T2" fmla="*/ 3368 w 446"/>
                  <a:gd name="T3" fmla="*/ 1959 h 456"/>
                  <a:gd name="T4" fmla="*/ 3152 w 446"/>
                  <a:gd name="T5" fmla="*/ 1268 h 456"/>
                  <a:gd name="T6" fmla="*/ 3072 w 446"/>
                  <a:gd name="T7" fmla="*/ 1096 h 456"/>
                  <a:gd name="T8" fmla="*/ 3040 w 446"/>
                  <a:gd name="T9" fmla="*/ 631 h 456"/>
                  <a:gd name="T10" fmla="*/ 2968 w 446"/>
                  <a:gd name="T11" fmla="*/ 454 h 456"/>
                  <a:gd name="T12" fmla="*/ 2800 w 446"/>
                  <a:gd name="T13" fmla="*/ 618 h 456"/>
                  <a:gd name="T14" fmla="*/ 2904 w 446"/>
                  <a:gd name="T15" fmla="*/ 358 h 456"/>
                  <a:gd name="T16" fmla="*/ 2696 w 446"/>
                  <a:gd name="T17" fmla="*/ 563 h 456"/>
                  <a:gd name="T18" fmla="*/ 2408 w 446"/>
                  <a:gd name="T19" fmla="*/ 232 h 456"/>
                  <a:gd name="T20" fmla="*/ 2304 w 446"/>
                  <a:gd name="T21" fmla="*/ 326 h 456"/>
                  <a:gd name="T22" fmla="*/ 1520 w 446"/>
                  <a:gd name="T23" fmla="*/ 341 h 456"/>
                  <a:gd name="T24" fmla="*/ 1280 w 446"/>
                  <a:gd name="T25" fmla="*/ 173 h 456"/>
                  <a:gd name="T26" fmla="*/ 1264 w 446"/>
                  <a:gd name="T27" fmla="*/ 437 h 456"/>
                  <a:gd name="T28" fmla="*/ 816 w 446"/>
                  <a:gd name="T29" fmla="*/ 377 h 456"/>
                  <a:gd name="T30" fmla="*/ 784 w 446"/>
                  <a:gd name="T31" fmla="*/ 463 h 456"/>
                  <a:gd name="T32" fmla="*/ 616 w 446"/>
                  <a:gd name="T33" fmla="*/ 882 h 456"/>
                  <a:gd name="T34" fmla="*/ 400 w 446"/>
                  <a:gd name="T35" fmla="*/ 1085 h 456"/>
                  <a:gd name="T36" fmla="*/ 280 w 446"/>
                  <a:gd name="T37" fmla="*/ 1337 h 456"/>
                  <a:gd name="T38" fmla="*/ 176 w 446"/>
                  <a:gd name="T39" fmla="*/ 1541 h 456"/>
                  <a:gd name="T40" fmla="*/ 296 w 446"/>
                  <a:gd name="T41" fmla="*/ 2714 h 456"/>
                  <a:gd name="T42" fmla="*/ 432 w 446"/>
                  <a:gd name="T43" fmla="*/ 3602 h 456"/>
                  <a:gd name="T44" fmla="*/ 496 w 446"/>
                  <a:gd name="T45" fmla="*/ 3577 h 456"/>
                  <a:gd name="T46" fmla="*/ 688 w 446"/>
                  <a:gd name="T47" fmla="*/ 3767 h 456"/>
                  <a:gd name="T48" fmla="*/ 632 w 446"/>
                  <a:gd name="T49" fmla="*/ 4235 h 456"/>
                  <a:gd name="T50" fmla="*/ 856 w 446"/>
                  <a:gd name="T51" fmla="*/ 3990 h 456"/>
                  <a:gd name="T52" fmla="*/ 1456 w 446"/>
                  <a:gd name="T53" fmla="*/ 4357 h 456"/>
                  <a:gd name="T54" fmla="*/ 2616 w 446"/>
                  <a:gd name="T55" fmla="*/ 3585 h 456"/>
                  <a:gd name="T56" fmla="*/ 2744 w 446"/>
                  <a:gd name="T57" fmla="*/ 3577 h 456"/>
                  <a:gd name="T58" fmla="*/ 2952 w 446"/>
                  <a:gd name="T59" fmla="*/ 3553 h 456"/>
                  <a:gd name="T60" fmla="*/ 3400 w 446"/>
                  <a:gd name="T61" fmla="*/ 3730 h 456"/>
                  <a:gd name="T62" fmla="*/ 3112 w 446"/>
                  <a:gd name="T63" fmla="*/ 3430 h 456"/>
                  <a:gd name="T64" fmla="*/ 2824 w 446"/>
                  <a:gd name="T65" fmla="*/ 3089 h 456"/>
                  <a:gd name="T66" fmla="*/ 3232 w 446"/>
                  <a:gd name="T67" fmla="*/ 3330 h 456"/>
                  <a:gd name="T68" fmla="*/ 3264 w 446"/>
                  <a:gd name="T69" fmla="*/ 2944 h 456"/>
                  <a:gd name="T70" fmla="*/ 3552 w 446"/>
                  <a:gd name="T71" fmla="*/ 3217 h 4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446" h="456">
                    <a:moveTo>
                      <a:pt x="438" y="310"/>
                    </a:moveTo>
                    <a:cubicBezTo>
                      <a:pt x="431" y="302"/>
                      <a:pt x="426" y="294"/>
                      <a:pt x="416" y="287"/>
                    </a:cubicBezTo>
                    <a:cubicBezTo>
                      <a:pt x="409" y="282"/>
                      <a:pt x="414" y="273"/>
                      <a:pt x="420" y="267"/>
                    </a:cubicBezTo>
                    <a:cubicBezTo>
                      <a:pt x="437" y="243"/>
                      <a:pt x="421" y="220"/>
                      <a:pt x="421" y="202"/>
                    </a:cubicBezTo>
                    <a:cubicBezTo>
                      <a:pt x="421" y="191"/>
                      <a:pt x="405" y="162"/>
                      <a:pt x="391" y="140"/>
                    </a:cubicBezTo>
                    <a:cubicBezTo>
                      <a:pt x="389" y="134"/>
                      <a:pt x="392" y="132"/>
                      <a:pt x="394" y="131"/>
                    </a:cubicBezTo>
                    <a:cubicBezTo>
                      <a:pt x="397" y="129"/>
                      <a:pt x="400" y="127"/>
                      <a:pt x="402" y="124"/>
                    </a:cubicBezTo>
                    <a:cubicBezTo>
                      <a:pt x="409" y="111"/>
                      <a:pt x="394" y="111"/>
                      <a:pt x="384" y="113"/>
                    </a:cubicBezTo>
                    <a:cubicBezTo>
                      <a:pt x="382" y="113"/>
                      <a:pt x="375" y="114"/>
                      <a:pt x="374" y="109"/>
                    </a:cubicBezTo>
                    <a:cubicBezTo>
                      <a:pt x="372" y="96"/>
                      <a:pt x="378" y="77"/>
                      <a:pt x="380" y="65"/>
                    </a:cubicBezTo>
                    <a:cubicBezTo>
                      <a:pt x="382" y="51"/>
                      <a:pt x="381" y="38"/>
                      <a:pt x="374" y="33"/>
                    </a:cubicBezTo>
                    <a:cubicBezTo>
                      <a:pt x="370" y="31"/>
                      <a:pt x="369" y="36"/>
                      <a:pt x="371" y="47"/>
                    </a:cubicBezTo>
                    <a:cubicBezTo>
                      <a:pt x="373" y="57"/>
                      <a:pt x="364" y="74"/>
                      <a:pt x="358" y="68"/>
                    </a:cubicBezTo>
                    <a:cubicBezTo>
                      <a:pt x="356" y="67"/>
                      <a:pt x="354" y="65"/>
                      <a:pt x="350" y="64"/>
                    </a:cubicBezTo>
                    <a:cubicBezTo>
                      <a:pt x="350" y="62"/>
                      <a:pt x="350" y="61"/>
                      <a:pt x="350" y="59"/>
                    </a:cubicBezTo>
                    <a:cubicBezTo>
                      <a:pt x="352" y="51"/>
                      <a:pt x="361" y="45"/>
                      <a:pt x="363" y="37"/>
                    </a:cubicBezTo>
                    <a:cubicBezTo>
                      <a:pt x="365" y="24"/>
                      <a:pt x="357" y="26"/>
                      <a:pt x="351" y="35"/>
                    </a:cubicBezTo>
                    <a:cubicBezTo>
                      <a:pt x="346" y="42"/>
                      <a:pt x="347" y="54"/>
                      <a:pt x="337" y="58"/>
                    </a:cubicBezTo>
                    <a:cubicBezTo>
                      <a:pt x="327" y="62"/>
                      <a:pt x="319" y="51"/>
                      <a:pt x="311" y="47"/>
                    </a:cubicBezTo>
                    <a:cubicBezTo>
                      <a:pt x="294" y="40"/>
                      <a:pt x="299" y="33"/>
                      <a:pt x="301" y="24"/>
                    </a:cubicBezTo>
                    <a:cubicBezTo>
                      <a:pt x="303" y="14"/>
                      <a:pt x="314" y="6"/>
                      <a:pt x="306" y="3"/>
                    </a:cubicBezTo>
                    <a:cubicBezTo>
                      <a:pt x="298" y="0"/>
                      <a:pt x="292" y="28"/>
                      <a:pt x="288" y="34"/>
                    </a:cubicBezTo>
                    <a:cubicBezTo>
                      <a:pt x="283" y="40"/>
                      <a:pt x="273" y="35"/>
                      <a:pt x="250" y="29"/>
                    </a:cubicBezTo>
                    <a:cubicBezTo>
                      <a:pt x="227" y="24"/>
                      <a:pt x="204" y="31"/>
                      <a:pt x="190" y="35"/>
                    </a:cubicBezTo>
                    <a:cubicBezTo>
                      <a:pt x="177" y="38"/>
                      <a:pt x="179" y="36"/>
                      <a:pt x="174" y="33"/>
                    </a:cubicBezTo>
                    <a:cubicBezTo>
                      <a:pt x="168" y="30"/>
                      <a:pt x="164" y="19"/>
                      <a:pt x="160" y="18"/>
                    </a:cubicBezTo>
                    <a:cubicBezTo>
                      <a:pt x="157" y="17"/>
                      <a:pt x="153" y="23"/>
                      <a:pt x="156" y="28"/>
                    </a:cubicBezTo>
                    <a:cubicBezTo>
                      <a:pt x="160" y="33"/>
                      <a:pt x="167" y="39"/>
                      <a:pt x="158" y="45"/>
                    </a:cubicBezTo>
                    <a:cubicBezTo>
                      <a:pt x="148" y="50"/>
                      <a:pt x="137" y="54"/>
                      <a:pt x="128" y="54"/>
                    </a:cubicBezTo>
                    <a:cubicBezTo>
                      <a:pt x="118" y="54"/>
                      <a:pt x="108" y="41"/>
                      <a:pt x="102" y="39"/>
                    </a:cubicBezTo>
                    <a:cubicBezTo>
                      <a:pt x="97" y="37"/>
                      <a:pt x="96" y="31"/>
                      <a:pt x="93" y="33"/>
                    </a:cubicBezTo>
                    <a:cubicBezTo>
                      <a:pt x="89" y="34"/>
                      <a:pt x="90" y="45"/>
                      <a:pt x="98" y="48"/>
                    </a:cubicBezTo>
                    <a:cubicBezTo>
                      <a:pt x="107" y="52"/>
                      <a:pt x="118" y="55"/>
                      <a:pt x="106" y="70"/>
                    </a:cubicBezTo>
                    <a:cubicBezTo>
                      <a:pt x="102" y="75"/>
                      <a:pt x="95" y="90"/>
                      <a:pt x="77" y="91"/>
                    </a:cubicBezTo>
                    <a:cubicBezTo>
                      <a:pt x="60" y="92"/>
                      <a:pt x="28" y="66"/>
                      <a:pt x="39" y="92"/>
                    </a:cubicBezTo>
                    <a:cubicBezTo>
                      <a:pt x="42" y="100"/>
                      <a:pt x="55" y="100"/>
                      <a:pt x="50" y="112"/>
                    </a:cubicBezTo>
                    <a:cubicBezTo>
                      <a:pt x="46" y="121"/>
                      <a:pt x="35" y="119"/>
                      <a:pt x="27" y="117"/>
                    </a:cubicBezTo>
                    <a:cubicBezTo>
                      <a:pt x="26" y="129"/>
                      <a:pt x="42" y="126"/>
                      <a:pt x="35" y="138"/>
                    </a:cubicBezTo>
                    <a:cubicBezTo>
                      <a:pt x="28" y="149"/>
                      <a:pt x="6" y="135"/>
                      <a:pt x="2" y="149"/>
                    </a:cubicBezTo>
                    <a:cubicBezTo>
                      <a:pt x="0" y="160"/>
                      <a:pt x="15" y="154"/>
                      <a:pt x="22" y="159"/>
                    </a:cubicBezTo>
                    <a:cubicBezTo>
                      <a:pt x="28" y="164"/>
                      <a:pt x="36" y="169"/>
                      <a:pt x="32" y="180"/>
                    </a:cubicBezTo>
                    <a:cubicBezTo>
                      <a:pt x="21" y="221"/>
                      <a:pt x="28" y="245"/>
                      <a:pt x="37" y="280"/>
                    </a:cubicBezTo>
                    <a:cubicBezTo>
                      <a:pt x="47" y="319"/>
                      <a:pt x="59" y="340"/>
                      <a:pt x="61" y="349"/>
                    </a:cubicBezTo>
                    <a:cubicBezTo>
                      <a:pt x="63" y="358"/>
                      <a:pt x="58" y="363"/>
                      <a:pt x="54" y="372"/>
                    </a:cubicBezTo>
                    <a:cubicBezTo>
                      <a:pt x="51" y="381"/>
                      <a:pt x="49" y="389"/>
                      <a:pt x="56" y="393"/>
                    </a:cubicBezTo>
                    <a:cubicBezTo>
                      <a:pt x="63" y="397"/>
                      <a:pt x="62" y="377"/>
                      <a:pt x="62" y="369"/>
                    </a:cubicBezTo>
                    <a:cubicBezTo>
                      <a:pt x="62" y="361"/>
                      <a:pt x="69" y="363"/>
                      <a:pt x="74" y="372"/>
                    </a:cubicBezTo>
                    <a:cubicBezTo>
                      <a:pt x="79" y="381"/>
                      <a:pt x="82" y="386"/>
                      <a:pt x="86" y="389"/>
                    </a:cubicBezTo>
                    <a:cubicBezTo>
                      <a:pt x="91" y="393"/>
                      <a:pt x="86" y="403"/>
                      <a:pt x="86" y="411"/>
                    </a:cubicBezTo>
                    <a:cubicBezTo>
                      <a:pt x="86" y="418"/>
                      <a:pt x="76" y="431"/>
                      <a:pt x="79" y="437"/>
                    </a:cubicBezTo>
                    <a:cubicBezTo>
                      <a:pt x="83" y="442"/>
                      <a:pt x="86" y="435"/>
                      <a:pt x="91" y="425"/>
                    </a:cubicBezTo>
                    <a:cubicBezTo>
                      <a:pt x="96" y="414"/>
                      <a:pt x="102" y="402"/>
                      <a:pt x="107" y="412"/>
                    </a:cubicBezTo>
                    <a:cubicBezTo>
                      <a:pt x="113" y="422"/>
                      <a:pt x="118" y="422"/>
                      <a:pt x="140" y="425"/>
                    </a:cubicBezTo>
                    <a:cubicBezTo>
                      <a:pt x="162" y="427"/>
                      <a:pt x="168" y="443"/>
                      <a:pt x="182" y="450"/>
                    </a:cubicBezTo>
                    <a:cubicBezTo>
                      <a:pt x="195" y="456"/>
                      <a:pt x="214" y="451"/>
                      <a:pt x="231" y="443"/>
                    </a:cubicBezTo>
                    <a:cubicBezTo>
                      <a:pt x="262" y="428"/>
                      <a:pt x="316" y="347"/>
                      <a:pt x="327" y="370"/>
                    </a:cubicBezTo>
                    <a:cubicBezTo>
                      <a:pt x="332" y="378"/>
                      <a:pt x="343" y="406"/>
                      <a:pt x="350" y="408"/>
                    </a:cubicBezTo>
                    <a:cubicBezTo>
                      <a:pt x="375" y="416"/>
                      <a:pt x="352" y="382"/>
                      <a:pt x="343" y="369"/>
                    </a:cubicBezTo>
                    <a:cubicBezTo>
                      <a:pt x="335" y="357"/>
                      <a:pt x="335" y="354"/>
                      <a:pt x="339" y="349"/>
                    </a:cubicBezTo>
                    <a:cubicBezTo>
                      <a:pt x="349" y="338"/>
                      <a:pt x="364" y="358"/>
                      <a:pt x="369" y="367"/>
                    </a:cubicBezTo>
                    <a:cubicBezTo>
                      <a:pt x="373" y="376"/>
                      <a:pt x="387" y="376"/>
                      <a:pt x="399" y="379"/>
                    </a:cubicBezTo>
                    <a:cubicBezTo>
                      <a:pt x="412" y="381"/>
                      <a:pt x="424" y="391"/>
                      <a:pt x="425" y="385"/>
                    </a:cubicBezTo>
                    <a:cubicBezTo>
                      <a:pt x="426" y="379"/>
                      <a:pt x="417" y="373"/>
                      <a:pt x="400" y="368"/>
                    </a:cubicBezTo>
                    <a:cubicBezTo>
                      <a:pt x="384" y="362"/>
                      <a:pt x="392" y="363"/>
                      <a:pt x="389" y="354"/>
                    </a:cubicBezTo>
                    <a:cubicBezTo>
                      <a:pt x="386" y="346"/>
                      <a:pt x="380" y="349"/>
                      <a:pt x="372" y="347"/>
                    </a:cubicBezTo>
                    <a:cubicBezTo>
                      <a:pt x="364" y="345"/>
                      <a:pt x="346" y="327"/>
                      <a:pt x="353" y="319"/>
                    </a:cubicBezTo>
                    <a:cubicBezTo>
                      <a:pt x="355" y="317"/>
                      <a:pt x="364" y="317"/>
                      <a:pt x="376" y="329"/>
                    </a:cubicBezTo>
                    <a:cubicBezTo>
                      <a:pt x="386" y="335"/>
                      <a:pt x="392" y="348"/>
                      <a:pt x="404" y="344"/>
                    </a:cubicBezTo>
                    <a:cubicBezTo>
                      <a:pt x="407" y="334"/>
                      <a:pt x="374" y="312"/>
                      <a:pt x="383" y="302"/>
                    </a:cubicBezTo>
                    <a:cubicBezTo>
                      <a:pt x="392" y="292"/>
                      <a:pt x="396" y="300"/>
                      <a:pt x="408" y="304"/>
                    </a:cubicBezTo>
                    <a:cubicBezTo>
                      <a:pt x="421" y="308"/>
                      <a:pt x="424" y="313"/>
                      <a:pt x="433" y="322"/>
                    </a:cubicBezTo>
                    <a:cubicBezTo>
                      <a:pt x="441" y="331"/>
                      <a:pt x="442" y="339"/>
                      <a:pt x="444" y="332"/>
                    </a:cubicBezTo>
                    <a:cubicBezTo>
                      <a:pt x="446" y="324"/>
                      <a:pt x="445" y="318"/>
                      <a:pt x="438" y="310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603" name="Freeform 547"/>
              <p:cNvSpPr>
                <a:spLocks/>
              </p:cNvSpPr>
              <p:nvPr/>
            </p:nvSpPr>
            <p:spPr bwMode="auto">
              <a:xfrm>
                <a:off x="4444" y="1033"/>
                <a:ext cx="516" cy="544"/>
              </a:xfrm>
              <a:custGeom>
                <a:avLst/>
                <a:gdLst>
                  <a:gd name="T0" fmla="*/ 544 w 258"/>
                  <a:gd name="T1" fmla="*/ 0 h 255"/>
                  <a:gd name="T2" fmla="*/ 48 w 258"/>
                  <a:gd name="T3" fmla="*/ 1060 h 255"/>
                  <a:gd name="T4" fmla="*/ 208 w 258"/>
                  <a:gd name="T5" fmla="*/ 1707 h 255"/>
                  <a:gd name="T6" fmla="*/ 640 w 258"/>
                  <a:gd name="T7" fmla="*/ 2135 h 255"/>
                  <a:gd name="T8" fmla="*/ 1296 w 258"/>
                  <a:gd name="T9" fmla="*/ 2330 h 255"/>
                  <a:gd name="T10" fmla="*/ 1816 w 258"/>
                  <a:gd name="T11" fmla="*/ 1483 h 255"/>
                  <a:gd name="T12" fmla="*/ 1896 w 258"/>
                  <a:gd name="T13" fmla="*/ 979 h 255"/>
                  <a:gd name="T14" fmla="*/ 1384 w 258"/>
                  <a:gd name="T15" fmla="*/ 823 h 255"/>
                  <a:gd name="T16" fmla="*/ 1168 w 258"/>
                  <a:gd name="T17" fmla="*/ 659 h 255"/>
                  <a:gd name="T18" fmla="*/ 1048 w 258"/>
                  <a:gd name="T19" fmla="*/ 318 h 255"/>
                  <a:gd name="T20" fmla="*/ 544 w 258"/>
                  <a:gd name="T21" fmla="*/ 0 h 2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58" h="255">
                    <a:moveTo>
                      <a:pt x="68" y="0"/>
                    </a:moveTo>
                    <a:cubicBezTo>
                      <a:pt x="15" y="6"/>
                      <a:pt x="0" y="63"/>
                      <a:pt x="6" y="109"/>
                    </a:cubicBezTo>
                    <a:cubicBezTo>
                      <a:pt x="9" y="131"/>
                      <a:pt x="15" y="157"/>
                      <a:pt x="26" y="176"/>
                    </a:cubicBezTo>
                    <a:cubicBezTo>
                      <a:pt x="37" y="198"/>
                      <a:pt x="60" y="208"/>
                      <a:pt x="80" y="220"/>
                    </a:cubicBezTo>
                    <a:cubicBezTo>
                      <a:pt x="106" y="236"/>
                      <a:pt x="130" y="255"/>
                      <a:pt x="162" y="240"/>
                    </a:cubicBezTo>
                    <a:cubicBezTo>
                      <a:pt x="195" y="223"/>
                      <a:pt x="208" y="182"/>
                      <a:pt x="227" y="153"/>
                    </a:cubicBezTo>
                    <a:cubicBezTo>
                      <a:pt x="238" y="135"/>
                      <a:pt x="258" y="120"/>
                      <a:pt x="237" y="101"/>
                    </a:cubicBezTo>
                    <a:cubicBezTo>
                      <a:pt x="222" y="87"/>
                      <a:pt x="193" y="91"/>
                      <a:pt x="173" y="85"/>
                    </a:cubicBezTo>
                    <a:cubicBezTo>
                      <a:pt x="164" y="82"/>
                      <a:pt x="151" y="78"/>
                      <a:pt x="146" y="68"/>
                    </a:cubicBezTo>
                    <a:cubicBezTo>
                      <a:pt x="139" y="52"/>
                      <a:pt x="148" y="48"/>
                      <a:pt x="131" y="33"/>
                    </a:cubicBezTo>
                    <a:cubicBezTo>
                      <a:pt x="112" y="16"/>
                      <a:pt x="93" y="3"/>
                      <a:pt x="68" y="0"/>
                    </a:cubicBezTo>
                    <a:close/>
                  </a:path>
                </a:pathLst>
              </a:custGeom>
              <a:noFill/>
              <a:ln w="3175" cap="rnd">
                <a:solidFill>
                  <a:srgbClr val="58585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604" name="Freeform 548"/>
              <p:cNvSpPr>
                <a:spLocks/>
              </p:cNvSpPr>
              <p:nvPr/>
            </p:nvSpPr>
            <p:spPr bwMode="auto">
              <a:xfrm>
                <a:off x="4478" y="1024"/>
                <a:ext cx="90" cy="96"/>
              </a:xfrm>
              <a:custGeom>
                <a:avLst/>
                <a:gdLst>
                  <a:gd name="T0" fmla="*/ 72 w 45"/>
                  <a:gd name="T1" fmla="*/ 369 h 45"/>
                  <a:gd name="T2" fmla="*/ 56 w 45"/>
                  <a:gd name="T3" fmla="*/ 87 h 45"/>
                  <a:gd name="T4" fmla="*/ 288 w 45"/>
                  <a:gd name="T5" fmla="*/ 68 h 45"/>
                  <a:gd name="T6" fmla="*/ 304 w 45"/>
                  <a:gd name="T7" fmla="*/ 350 h 45"/>
                  <a:gd name="T8" fmla="*/ 72 w 45"/>
                  <a:gd name="T9" fmla="*/ 369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9" y="38"/>
                    </a:moveTo>
                    <a:cubicBezTo>
                      <a:pt x="1" y="31"/>
                      <a:pt x="0" y="18"/>
                      <a:pt x="7" y="9"/>
                    </a:cubicBezTo>
                    <a:cubicBezTo>
                      <a:pt x="15" y="1"/>
                      <a:pt x="28" y="0"/>
                      <a:pt x="36" y="7"/>
                    </a:cubicBezTo>
                    <a:cubicBezTo>
                      <a:pt x="44" y="15"/>
                      <a:pt x="45" y="28"/>
                      <a:pt x="38" y="36"/>
                    </a:cubicBezTo>
                    <a:cubicBezTo>
                      <a:pt x="30" y="45"/>
                      <a:pt x="17" y="45"/>
                      <a:pt x="9" y="3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605" name="Freeform 549"/>
              <p:cNvSpPr>
                <a:spLocks/>
              </p:cNvSpPr>
              <p:nvPr/>
            </p:nvSpPr>
            <p:spPr bwMode="auto">
              <a:xfrm>
                <a:off x="4570" y="1011"/>
                <a:ext cx="50" cy="51"/>
              </a:xfrm>
              <a:custGeom>
                <a:avLst/>
                <a:gdLst>
                  <a:gd name="T0" fmla="*/ 40 w 25"/>
                  <a:gd name="T1" fmla="*/ 193 h 24"/>
                  <a:gd name="T2" fmla="*/ 32 w 25"/>
                  <a:gd name="T3" fmla="*/ 49 h 24"/>
                  <a:gd name="T4" fmla="*/ 152 w 25"/>
                  <a:gd name="T5" fmla="*/ 40 h 24"/>
                  <a:gd name="T6" fmla="*/ 160 w 25"/>
                  <a:gd name="T7" fmla="*/ 181 h 24"/>
                  <a:gd name="T8" fmla="*/ 40 w 25"/>
                  <a:gd name="T9" fmla="*/ 19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5" y="20"/>
                    </a:moveTo>
                    <a:cubicBezTo>
                      <a:pt x="0" y="16"/>
                      <a:pt x="0" y="9"/>
                      <a:pt x="4" y="5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4" y="8"/>
                      <a:pt x="25" y="15"/>
                      <a:pt x="20" y="19"/>
                    </a:cubicBezTo>
                    <a:cubicBezTo>
                      <a:pt x="16" y="24"/>
                      <a:pt x="9" y="24"/>
                      <a:pt x="5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  <p:sp>
            <p:nvSpPr>
              <p:cNvPr id="1606" name="Freeform 550"/>
              <p:cNvSpPr>
                <a:spLocks/>
              </p:cNvSpPr>
              <p:nvPr/>
            </p:nvSpPr>
            <p:spPr bwMode="auto">
              <a:xfrm>
                <a:off x="4450" y="1109"/>
                <a:ext cx="38" cy="41"/>
              </a:xfrm>
              <a:custGeom>
                <a:avLst/>
                <a:gdLst>
                  <a:gd name="T0" fmla="*/ 32 w 19"/>
                  <a:gd name="T1" fmla="*/ 164 h 19"/>
                  <a:gd name="T2" fmla="*/ 24 w 19"/>
                  <a:gd name="T3" fmla="*/ 41 h 19"/>
                  <a:gd name="T4" fmla="*/ 120 w 19"/>
                  <a:gd name="T5" fmla="*/ 28 h 19"/>
                  <a:gd name="T6" fmla="*/ 128 w 19"/>
                  <a:gd name="T7" fmla="*/ 149 h 19"/>
                  <a:gd name="T8" fmla="*/ 32 w 19"/>
                  <a:gd name="T9" fmla="*/ 164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4" y="16"/>
                    </a:moveTo>
                    <a:cubicBezTo>
                      <a:pt x="0" y="13"/>
                      <a:pt x="0" y="8"/>
                      <a:pt x="3" y="4"/>
                    </a:cubicBezTo>
                    <a:cubicBezTo>
                      <a:pt x="6" y="1"/>
                      <a:pt x="12" y="0"/>
                      <a:pt x="15" y="3"/>
                    </a:cubicBezTo>
                    <a:cubicBezTo>
                      <a:pt x="19" y="7"/>
                      <a:pt x="19" y="12"/>
                      <a:pt x="16" y="15"/>
                    </a:cubicBezTo>
                    <a:cubicBezTo>
                      <a:pt x="13" y="19"/>
                      <a:pt x="7" y="19"/>
                      <a:pt x="4" y="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fr-F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s-ES"/>
              </a:p>
            </p:txBody>
          </p:sp>
        </p:grpSp>
        <p:grpSp>
          <p:nvGrpSpPr>
            <p:cNvPr id="31" name="30 Grupo"/>
            <p:cNvGrpSpPr/>
            <p:nvPr/>
          </p:nvGrpSpPr>
          <p:grpSpPr>
            <a:xfrm>
              <a:off x="755576" y="3504799"/>
              <a:ext cx="6755044" cy="110965"/>
              <a:chOff x="259322" y="6237312"/>
              <a:chExt cx="6755044" cy="110965"/>
            </a:xfrm>
          </p:grpSpPr>
          <p:grpSp>
            <p:nvGrpSpPr>
              <p:cNvPr id="1607" name="Group 3"/>
              <p:cNvGrpSpPr>
                <a:grpSpLocks/>
              </p:cNvGrpSpPr>
              <p:nvPr/>
            </p:nvGrpSpPr>
            <p:grpSpPr bwMode="auto">
              <a:xfrm>
                <a:off x="259322" y="6237312"/>
                <a:ext cx="1690406" cy="108000"/>
                <a:chOff x="978" y="2007"/>
                <a:chExt cx="3807" cy="301"/>
              </a:xfrm>
            </p:grpSpPr>
            <p:sp>
              <p:nvSpPr>
                <p:cNvPr id="1608" name="Freeform 4"/>
                <p:cNvSpPr>
                  <a:spLocks/>
                </p:cNvSpPr>
                <p:nvPr/>
              </p:nvSpPr>
              <p:spPr bwMode="auto">
                <a:xfrm>
                  <a:off x="16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75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09" name="Freeform 5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10" name="Oval 6"/>
                <p:cNvSpPr>
                  <a:spLocks noChangeArrowheads="1"/>
                </p:cNvSpPr>
                <p:nvPr/>
              </p:nvSpPr>
              <p:spPr bwMode="auto">
                <a:xfrm>
                  <a:off x="18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11" name="Oval 7"/>
                <p:cNvSpPr>
                  <a:spLocks noChangeArrowheads="1"/>
                </p:cNvSpPr>
                <p:nvPr/>
              </p:nvSpPr>
              <p:spPr bwMode="auto">
                <a:xfrm>
                  <a:off x="18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12" name="Freeform 8"/>
                <p:cNvSpPr>
                  <a:spLocks/>
                </p:cNvSpPr>
                <p:nvPr/>
              </p:nvSpPr>
              <p:spPr bwMode="auto">
                <a:xfrm>
                  <a:off x="1650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25 w 237"/>
                    <a:gd name="T9" fmla="*/ 1428 h 82"/>
                    <a:gd name="T10" fmla="*/ 3681 w 237"/>
                    <a:gd name="T11" fmla="*/ 1180 h 82"/>
                    <a:gd name="T12" fmla="*/ 3681 w 237"/>
                    <a:gd name="T13" fmla="*/ 205 h 82"/>
                    <a:gd name="T14" fmla="*/ 3413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13" name="Freeform 9"/>
                <p:cNvSpPr>
                  <a:spLocks/>
                </p:cNvSpPr>
                <p:nvPr/>
              </p:nvSpPr>
              <p:spPr bwMode="auto">
                <a:xfrm>
                  <a:off x="1938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20 w 122"/>
                    <a:gd name="T3" fmla="*/ 1227 h 71"/>
                    <a:gd name="T4" fmla="*/ 1875 w 122"/>
                    <a:gd name="T5" fmla="*/ 977 h 71"/>
                    <a:gd name="T6" fmla="*/ 187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0" y="65"/>
                      </a:cubicBezTo>
                      <a:cubicBezTo>
                        <a:pt x="122" y="61"/>
                        <a:pt x="120" y="57"/>
                        <a:pt x="120" y="52"/>
                      </a:cubicBezTo>
                      <a:cubicBezTo>
                        <a:pt x="120" y="47"/>
                        <a:pt x="120" y="6"/>
                        <a:pt x="120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14" name="Freeform 10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473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33 w 189"/>
                    <a:gd name="T5" fmla="*/ 21 h 68"/>
                    <a:gd name="T6" fmla="*/ 1897 w 189"/>
                    <a:gd name="T7" fmla="*/ 21 h 68"/>
                    <a:gd name="T8" fmla="*/ 2963 w 189"/>
                    <a:gd name="T9" fmla="*/ 21 h 68"/>
                    <a:gd name="T10" fmla="*/ 1554 w 189"/>
                    <a:gd name="T11" fmla="*/ 78 h 68"/>
                    <a:gd name="T12" fmla="*/ 438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3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7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15" name="Freeform 11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3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16" name="Oval 12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17" name="Freeform 13"/>
                <p:cNvSpPr>
                  <a:spLocks/>
                </p:cNvSpPr>
                <p:nvPr/>
              </p:nvSpPr>
              <p:spPr bwMode="auto">
                <a:xfrm>
                  <a:off x="1885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18" name="Oval 14"/>
                <p:cNvSpPr>
                  <a:spLocks noChangeArrowheads="1"/>
                </p:cNvSpPr>
                <p:nvPr/>
              </p:nvSpPr>
              <p:spPr bwMode="auto">
                <a:xfrm>
                  <a:off x="1898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19" name="Oval 15"/>
                <p:cNvSpPr>
                  <a:spLocks noChangeArrowheads="1"/>
                </p:cNvSpPr>
                <p:nvPr/>
              </p:nvSpPr>
              <p:spPr bwMode="auto">
                <a:xfrm>
                  <a:off x="1905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20" name="Freeform 16"/>
                <p:cNvSpPr>
                  <a:spLocks/>
                </p:cNvSpPr>
                <p:nvPr/>
              </p:nvSpPr>
              <p:spPr bwMode="auto">
                <a:xfrm>
                  <a:off x="1658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6" y="8"/>
                        <a:pt x="171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21" name="Oval 17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22" name="Freeform 18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23" name="Rectangle 19"/>
                <p:cNvSpPr>
                  <a:spLocks noChangeArrowheads="1"/>
                </p:cNvSpPr>
                <p:nvPr/>
              </p:nvSpPr>
              <p:spPr bwMode="auto">
                <a:xfrm>
                  <a:off x="1933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24" name="Freeform 20"/>
                <p:cNvSpPr>
                  <a:spLocks/>
                </p:cNvSpPr>
                <p:nvPr/>
              </p:nvSpPr>
              <p:spPr bwMode="auto">
                <a:xfrm>
                  <a:off x="16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25" name="Oval 21"/>
                <p:cNvSpPr>
                  <a:spLocks noChangeArrowheads="1"/>
                </p:cNvSpPr>
                <p:nvPr/>
              </p:nvSpPr>
              <p:spPr bwMode="auto">
                <a:xfrm>
                  <a:off x="19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26" name="Oval 22"/>
                <p:cNvSpPr>
                  <a:spLocks noChangeArrowheads="1"/>
                </p:cNvSpPr>
                <p:nvPr/>
              </p:nvSpPr>
              <p:spPr bwMode="auto">
                <a:xfrm>
                  <a:off x="1850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27" name="Oval 23"/>
                <p:cNvSpPr>
                  <a:spLocks noChangeArrowheads="1"/>
                </p:cNvSpPr>
                <p:nvPr/>
              </p:nvSpPr>
              <p:spPr bwMode="auto">
                <a:xfrm>
                  <a:off x="1865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28" name="Freeform 24"/>
                <p:cNvSpPr>
                  <a:spLocks/>
                </p:cNvSpPr>
                <p:nvPr/>
              </p:nvSpPr>
              <p:spPr bwMode="auto">
                <a:xfrm>
                  <a:off x="2248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78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29" name="Freeform 25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30" name="Oval 26"/>
                <p:cNvSpPr>
                  <a:spLocks noChangeArrowheads="1"/>
                </p:cNvSpPr>
                <p:nvPr/>
              </p:nvSpPr>
              <p:spPr bwMode="auto">
                <a:xfrm>
                  <a:off x="2515" y="2084"/>
                  <a:ext cx="158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31" name="Oval 27"/>
                <p:cNvSpPr>
                  <a:spLocks noChangeArrowheads="1"/>
                </p:cNvSpPr>
                <p:nvPr/>
              </p:nvSpPr>
              <p:spPr bwMode="auto">
                <a:xfrm>
                  <a:off x="2505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32" name="Freeform 28"/>
                <p:cNvSpPr>
                  <a:spLocks/>
                </p:cNvSpPr>
                <p:nvPr/>
              </p:nvSpPr>
              <p:spPr bwMode="auto">
                <a:xfrm>
                  <a:off x="2283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33" name="Freeform 29"/>
                <p:cNvSpPr>
                  <a:spLocks/>
                </p:cNvSpPr>
                <p:nvPr/>
              </p:nvSpPr>
              <p:spPr bwMode="auto">
                <a:xfrm>
                  <a:off x="25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34" name="Freeform 30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35" name="Freeform 31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213" cy="115"/>
                </a:xfrm>
                <a:custGeom>
                  <a:avLst/>
                  <a:gdLst>
                    <a:gd name="T0" fmla="*/ 1338 w 85"/>
                    <a:gd name="T1" fmla="*/ 0 h 43"/>
                    <a:gd name="T2" fmla="*/ 534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25 w 85"/>
                    <a:gd name="T9" fmla="*/ 230 h 43"/>
                    <a:gd name="T10" fmla="*/ 1338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8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36" name="Oval 32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37" name="Freeform 33"/>
                <p:cNvSpPr>
                  <a:spLocks/>
                </p:cNvSpPr>
                <p:nvPr/>
              </p:nvSpPr>
              <p:spPr bwMode="auto">
                <a:xfrm>
                  <a:off x="2518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38" name="Oval 34"/>
                <p:cNvSpPr>
                  <a:spLocks noChangeArrowheads="1"/>
                </p:cNvSpPr>
                <p:nvPr/>
              </p:nvSpPr>
              <p:spPr bwMode="auto">
                <a:xfrm>
                  <a:off x="2533" y="2100"/>
                  <a:ext cx="42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39" name="Oval 35"/>
                <p:cNvSpPr>
                  <a:spLocks noChangeArrowheads="1"/>
                </p:cNvSpPr>
                <p:nvPr/>
              </p:nvSpPr>
              <p:spPr bwMode="auto">
                <a:xfrm>
                  <a:off x="25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40" name="Freeform 36"/>
                <p:cNvSpPr>
                  <a:spLocks/>
                </p:cNvSpPr>
                <p:nvPr/>
              </p:nvSpPr>
              <p:spPr bwMode="auto">
                <a:xfrm>
                  <a:off x="2290" y="2247"/>
                  <a:ext cx="428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81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41" name="Oval 37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42" name="Freeform 38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43" name="Rectangle 39"/>
                <p:cNvSpPr>
                  <a:spLocks noChangeArrowheads="1"/>
                </p:cNvSpPr>
                <p:nvPr/>
              </p:nvSpPr>
              <p:spPr bwMode="auto">
                <a:xfrm>
                  <a:off x="25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44" name="Freeform 40"/>
                <p:cNvSpPr>
                  <a:spLocks/>
                </p:cNvSpPr>
                <p:nvPr/>
              </p:nvSpPr>
              <p:spPr bwMode="auto">
                <a:xfrm>
                  <a:off x="2248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45" name="Oval 41"/>
                <p:cNvSpPr>
                  <a:spLocks noChangeArrowheads="1"/>
                </p:cNvSpPr>
                <p:nvPr/>
              </p:nvSpPr>
              <p:spPr bwMode="auto">
                <a:xfrm>
                  <a:off x="2540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46" name="Oval 42"/>
                <p:cNvSpPr>
                  <a:spLocks noChangeArrowheads="1"/>
                </p:cNvSpPr>
                <p:nvPr/>
              </p:nvSpPr>
              <p:spPr bwMode="auto">
                <a:xfrm>
                  <a:off x="2483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47" name="Oval 43"/>
                <p:cNvSpPr>
                  <a:spLocks noChangeArrowheads="1"/>
                </p:cNvSpPr>
                <p:nvPr/>
              </p:nvSpPr>
              <p:spPr bwMode="auto">
                <a:xfrm>
                  <a:off x="2498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48" name="Freeform 44"/>
                <p:cNvSpPr>
                  <a:spLocks/>
                </p:cNvSpPr>
                <p:nvPr/>
              </p:nvSpPr>
              <p:spPr bwMode="auto">
                <a:xfrm>
                  <a:off x="2880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80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9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9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49" name="Freeform 45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50" name="Oval 46"/>
                <p:cNvSpPr>
                  <a:spLocks noChangeArrowheads="1"/>
                </p:cNvSpPr>
                <p:nvPr/>
              </p:nvSpPr>
              <p:spPr bwMode="auto">
                <a:xfrm>
                  <a:off x="3147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51" name="Oval 47"/>
                <p:cNvSpPr>
                  <a:spLocks noChangeArrowheads="1"/>
                </p:cNvSpPr>
                <p:nvPr/>
              </p:nvSpPr>
              <p:spPr bwMode="auto">
                <a:xfrm>
                  <a:off x="3137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52" name="Freeform 48"/>
                <p:cNvSpPr>
                  <a:spLocks/>
                </p:cNvSpPr>
                <p:nvPr/>
              </p:nvSpPr>
              <p:spPr bwMode="auto">
                <a:xfrm>
                  <a:off x="2915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75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25 w 237"/>
                    <a:gd name="T17" fmla="*/ 657 h 82"/>
                    <a:gd name="T18" fmla="*/ 1354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2" y="75"/>
                        <a:pt x="3" y="75"/>
                        <a:pt x="5" y="76"/>
                      </a:cubicBezTo>
                      <a:cubicBezTo>
                        <a:pt x="16" y="79"/>
                        <a:pt x="69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2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6" y="35"/>
                      </a:cubicBezTo>
                      <a:cubicBezTo>
                        <a:pt x="222" y="60"/>
                        <a:pt x="199" y="75"/>
                        <a:pt x="87" y="76"/>
                      </a:cubicBezTo>
                      <a:cubicBezTo>
                        <a:pt x="48" y="77"/>
                        <a:pt x="10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53" name="Freeform 49"/>
                <p:cNvSpPr>
                  <a:spLocks/>
                </p:cNvSpPr>
                <p:nvPr/>
              </p:nvSpPr>
              <p:spPr bwMode="auto">
                <a:xfrm>
                  <a:off x="3202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70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54" name="Freeform 50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28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1" y="1"/>
                        <a:pt x="181" y="1"/>
                        <a:pt x="189" y="1"/>
                      </a:cubicBezTo>
                      <a:cubicBezTo>
                        <a:pt x="172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55" name="Freeform 51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214" cy="115"/>
                </a:xfrm>
                <a:custGeom>
                  <a:avLst/>
                  <a:gdLst>
                    <a:gd name="T0" fmla="*/ 1326 w 86"/>
                    <a:gd name="T1" fmla="*/ 0 h 43"/>
                    <a:gd name="T2" fmla="*/ 528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37 w 86"/>
                    <a:gd name="T9" fmla="*/ 230 h 43"/>
                    <a:gd name="T10" fmla="*/ 1326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56" name="Oval 52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57" name="Freeform 53"/>
                <p:cNvSpPr>
                  <a:spLocks/>
                </p:cNvSpPr>
                <p:nvPr/>
              </p:nvSpPr>
              <p:spPr bwMode="auto">
                <a:xfrm>
                  <a:off x="3150" y="2089"/>
                  <a:ext cx="127" cy="88"/>
                </a:xfrm>
                <a:custGeom>
                  <a:avLst/>
                  <a:gdLst>
                    <a:gd name="T0" fmla="*/ 558 w 51"/>
                    <a:gd name="T1" fmla="*/ 0 h 33"/>
                    <a:gd name="T2" fmla="*/ 650 w 51"/>
                    <a:gd name="T3" fmla="*/ 205 h 33"/>
                    <a:gd name="T4" fmla="*/ 217 w 51"/>
                    <a:gd name="T5" fmla="*/ 547 h 33"/>
                    <a:gd name="T6" fmla="*/ 0 w 51"/>
                    <a:gd name="T7" fmla="*/ 491 h 33"/>
                    <a:gd name="T8" fmla="*/ 341 w 51"/>
                    <a:gd name="T9" fmla="*/ 627 h 33"/>
                    <a:gd name="T10" fmla="*/ 787 w 51"/>
                    <a:gd name="T11" fmla="*/ 285 h 33"/>
                    <a:gd name="T12" fmla="*/ 558 w 51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1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30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6" y="31"/>
                        <a:pt x="13" y="33"/>
                        <a:pt x="22" y="33"/>
                      </a:cubicBezTo>
                      <a:cubicBezTo>
                        <a:pt x="38" y="33"/>
                        <a:pt x="51" y="25"/>
                        <a:pt x="51" y="15"/>
                      </a:cubicBezTo>
                      <a:cubicBezTo>
                        <a:pt x="51" y="9"/>
                        <a:pt x="45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58" name="Oval 54"/>
                <p:cNvSpPr>
                  <a:spLocks noChangeArrowheads="1"/>
                </p:cNvSpPr>
                <p:nvPr/>
              </p:nvSpPr>
              <p:spPr bwMode="auto">
                <a:xfrm>
                  <a:off x="31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59" name="Oval 55"/>
                <p:cNvSpPr>
                  <a:spLocks noChangeArrowheads="1"/>
                </p:cNvSpPr>
                <p:nvPr/>
              </p:nvSpPr>
              <p:spPr bwMode="auto">
                <a:xfrm>
                  <a:off x="3172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60" name="Freeform 56"/>
                <p:cNvSpPr>
                  <a:spLocks/>
                </p:cNvSpPr>
                <p:nvPr/>
              </p:nvSpPr>
              <p:spPr bwMode="auto">
                <a:xfrm>
                  <a:off x="2923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61" name="Oval 57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62" name="Freeform 58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63" name="Rectangle 59"/>
                <p:cNvSpPr>
                  <a:spLocks noChangeArrowheads="1"/>
                </p:cNvSpPr>
                <p:nvPr/>
              </p:nvSpPr>
              <p:spPr bwMode="auto">
                <a:xfrm>
                  <a:off x="3197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64" name="Freeform 60"/>
                <p:cNvSpPr>
                  <a:spLocks/>
                </p:cNvSpPr>
                <p:nvPr/>
              </p:nvSpPr>
              <p:spPr bwMode="auto">
                <a:xfrm>
                  <a:off x="2880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9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65" name="Oval 61"/>
                <p:cNvSpPr>
                  <a:spLocks noChangeArrowheads="1"/>
                </p:cNvSpPr>
                <p:nvPr/>
              </p:nvSpPr>
              <p:spPr bwMode="auto">
                <a:xfrm>
                  <a:off x="3172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66" name="Oval 62"/>
                <p:cNvSpPr>
                  <a:spLocks noChangeArrowheads="1"/>
                </p:cNvSpPr>
                <p:nvPr/>
              </p:nvSpPr>
              <p:spPr bwMode="auto">
                <a:xfrm>
                  <a:off x="3117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67" name="Oval 63"/>
                <p:cNvSpPr>
                  <a:spLocks noChangeArrowheads="1"/>
                </p:cNvSpPr>
                <p:nvPr/>
              </p:nvSpPr>
              <p:spPr bwMode="auto">
                <a:xfrm>
                  <a:off x="3132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68" name="Freeform 64"/>
                <p:cNvSpPr>
                  <a:spLocks/>
                </p:cNvSpPr>
                <p:nvPr/>
              </p:nvSpPr>
              <p:spPr bwMode="auto">
                <a:xfrm>
                  <a:off x="35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58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5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5" y="13"/>
                        <a:pt x="127" y="13"/>
                      </a:cubicBezTo>
                      <a:cubicBezTo>
                        <a:pt x="78" y="13"/>
                        <a:pt x="23" y="10"/>
                        <a:pt x="10" y="6"/>
                      </a:cubicBezTo>
                      <a:cubicBezTo>
                        <a:pt x="4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69" name="Freeform 65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70" name="Oval 66"/>
                <p:cNvSpPr>
                  <a:spLocks noChangeArrowheads="1"/>
                </p:cNvSpPr>
                <p:nvPr/>
              </p:nvSpPr>
              <p:spPr bwMode="auto">
                <a:xfrm>
                  <a:off x="37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71" name="Oval 67"/>
                <p:cNvSpPr>
                  <a:spLocks noChangeArrowheads="1"/>
                </p:cNvSpPr>
                <p:nvPr/>
              </p:nvSpPr>
              <p:spPr bwMode="auto">
                <a:xfrm>
                  <a:off x="37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72" name="Freeform 68"/>
                <p:cNvSpPr>
                  <a:spLocks/>
                </p:cNvSpPr>
                <p:nvPr/>
              </p:nvSpPr>
              <p:spPr bwMode="auto">
                <a:xfrm>
                  <a:off x="3550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73" name="Freeform 69"/>
                <p:cNvSpPr>
                  <a:spLocks/>
                </p:cNvSpPr>
                <p:nvPr/>
              </p:nvSpPr>
              <p:spPr bwMode="auto">
                <a:xfrm>
                  <a:off x="3835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100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74" name="Freeform 70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75" name="Freeform 71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76" name="Oval 72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77" name="Freeform 73"/>
                <p:cNvSpPr>
                  <a:spLocks/>
                </p:cNvSpPr>
                <p:nvPr/>
              </p:nvSpPr>
              <p:spPr bwMode="auto">
                <a:xfrm>
                  <a:off x="3785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58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78" name="Oval 74"/>
                <p:cNvSpPr>
                  <a:spLocks noChangeArrowheads="1"/>
                </p:cNvSpPr>
                <p:nvPr/>
              </p:nvSpPr>
              <p:spPr bwMode="auto">
                <a:xfrm>
                  <a:off x="3797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79" name="Oval 75"/>
                <p:cNvSpPr>
                  <a:spLocks noChangeArrowheads="1"/>
                </p:cNvSpPr>
                <p:nvPr/>
              </p:nvSpPr>
              <p:spPr bwMode="auto">
                <a:xfrm>
                  <a:off x="3805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80" name="Freeform 76"/>
                <p:cNvSpPr>
                  <a:spLocks/>
                </p:cNvSpPr>
                <p:nvPr/>
              </p:nvSpPr>
              <p:spPr bwMode="auto">
                <a:xfrm>
                  <a:off x="3557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81" name="Oval 77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82" name="Freeform 78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83" name="Rectangle 79"/>
                <p:cNvSpPr>
                  <a:spLocks noChangeArrowheads="1"/>
                </p:cNvSpPr>
                <p:nvPr/>
              </p:nvSpPr>
              <p:spPr bwMode="auto">
                <a:xfrm>
                  <a:off x="3832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84" name="Freeform 80"/>
                <p:cNvSpPr>
                  <a:spLocks/>
                </p:cNvSpPr>
                <p:nvPr/>
              </p:nvSpPr>
              <p:spPr bwMode="auto">
                <a:xfrm>
                  <a:off x="35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5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85" name="Oval 81"/>
                <p:cNvSpPr>
                  <a:spLocks noChangeArrowheads="1"/>
                </p:cNvSpPr>
                <p:nvPr/>
              </p:nvSpPr>
              <p:spPr bwMode="auto">
                <a:xfrm>
                  <a:off x="38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86" name="Oval 82"/>
                <p:cNvSpPr>
                  <a:spLocks noChangeArrowheads="1"/>
                </p:cNvSpPr>
                <p:nvPr/>
              </p:nvSpPr>
              <p:spPr bwMode="auto">
                <a:xfrm>
                  <a:off x="3750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87" name="Oval 83"/>
                <p:cNvSpPr>
                  <a:spLocks noChangeArrowheads="1"/>
                </p:cNvSpPr>
                <p:nvPr/>
              </p:nvSpPr>
              <p:spPr bwMode="auto">
                <a:xfrm>
                  <a:off x="3765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88" name="Freeform 84"/>
                <p:cNvSpPr>
                  <a:spLocks/>
                </p:cNvSpPr>
                <p:nvPr/>
              </p:nvSpPr>
              <p:spPr bwMode="auto">
                <a:xfrm>
                  <a:off x="4147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92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05 w 255"/>
                    <a:gd name="T11" fmla="*/ 115 h 34"/>
                    <a:gd name="T12" fmla="*/ 1992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89" name="Freeform 85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90" name="Oval 86"/>
                <p:cNvSpPr>
                  <a:spLocks noChangeArrowheads="1"/>
                </p:cNvSpPr>
                <p:nvPr/>
              </p:nvSpPr>
              <p:spPr bwMode="auto">
                <a:xfrm>
                  <a:off x="4415" y="2084"/>
                  <a:ext cx="157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91" name="Oval 87"/>
                <p:cNvSpPr>
                  <a:spLocks noChangeArrowheads="1"/>
                </p:cNvSpPr>
                <p:nvPr/>
              </p:nvSpPr>
              <p:spPr bwMode="auto">
                <a:xfrm>
                  <a:off x="4405" y="2079"/>
                  <a:ext cx="157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92" name="Freeform 88"/>
                <p:cNvSpPr>
                  <a:spLocks/>
                </p:cNvSpPr>
                <p:nvPr/>
              </p:nvSpPr>
              <p:spPr bwMode="auto">
                <a:xfrm>
                  <a:off x="4182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38 w 237"/>
                    <a:gd name="T9" fmla="*/ 1428 h 82"/>
                    <a:gd name="T10" fmla="*/ 3693 w 237"/>
                    <a:gd name="T11" fmla="*/ 1180 h 82"/>
                    <a:gd name="T12" fmla="*/ 3693 w 237"/>
                    <a:gd name="T13" fmla="*/ 205 h 82"/>
                    <a:gd name="T14" fmla="*/ 3430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93" name="Freeform 89"/>
                <p:cNvSpPr>
                  <a:spLocks/>
                </p:cNvSpPr>
                <p:nvPr/>
              </p:nvSpPr>
              <p:spPr bwMode="auto">
                <a:xfrm>
                  <a:off x="44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94" name="Freeform 90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95" name="Freeform 91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212" cy="115"/>
                </a:xfrm>
                <a:custGeom>
                  <a:avLst/>
                  <a:gdLst>
                    <a:gd name="T0" fmla="*/ 1319 w 85"/>
                    <a:gd name="T1" fmla="*/ 0 h 43"/>
                    <a:gd name="T2" fmla="*/ 529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37 w 85"/>
                    <a:gd name="T9" fmla="*/ 230 h 43"/>
                    <a:gd name="T10" fmla="*/ 1319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9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96" name="Oval 92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97" name="Freeform 93"/>
                <p:cNvSpPr>
                  <a:spLocks/>
                </p:cNvSpPr>
                <p:nvPr/>
              </p:nvSpPr>
              <p:spPr bwMode="auto">
                <a:xfrm>
                  <a:off x="4417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698" name="Oval 94"/>
                <p:cNvSpPr>
                  <a:spLocks noChangeArrowheads="1"/>
                </p:cNvSpPr>
                <p:nvPr/>
              </p:nvSpPr>
              <p:spPr bwMode="auto">
                <a:xfrm>
                  <a:off x="4432" y="2100"/>
                  <a:ext cx="43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699" name="Oval 95"/>
                <p:cNvSpPr>
                  <a:spLocks noChangeArrowheads="1"/>
                </p:cNvSpPr>
                <p:nvPr/>
              </p:nvSpPr>
              <p:spPr bwMode="auto">
                <a:xfrm>
                  <a:off x="44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00" name="Freeform 96"/>
                <p:cNvSpPr>
                  <a:spLocks/>
                </p:cNvSpPr>
                <p:nvPr/>
              </p:nvSpPr>
              <p:spPr bwMode="auto">
                <a:xfrm>
                  <a:off x="4190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01" name="Oval 97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02" name="Freeform 98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03" name="Rectangle 99"/>
                <p:cNvSpPr>
                  <a:spLocks noChangeArrowheads="1"/>
                </p:cNvSpPr>
                <p:nvPr/>
              </p:nvSpPr>
              <p:spPr bwMode="auto">
                <a:xfrm>
                  <a:off x="44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04" name="Freeform 100"/>
                <p:cNvSpPr>
                  <a:spLocks/>
                </p:cNvSpPr>
                <p:nvPr/>
              </p:nvSpPr>
              <p:spPr bwMode="auto">
                <a:xfrm>
                  <a:off x="4147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92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05" name="Oval 101"/>
                <p:cNvSpPr>
                  <a:spLocks noChangeArrowheads="1"/>
                </p:cNvSpPr>
                <p:nvPr/>
              </p:nvSpPr>
              <p:spPr bwMode="auto">
                <a:xfrm>
                  <a:off x="4440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06" name="Oval 102"/>
                <p:cNvSpPr>
                  <a:spLocks noChangeArrowheads="1"/>
                </p:cNvSpPr>
                <p:nvPr/>
              </p:nvSpPr>
              <p:spPr bwMode="auto">
                <a:xfrm>
                  <a:off x="4382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07" name="Oval 103"/>
                <p:cNvSpPr>
                  <a:spLocks noChangeArrowheads="1"/>
                </p:cNvSpPr>
                <p:nvPr/>
              </p:nvSpPr>
              <p:spPr bwMode="auto">
                <a:xfrm>
                  <a:off x="4397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08" name="Freeform 104"/>
                <p:cNvSpPr>
                  <a:spLocks/>
                </p:cNvSpPr>
                <p:nvPr/>
              </p:nvSpPr>
              <p:spPr bwMode="auto">
                <a:xfrm>
                  <a:off x="980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2004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18 w 255"/>
                    <a:gd name="T11" fmla="*/ 115 h 34"/>
                    <a:gd name="T12" fmla="*/ 2004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2" y="32"/>
                        <a:pt x="79" y="34"/>
                        <a:pt x="128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8" y="13"/>
                      </a:cubicBezTo>
                      <a:cubicBezTo>
                        <a:pt x="79" y="13"/>
                        <a:pt x="24" y="10"/>
                        <a:pt x="11" y="6"/>
                      </a:cubicBezTo>
                      <a:cubicBezTo>
                        <a:pt x="5" y="4"/>
                        <a:pt x="2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09" name="Freeform 105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10" name="Oval 106"/>
                <p:cNvSpPr>
                  <a:spLocks noChangeArrowheads="1"/>
                </p:cNvSpPr>
                <p:nvPr/>
              </p:nvSpPr>
              <p:spPr bwMode="auto">
                <a:xfrm>
                  <a:off x="1248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11" name="Oval 107"/>
                <p:cNvSpPr>
                  <a:spLocks noChangeArrowheads="1"/>
                </p:cNvSpPr>
                <p:nvPr/>
              </p:nvSpPr>
              <p:spPr bwMode="auto">
                <a:xfrm>
                  <a:off x="1238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12" name="Freeform 108"/>
                <p:cNvSpPr>
                  <a:spLocks/>
                </p:cNvSpPr>
                <p:nvPr/>
              </p:nvSpPr>
              <p:spPr bwMode="auto">
                <a:xfrm>
                  <a:off x="1018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3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7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13" name="Freeform 109"/>
                <p:cNvSpPr>
                  <a:spLocks/>
                </p:cNvSpPr>
                <p:nvPr/>
              </p:nvSpPr>
              <p:spPr bwMode="auto">
                <a:xfrm>
                  <a:off x="1303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14" name="Freeform 110"/>
                <p:cNvSpPr>
                  <a:spLocks/>
                </p:cNvSpPr>
                <p:nvPr/>
              </p:nvSpPr>
              <p:spPr bwMode="auto">
                <a:xfrm>
                  <a:off x="9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15" name="Freeform 111"/>
                <p:cNvSpPr>
                  <a:spLocks/>
                </p:cNvSpPr>
                <p:nvPr/>
              </p:nvSpPr>
              <p:spPr bwMode="auto">
                <a:xfrm>
                  <a:off x="993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16" name="Oval 112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17" name="Freeform 113"/>
                <p:cNvSpPr>
                  <a:spLocks/>
                </p:cNvSpPr>
                <p:nvPr/>
              </p:nvSpPr>
              <p:spPr bwMode="auto">
                <a:xfrm>
                  <a:off x="1253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45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1" y="7"/>
                        <a:pt x="41" y="11"/>
                      </a:cubicBezTo>
                      <a:cubicBezTo>
                        <a:pt x="41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18" name="Oval 114"/>
                <p:cNvSpPr>
                  <a:spLocks noChangeArrowheads="1"/>
                </p:cNvSpPr>
                <p:nvPr/>
              </p:nvSpPr>
              <p:spPr bwMode="auto">
                <a:xfrm>
                  <a:off x="12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19" name="Oval 115"/>
                <p:cNvSpPr>
                  <a:spLocks noChangeArrowheads="1"/>
                </p:cNvSpPr>
                <p:nvPr/>
              </p:nvSpPr>
              <p:spPr bwMode="auto">
                <a:xfrm>
                  <a:off x="1273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20" name="Freeform 116"/>
                <p:cNvSpPr>
                  <a:spLocks/>
                </p:cNvSpPr>
                <p:nvPr/>
              </p:nvSpPr>
              <p:spPr bwMode="auto">
                <a:xfrm>
                  <a:off x="1025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21" name="Oval 117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22" name="Freeform 118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23" name="Rectangle 119"/>
                <p:cNvSpPr>
                  <a:spLocks noChangeArrowheads="1"/>
                </p:cNvSpPr>
                <p:nvPr/>
              </p:nvSpPr>
              <p:spPr bwMode="auto">
                <a:xfrm>
                  <a:off x="1300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24" name="Freeform 120"/>
                <p:cNvSpPr>
                  <a:spLocks/>
                </p:cNvSpPr>
                <p:nvPr/>
              </p:nvSpPr>
              <p:spPr bwMode="auto">
                <a:xfrm>
                  <a:off x="980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2004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79" y="5"/>
                        <a:pt x="128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25" name="Oval 121"/>
                <p:cNvSpPr>
                  <a:spLocks noChangeArrowheads="1"/>
                </p:cNvSpPr>
                <p:nvPr/>
              </p:nvSpPr>
              <p:spPr bwMode="auto">
                <a:xfrm>
                  <a:off x="1273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26" name="Oval 122"/>
                <p:cNvSpPr>
                  <a:spLocks noChangeArrowheads="1"/>
                </p:cNvSpPr>
                <p:nvPr/>
              </p:nvSpPr>
              <p:spPr bwMode="auto">
                <a:xfrm>
                  <a:off x="1218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27" name="Oval 123"/>
                <p:cNvSpPr>
                  <a:spLocks noChangeArrowheads="1"/>
                </p:cNvSpPr>
                <p:nvPr/>
              </p:nvSpPr>
              <p:spPr bwMode="auto">
                <a:xfrm>
                  <a:off x="1233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</p:grpSp>
          <p:grpSp>
            <p:nvGrpSpPr>
              <p:cNvPr id="1728" name="Group 3"/>
              <p:cNvGrpSpPr>
                <a:grpSpLocks/>
              </p:cNvGrpSpPr>
              <p:nvPr/>
            </p:nvGrpSpPr>
            <p:grpSpPr bwMode="auto">
              <a:xfrm>
                <a:off x="1951396" y="6237312"/>
                <a:ext cx="1690406" cy="108000"/>
                <a:chOff x="978" y="2007"/>
                <a:chExt cx="3807" cy="301"/>
              </a:xfrm>
            </p:grpSpPr>
            <p:sp>
              <p:nvSpPr>
                <p:cNvPr id="1729" name="Freeform 4"/>
                <p:cNvSpPr>
                  <a:spLocks/>
                </p:cNvSpPr>
                <p:nvPr/>
              </p:nvSpPr>
              <p:spPr bwMode="auto">
                <a:xfrm>
                  <a:off x="16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75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30" name="Freeform 5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31" name="Oval 6"/>
                <p:cNvSpPr>
                  <a:spLocks noChangeArrowheads="1"/>
                </p:cNvSpPr>
                <p:nvPr/>
              </p:nvSpPr>
              <p:spPr bwMode="auto">
                <a:xfrm>
                  <a:off x="18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32" name="Oval 7"/>
                <p:cNvSpPr>
                  <a:spLocks noChangeArrowheads="1"/>
                </p:cNvSpPr>
                <p:nvPr/>
              </p:nvSpPr>
              <p:spPr bwMode="auto">
                <a:xfrm>
                  <a:off x="18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33" name="Freeform 8"/>
                <p:cNvSpPr>
                  <a:spLocks/>
                </p:cNvSpPr>
                <p:nvPr/>
              </p:nvSpPr>
              <p:spPr bwMode="auto">
                <a:xfrm>
                  <a:off x="1650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25 w 237"/>
                    <a:gd name="T9" fmla="*/ 1428 h 82"/>
                    <a:gd name="T10" fmla="*/ 3681 w 237"/>
                    <a:gd name="T11" fmla="*/ 1180 h 82"/>
                    <a:gd name="T12" fmla="*/ 3681 w 237"/>
                    <a:gd name="T13" fmla="*/ 205 h 82"/>
                    <a:gd name="T14" fmla="*/ 3413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34" name="Freeform 9"/>
                <p:cNvSpPr>
                  <a:spLocks/>
                </p:cNvSpPr>
                <p:nvPr/>
              </p:nvSpPr>
              <p:spPr bwMode="auto">
                <a:xfrm>
                  <a:off x="1938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20 w 122"/>
                    <a:gd name="T3" fmla="*/ 1227 h 71"/>
                    <a:gd name="T4" fmla="*/ 1875 w 122"/>
                    <a:gd name="T5" fmla="*/ 977 h 71"/>
                    <a:gd name="T6" fmla="*/ 187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0" y="65"/>
                      </a:cubicBezTo>
                      <a:cubicBezTo>
                        <a:pt x="122" y="61"/>
                        <a:pt x="120" y="57"/>
                        <a:pt x="120" y="52"/>
                      </a:cubicBezTo>
                      <a:cubicBezTo>
                        <a:pt x="120" y="47"/>
                        <a:pt x="120" y="6"/>
                        <a:pt x="120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35" name="Freeform 10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473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33 w 189"/>
                    <a:gd name="T5" fmla="*/ 21 h 68"/>
                    <a:gd name="T6" fmla="*/ 1897 w 189"/>
                    <a:gd name="T7" fmla="*/ 21 h 68"/>
                    <a:gd name="T8" fmla="*/ 2963 w 189"/>
                    <a:gd name="T9" fmla="*/ 21 h 68"/>
                    <a:gd name="T10" fmla="*/ 1554 w 189"/>
                    <a:gd name="T11" fmla="*/ 78 h 68"/>
                    <a:gd name="T12" fmla="*/ 438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3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7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36" name="Freeform 11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3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37" name="Oval 12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38" name="Freeform 13"/>
                <p:cNvSpPr>
                  <a:spLocks/>
                </p:cNvSpPr>
                <p:nvPr/>
              </p:nvSpPr>
              <p:spPr bwMode="auto">
                <a:xfrm>
                  <a:off x="1885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39" name="Oval 14"/>
                <p:cNvSpPr>
                  <a:spLocks noChangeArrowheads="1"/>
                </p:cNvSpPr>
                <p:nvPr/>
              </p:nvSpPr>
              <p:spPr bwMode="auto">
                <a:xfrm>
                  <a:off x="1898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40" name="Oval 15"/>
                <p:cNvSpPr>
                  <a:spLocks noChangeArrowheads="1"/>
                </p:cNvSpPr>
                <p:nvPr/>
              </p:nvSpPr>
              <p:spPr bwMode="auto">
                <a:xfrm>
                  <a:off x="1905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41" name="Freeform 16"/>
                <p:cNvSpPr>
                  <a:spLocks/>
                </p:cNvSpPr>
                <p:nvPr/>
              </p:nvSpPr>
              <p:spPr bwMode="auto">
                <a:xfrm>
                  <a:off x="1658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6" y="8"/>
                        <a:pt x="171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42" name="Oval 17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43" name="Freeform 18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44" name="Rectangle 19"/>
                <p:cNvSpPr>
                  <a:spLocks noChangeArrowheads="1"/>
                </p:cNvSpPr>
                <p:nvPr/>
              </p:nvSpPr>
              <p:spPr bwMode="auto">
                <a:xfrm>
                  <a:off x="1933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45" name="Freeform 20"/>
                <p:cNvSpPr>
                  <a:spLocks/>
                </p:cNvSpPr>
                <p:nvPr/>
              </p:nvSpPr>
              <p:spPr bwMode="auto">
                <a:xfrm>
                  <a:off x="16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46" name="Oval 21"/>
                <p:cNvSpPr>
                  <a:spLocks noChangeArrowheads="1"/>
                </p:cNvSpPr>
                <p:nvPr/>
              </p:nvSpPr>
              <p:spPr bwMode="auto">
                <a:xfrm>
                  <a:off x="19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47" name="Oval 22"/>
                <p:cNvSpPr>
                  <a:spLocks noChangeArrowheads="1"/>
                </p:cNvSpPr>
                <p:nvPr/>
              </p:nvSpPr>
              <p:spPr bwMode="auto">
                <a:xfrm>
                  <a:off x="1850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48" name="Oval 23"/>
                <p:cNvSpPr>
                  <a:spLocks noChangeArrowheads="1"/>
                </p:cNvSpPr>
                <p:nvPr/>
              </p:nvSpPr>
              <p:spPr bwMode="auto">
                <a:xfrm>
                  <a:off x="1865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49" name="Freeform 24"/>
                <p:cNvSpPr>
                  <a:spLocks/>
                </p:cNvSpPr>
                <p:nvPr/>
              </p:nvSpPr>
              <p:spPr bwMode="auto">
                <a:xfrm>
                  <a:off x="2248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78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50" name="Freeform 25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51" name="Oval 26"/>
                <p:cNvSpPr>
                  <a:spLocks noChangeArrowheads="1"/>
                </p:cNvSpPr>
                <p:nvPr/>
              </p:nvSpPr>
              <p:spPr bwMode="auto">
                <a:xfrm>
                  <a:off x="2515" y="2084"/>
                  <a:ext cx="158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52" name="Oval 27"/>
                <p:cNvSpPr>
                  <a:spLocks noChangeArrowheads="1"/>
                </p:cNvSpPr>
                <p:nvPr/>
              </p:nvSpPr>
              <p:spPr bwMode="auto">
                <a:xfrm>
                  <a:off x="2505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53" name="Freeform 28"/>
                <p:cNvSpPr>
                  <a:spLocks/>
                </p:cNvSpPr>
                <p:nvPr/>
              </p:nvSpPr>
              <p:spPr bwMode="auto">
                <a:xfrm>
                  <a:off x="2283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54" name="Freeform 29"/>
                <p:cNvSpPr>
                  <a:spLocks/>
                </p:cNvSpPr>
                <p:nvPr/>
              </p:nvSpPr>
              <p:spPr bwMode="auto">
                <a:xfrm>
                  <a:off x="25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55" name="Freeform 30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56" name="Freeform 31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213" cy="115"/>
                </a:xfrm>
                <a:custGeom>
                  <a:avLst/>
                  <a:gdLst>
                    <a:gd name="T0" fmla="*/ 1338 w 85"/>
                    <a:gd name="T1" fmla="*/ 0 h 43"/>
                    <a:gd name="T2" fmla="*/ 534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25 w 85"/>
                    <a:gd name="T9" fmla="*/ 230 h 43"/>
                    <a:gd name="T10" fmla="*/ 1338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8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57" name="Oval 32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58" name="Freeform 33"/>
                <p:cNvSpPr>
                  <a:spLocks/>
                </p:cNvSpPr>
                <p:nvPr/>
              </p:nvSpPr>
              <p:spPr bwMode="auto">
                <a:xfrm>
                  <a:off x="2518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59" name="Oval 34"/>
                <p:cNvSpPr>
                  <a:spLocks noChangeArrowheads="1"/>
                </p:cNvSpPr>
                <p:nvPr/>
              </p:nvSpPr>
              <p:spPr bwMode="auto">
                <a:xfrm>
                  <a:off x="2533" y="2100"/>
                  <a:ext cx="42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60" name="Oval 35"/>
                <p:cNvSpPr>
                  <a:spLocks noChangeArrowheads="1"/>
                </p:cNvSpPr>
                <p:nvPr/>
              </p:nvSpPr>
              <p:spPr bwMode="auto">
                <a:xfrm>
                  <a:off x="25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61" name="Freeform 36"/>
                <p:cNvSpPr>
                  <a:spLocks/>
                </p:cNvSpPr>
                <p:nvPr/>
              </p:nvSpPr>
              <p:spPr bwMode="auto">
                <a:xfrm>
                  <a:off x="2290" y="2247"/>
                  <a:ext cx="428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81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62" name="Oval 37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63" name="Freeform 38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64" name="Rectangle 39"/>
                <p:cNvSpPr>
                  <a:spLocks noChangeArrowheads="1"/>
                </p:cNvSpPr>
                <p:nvPr/>
              </p:nvSpPr>
              <p:spPr bwMode="auto">
                <a:xfrm>
                  <a:off x="25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65" name="Freeform 40"/>
                <p:cNvSpPr>
                  <a:spLocks/>
                </p:cNvSpPr>
                <p:nvPr/>
              </p:nvSpPr>
              <p:spPr bwMode="auto">
                <a:xfrm>
                  <a:off x="2248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66" name="Oval 41"/>
                <p:cNvSpPr>
                  <a:spLocks noChangeArrowheads="1"/>
                </p:cNvSpPr>
                <p:nvPr/>
              </p:nvSpPr>
              <p:spPr bwMode="auto">
                <a:xfrm>
                  <a:off x="2540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67" name="Oval 42"/>
                <p:cNvSpPr>
                  <a:spLocks noChangeArrowheads="1"/>
                </p:cNvSpPr>
                <p:nvPr/>
              </p:nvSpPr>
              <p:spPr bwMode="auto">
                <a:xfrm>
                  <a:off x="2483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68" name="Oval 43"/>
                <p:cNvSpPr>
                  <a:spLocks noChangeArrowheads="1"/>
                </p:cNvSpPr>
                <p:nvPr/>
              </p:nvSpPr>
              <p:spPr bwMode="auto">
                <a:xfrm>
                  <a:off x="2498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69" name="Freeform 44"/>
                <p:cNvSpPr>
                  <a:spLocks/>
                </p:cNvSpPr>
                <p:nvPr/>
              </p:nvSpPr>
              <p:spPr bwMode="auto">
                <a:xfrm>
                  <a:off x="2880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80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9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9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70" name="Freeform 45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71" name="Oval 46"/>
                <p:cNvSpPr>
                  <a:spLocks noChangeArrowheads="1"/>
                </p:cNvSpPr>
                <p:nvPr/>
              </p:nvSpPr>
              <p:spPr bwMode="auto">
                <a:xfrm>
                  <a:off x="3147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72" name="Oval 47"/>
                <p:cNvSpPr>
                  <a:spLocks noChangeArrowheads="1"/>
                </p:cNvSpPr>
                <p:nvPr/>
              </p:nvSpPr>
              <p:spPr bwMode="auto">
                <a:xfrm>
                  <a:off x="3137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73" name="Freeform 48"/>
                <p:cNvSpPr>
                  <a:spLocks/>
                </p:cNvSpPr>
                <p:nvPr/>
              </p:nvSpPr>
              <p:spPr bwMode="auto">
                <a:xfrm>
                  <a:off x="2915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75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25 w 237"/>
                    <a:gd name="T17" fmla="*/ 657 h 82"/>
                    <a:gd name="T18" fmla="*/ 1354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2" y="75"/>
                        <a:pt x="3" y="75"/>
                        <a:pt x="5" y="76"/>
                      </a:cubicBezTo>
                      <a:cubicBezTo>
                        <a:pt x="16" y="79"/>
                        <a:pt x="69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2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6" y="35"/>
                      </a:cubicBezTo>
                      <a:cubicBezTo>
                        <a:pt x="222" y="60"/>
                        <a:pt x="199" y="75"/>
                        <a:pt x="87" y="76"/>
                      </a:cubicBezTo>
                      <a:cubicBezTo>
                        <a:pt x="48" y="77"/>
                        <a:pt x="10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74" name="Freeform 49"/>
                <p:cNvSpPr>
                  <a:spLocks/>
                </p:cNvSpPr>
                <p:nvPr/>
              </p:nvSpPr>
              <p:spPr bwMode="auto">
                <a:xfrm>
                  <a:off x="3202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70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75" name="Freeform 50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28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1" y="1"/>
                        <a:pt x="181" y="1"/>
                        <a:pt x="189" y="1"/>
                      </a:cubicBezTo>
                      <a:cubicBezTo>
                        <a:pt x="172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76" name="Freeform 51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214" cy="115"/>
                </a:xfrm>
                <a:custGeom>
                  <a:avLst/>
                  <a:gdLst>
                    <a:gd name="T0" fmla="*/ 1326 w 86"/>
                    <a:gd name="T1" fmla="*/ 0 h 43"/>
                    <a:gd name="T2" fmla="*/ 528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37 w 86"/>
                    <a:gd name="T9" fmla="*/ 230 h 43"/>
                    <a:gd name="T10" fmla="*/ 1326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77" name="Oval 52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78" name="Freeform 53"/>
                <p:cNvSpPr>
                  <a:spLocks/>
                </p:cNvSpPr>
                <p:nvPr/>
              </p:nvSpPr>
              <p:spPr bwMode="auto">
                <a:xfrm>
                  <a:off x="3150" y="2089"/>
                  <a:ext cx="127" cy="88"/>
                </a:xfrm>
                <a:custGeom>
                  <a:avLst/>
                  <a:gdLst>
                    <a:gd name="T0" fmla="*/ 558 w 51"/>
                    <a:gd name="T1" fmla="*/ 0 h 33"/>
                    <a:gd name="T2" fmla="*/ 650 w 51"/>
                    <a:gd name="T3" fmla="*/ 205 h 33"/>
                    <a:gd name="T4" fmla="*/ 217 w 51"/>
                    <a:gd name="T5" fmla="*/ 547 h 33"/>
                    <a:gd name="T6" fmla="*/ 0 w 51"/>
                    <a:gd name="T7" fmla="*/ 491 h 33"/>
                    <a:gd name="T8" fmla="*/ 341 w 51"/>
                    <a:gd name="T9" fmla="*/ 627 h 33"/>
                    <a:gd name="T10" fmla="*/ 787 w 51"/>
                    <a:gd name="T11" fmla="*/ 285 h 33"/>
                    <a:gd name="T12" fmla="*/ 558 w 51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1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30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6" y="31"/>
                        <a:pt x="13" y="33"/>
                        <a:pt x="22" y="33"/>
                      </a:cubicBezTo>
                      <a:cubicBezTo>
                        <a:pt x="38" y="33"/>
                        <a:pt x="51" y="25"/>
                        <a:pt x="51" y="15"/>
                      </a:cubicBezTo>
                      <a:cubicBezTo>
                        <a:pt x="51" y="9"/>
                        <a:pt x="45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79" name="Oval 54"/>
                <p:cNvSpPr>
                  <a:spLocks noChangeArrowheads="1"/>
                </p:cNvSpPr>
                <p:nvPr/>
              </p:nvSpPr>
              <p:spPr bwMode="auto">
                <a:xfrm>
                  <a:off x="31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80" name="Oval 55"/>
                <p:cNvSpPr>
                  <a:spLocks noChangeArrowheads="1"/>
                </p:cNvSpPr>
                <p:nvPr/>
              </p:nvSpPr>
              <p:spPr bwMode="auto">
                <a:xfrm>
                  <a:off x="3172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81" name="Freeform 56"/>
                <p:cNvSpPr>
                  <a:spLocks/>
                </p:cNvSpPr>
                <p:nvPr/>
              </p:nvSpPr>
              <p:spPr bwMode="auto">
                <a:xfrm>
                  <a:off x="2923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82" name="Oval 57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83" name="Freeform 58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84" name="Rectangle 59"/>
                <p:cNvSpPr>
                  <a:spLocks noChangeArrowheads="1"/>
                </p:cNvSpPr>
                <p:nvPr/>
              </p:nvSpPr>
              <p:spPr bwMode="auto">
                <a:xfrm>
                  <a:off x="3197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85" name="Freeform 60"/>
                <p:cNvSpPr>
                  <a:spLocks/>
                </p:cNvSpPr>
                <p:nvPr/>
              </p:nvSpPr>
              <p:spPr bwMode="auto">
                <a:xfrm>
                  <a:off x="2880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9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86" name="Oval 61"/>
                <p:cNvSpPr>
                  <a:spLocks noChangeArrowheads="1"/>
                </p:cNvSpPr>
                <p:nvPr/>
              </p:nvSpPr>
              <p:spPr bwMode="auto">
                <a:xfrm>
                  <a:off x="3172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87" name="Oval 62"/>
                <p:cNvSpPr>
                  <a:spLocks noChangeArrowheads="1"/>
                </p:cNvSpPr>
                <p:nvPr/>
              </p:nvSpPr>
              <p:spPr bwMode="auto">
                <a:xfrm>
                  <a:off x="3117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88" name="Oval 63"/>
                <p:cNvSpPr>
                  <a:spLocks noChangeArrowheads="1"/>
                </p:cNvSpPr>
                <p:nvPr/>
              </p:nvSpPr>
              <p:spPr bwMode="auto">
                <a:xfrm>
                  <a:off x="3132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89" name="Freeform 64"/>
                <p:cNvSpPr>
                  <a:spLocks/>
                </p:cNvSpPr>
                <p:nvPr/>
              </p:nvSpPr>
              <p:spPr bwMode="auto">
                <a:xfrm>
                  <a:off x="35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58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5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5" y="13"/>
                        <a:pt x="127" y="13"/>
                      </a:cubicBezTo>
                      <a:cubicBezTo>
                        <a:pt x="78" y="13"/>
                        <a:pt x="23" y="10"/>
                        <a:pt x="10" y="6"/>
                      </a:cubicBezTo>
                      <a:cubicBezTo>
                        <a:pt x="4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90" name="Freeform 65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91" name="Oval 66"/>
                <p:cNvSpPr>
                  <a:spLocks noChangeArrowheads="1"/>
                </p:cNvSpPr>
                <p:nvPr/>
              </p:nvSpPr>
              <p:spPr bwMode="auto">
                <a:xfrm>
                  <a:off x="37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92" name="Oval 67"/>
                <p:cNvSpPr>
                  <a:spLocks noChangeArrowheads="1"/>
                </p:cNvSpPr>
                <p:nvPr/>
              </p:nvSpPr>
              <p:spPr bwMode="auto">
                <a:xfrm>
                  <a:off x="37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93" name="Freeform 68"/>
                <p:cNvSpPr>
                  <a:spLocks/>
                </p:cNvSpPr>
                <p:nvPr/>
              </p:nvSpPr>
              <p:spPr bwMode="auto">
                <a:xfrm>
                  <a:off x="3550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94" name="Freeform 69"/>
                <p:cNvSpPr>
                  <a:spLocks/>
                </p:cNvSpPr>
                <p:nvPr/>
              </p:nvSpPr>
              <p:spPr bwMode="auto">
                <a:xfrm>
                  <a:off x="3835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100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95" name="Freeform 70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96" name="Freeform 71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97" name="Oval 72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798" name="Freeform 73"/>
                <p:cNvSpPr>
                  <a:spLocks/>
                </p:cNvSpPr>
                <p:nvPr/>
              </p:nvSpPr>
              <p:spPr bwMode="auto">
                <a:xfrm>
                  <a:off x="3785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58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799" name="Oval 74"/>
                <p:cNvSpPr>
                  <a:spLocks noChangeArrowheads="1"/>
                </p:cNvSpPr>
                <p:nvPr/>
              </p:nvSpPr>
              <p:spPr bwMode="auto">
                <a:xfrm>
                  <a:off x="3797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00" name="Oval 75"/>
                <p:cNvSpPr>
                  <a:spLocks noChangeArrowheads="1"/>
                </p:cNvSpPr>
                <p:nvPr/>
              </p:nvSpPr>
              <p:spPr bwMode="auto">
                <a:xfrm>
                  <a:off x="3805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01" name="Freeform 76"/>
                <p:cNvSpPr>
                  <a:spLocks/>
                </p:cNvSpPr>
                <p:nvPr/>
              </p:nvSpPr>
              <p:spPr bwMode="auto">
                <a:xfrm>
                  <a:off x="3557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02" name="Oval 77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03" name="Freeform 78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04" name="Rectangle 79"/>
                <p:cNvSpPr>
                  <a:spLocks noChangeArrowheads="1"/>
                </p:cNvSpPr>
                <p:nvPr/>
              </p:nvSpPr>
              <p:spPr bwMode="auto">
                <a:xfrm>
                  <a:off x="3832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05" name="Freeform 80"/>
                <p:cNvSpPr>
                  <a:spLocks/>
                </p:cNvSpPr>
                <p:nvPr/>
              </p:nvSpPr>
              <p:spPr bwMode="auto">
                <a:xfrm>
                  <a:off x="35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5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06" name="Oval 81"/>
                <p:cNvSpPr>
                  <a:spLocks noChangeArrowheads="1"/>
                </p:cNvSpPr>
                <p:nvPr/>
              </p:nvSpPr>
              <p:spPr bwMode="auto">
                <a:xfrm>
                  <a:off x="38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07" name="Oval 82"/>
                <p:cNvSpPr>
                  <a:spLocks noChangeArrowheads="1"/>
                </p:cNvSpPr>
                <p:nvPr/>
              </p:nvSpPr>
              <p:spPr bwMode="auto">
                <a:xfrm>
                  <a:off x="3750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08" name="Oval 83"/>
                <p:cNvSpPr>
                  <a:spLocks noChangeArrowheads="1"/>
                </p:cNvSpPr>
                <p:nvPr/>
              </p:nvSpPr>
              <p:spPr bwMode="auto">
                <a:xfrm>
                  <a:off x="3765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09" name="Freeform 84"/>
                <p:cNvSpPr>
                  <a:spLocks/>
                </p:cNvSpPr>
                <p:nvPr/>
              </p:nvSpPr>
              <p:spPr bwMode="auto">
                <a:xfrm>
                  <a:off x="4147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92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05 w 255"/>
                    <a:gd name="T11" fmla="*/ 115 h 34"/>
                    <a:gd name="T12" fmla="*/ 1992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10" name="Freeform 85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11" name="Oval 86"/>
                <p:cNvSpPr>
                  <a:spLocks noChangeArrowheads="1"/>
                </p:cNvSpPr>
                <p:nvPr/>
              </p:nvSpPr>
              <p:spPr bwMode="auto">
                <a:xfrm>
                  <a:off x="4415" y="2084"/>
                  <a:ext cx="157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12" name="Oval 87"/>
                <p:cNvSpPr>
                  <a:spLocks noChangeArrowheads="1"/>
                </p:cNvSpPr>
                <p:nvPr/>
              </p:nvSpPr>
              <p:spPr bwMode="auto">
                <a:xfrm>
                  <a:off x="4405" y="2079"/>
                  <a:ext cx="157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13" name="Freeform 88"/>
                <p:cNvSpPr>
                  <a:spLocks/>
                </p:cNvSpPr>
                <p:nvPr/>
              </p:nvSpPr>
              <p:spPr bwMode="auto">
                <a:xfrm>
                  <a:off x="4182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38 w 237"/>
                    <a:gd name="T9" fmla="*/ 1428 h 82"/>
                    <a:gd name="T10" fmla="*/ 3693 w 237"/>
                    <a:gd name="T11" fmla="*/ 1180 h 82"/>
                    <a:gd name="T12" fmla="*/ 3693 w 237"/>
                    <a:gd name="T13" fmla="*/ 205 h 82"/>
                    <a:gd name="T14" fmla="*/ 3430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14" name="Freeform 89"/>
                <p:cNvSpPr>
                  <a:spLocks/>
                </p:cNvSpPr>
                <p:nvPr/>
              </p:nvSpPr>
              <p:spPr bwMode="auto">
                <a:xfrm>
                  <a:off x="44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15" name="Freeform 90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16" name="Freeform 91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212" cy="115"/>
                </a:xfrm>
                <a:custGeom>
                  <a:avLst/>
                  <a:gdLst>
                    <a:gd name="T0" fmla="*/ 1319 w 85"/>
                    <a:gd name="T1" fmla="*/ 0 h 43"/>
                    <a:gd name="T2" fmla="*/ 529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37 w 85"/>
                    <a:gd name="T9" fmla="*/ 230 h 43"/>
                    <a:gd name="T10" fmla="*/ 1319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9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17" name="Oval 92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18" name="Freeform 93"/>
                <p:cNvSpPr>
                  <a:spLocks/>
                </p:cNvSpPr>
                <p:nvPr/>
              </p:nvSpPr>
              <p:spPr bwMode="auto">
                <a:xfrm>
                  <a:off x="4417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19" name="Oval 94"/>
                <p:cNvSpPr>
                  <a:spLocks noChangeArrowheads="1"/>
                </p:cNvSpPr>
                <p:nvPr/>
              </p:nvSpPr>
              <p:spPr bwMode="auto">
                <a:xfrm>
                  <a:off x="4432" y="2100"/>
                  <a:ext cx="43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20" name="Oval 95"/>
                <p:cNvSpPr>
                  <a:spLocks noChangeArrowheads="1"/>
                </p:cNvSpPr>
                <p:nvPr/>
              </p:nvSpPr>
              <p:spPr bwMode="auto">
                <a:xfrm>
                  <a:off x="44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21" name="Freeform 96"/>
                <p:cNvSpPr>
                  <a:spLocks/>
                </p:cNvSpPr>
                <p:nvPr/>
              </p:nvSpPr>
              <p:spPr bwMode="auto">
                <a:xfrm>
                  <a:off x="4190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22" name="Oval 97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23" name="Freeform 98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24" name="Rectangle 99"/>
                <p:cNvSpPr>
                  <a:spLocks noChangeArrowheads="1"/>
                </p:cNvSpPr>
                <p:nvPr/>
              </p:nvSpPr>
              <p:spPr bwMode="auto">
                <a:xfrm>
                  <a:off x="44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25" name="Freeform 100"/>
                <p:cNvSpPr>
                  <a:spLocks/>
                </p:cNvSpPr>
                <p:nvPr/>
              </p:nvSpPr>
              <p:spPr bwMode="auto">
                <a:xfrm>
                  <a:off x="4147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92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26" name="Oval 101"/>
                <p:cNvSpPr>
                  <a:spLocks noChangeArrowheads="1"/>
                </p:cNvSpPr>
                <p:nvPr/>
              </p:nvSpPr>
              <p:spPr bwMode="auto">
                <a:xfrm>
                  <a:off x="4440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27" name="Oval 102"/>
                <p:cNvSpPr>
                  <a:spLocks noChangeArrowheads="1"/>
                </p:cNvSpPr>
                <p:nvPr/>
              </p:nvSpPr>
              <p:spPr bwMode="auto">
                <a:xfrm>
                  <a:off x="4382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28" name="Oval 103"/>
                <p:cNvSpPr>
                  <a:spLocks noChangeArrowheads="1"/>
                </p:cNvSpPr>
                <p:nvPr/>
              </p:nvSpPr>
              <p:spPr bwMode="auto">
                <a:xfrm>
                  <a:off x="4397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29" name="Freeform 104"/>
                <p:cNvSpPr>
                  <a:spLocks/>
                </p:cNvSpPr>
                <p:nvPr/>
              </p:nvSpPr>
              <p:spPr bwMode="auto">
                <a:xfrm>
                  <a:off x="980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2004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18 w 255"/>
                    <a:gd name="T11" fmla="*/ 115 h 34"/>
                    <a:gd name="T12" fmla="*/ 2004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2" y="32"/>
                        <a:pt x="79" y="34"/>
                        <a:pt x="128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8" y="13"/>
                      </a:cubicBezTo>
                      <a:cubicBezTo>
                        <a:pt x="79" y="13"/>
                        <a:pt x="24" y="10"/>
                        <a:pt x="11" y="6"/>
                      </a:cubicBezTo>
                      <a:cubicBezTo>
                        <a:pt x="5" y="4"/>
                        <a:pt x="2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30" name="Freeform 105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31" name="Oval 106"/>
                <p:cNvSpPr>
                  <a:spLocks noChangeArrowheads="1"/>
                </p:cNvSpPr>
                <p:nvPr/>
              </p:nvSpPr>
              <p:spPr bwMode="auto">
                <a:xfrm>
                  <a:off x="1248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32" name="Oval 107"/>
                <p:cNvSpPr>
                  <a:spLocks noChangeArrowheads="1"/>
                </p:cNvSpPr>
                <p:nvPr/>
              </p:nvSpPr>
              <p:spPr bwMode="auto">
                <a:xfrm>
                  <a:off x="1238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33" name="Freeform 108"/>
                <p:cNvSpPr>
                  <a:spLocks/>
                </p:cNvSpPr>
                <p:nvPr/>
              </p:nvSpPr>
              <p:spPr bwMode="auto">
                <a:xfrm>
                  <a:off x="1018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3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7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34" name="Freeform 109"/>
                <p:cNvSpPr>
                  <a:spLocks/>
                </p:cNvSpPr>
                <p:nvPr/>
              </p:nvSpPr>
              <p:spPr bwMode="auto">
                <a:xfrm>
                  <a:off x="1303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35" name="Freeform 110"/>
                <p:cNvSpPr>
                  <a:spLocks/>
                </p:cNvSpPr>
                <p:nvPr/>
              </p:nvSpPr>
              <p:spPr bwMode="auto">
                <a:xfrm>
                  <a:off x="9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36" name="Freeform 111"/>
                <p:cNvSpPr>
                  <a:spLocks/>
                </p:cNvSpPr>
                <p:nvPr/>
              </p:nvSpPr>
              <p:spPr bwMode="auto">
                <a:xfrm>
                  <a:off x="993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37" name="Oval 112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38" name="Freeform 113"/>
                <p:cNvSpPr>
                  <a:spLocks/>
                </p:cNvSpPr>
                <p:nvPr/>
              </p:nvSpPr>
              <p:spPr bwMode="auto">
                <a:xfrm>
                  <a:off x="1253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45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1" y="7"/>
                        <a:pt x="41" y="11"/>
                      </a:cubicBezTo>
                      <a:cubicBezTo>
                        <a:pt x="41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39" name="Oval 114"/>
                <p:cNvSpPr>
                  <a:spLocks noChangeArrowheads="1"/>
                </p:cNvSpPr>
                <p:nvPr/>
              </p:nvSpPr>
              <p:spPr bwMode="auto">
                <a:xfrm>
                  <a:off x="12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40" name="Oval 115"/>
                <p:cNvSpPr>
                  <a:spLocks noChangeArrowheads="1"/>
                </p:cNvSpPr>
                <p:nvPr/>
              </p:nvSpPr>
              <p:spPr bwMode="auto">
                <a:xfrm>
                  <a:off x="1273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41" name="Freeform 116"/>
                <p:cNvSpPr>
                  <a:spLocks/>
                </p:cNvSpPr>
                <p:nvPr/>
              </p:nvSpPr>
              <p:spPr bwMode="auto">
                <a:xfrm>
                  <a:off x="1025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42" name="Oval 117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43" name="Freeform 118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44" name="Rectangle 119"/>
                <p:cNvSpPr>
                  <a:spLocks noChangeArrowheads="1"/>
                </p:cNvSpPr>
                <p:nvPr/>
              </p:nvSpPr>
              <p:spPr bwMode="auto">
                <a:xfrm>
                  <a:off x="1300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45" name="Freeform 120"/>
                <p:cNvSpPr>
                  <a:spLocks/>
                </p:cNvSpPr>
                <p:nvPr/>
              </p:nvSpPr>
              <p:spPr bwMode="auto">
                <a:xfrm>
                  <a:off x="980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2004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79" y="5"/>
                        <a:pt x="128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46" name="Oval 121"/>
                <p:cNvSpPr>
                  <a:spLocks noChangeArrowheads="1"/>
                </p:cNvSpPr>
                <p:nvPr/>
              </p:nvSpPr>
              <p:spPr bwMode="auto">
                <a:xfrm>
                  <a:off x="1273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47" name="Oval 122"/>
                <p:cNvSpPr>
                  <a:spLocks noChangeArrowheads="1"/>
                </p:cNvSpPr>
                <p:nvPr/>
              </p:nvSpPr>
              <p:spPr bwMode="auto">
                <a:xfrm>
                  <a:off x="1218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48" name="Oval 123"/>
                <p:cNvSpPr>
                  <a:spLocks noChangeArrowheads="1"/>
                </p:cNvSpPr>
                <p:nvPr/>
              </p:nvSpPr>
              <p:spPr bwMode="auto">
                <a:xfrm>
                  <a:off x="1233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</p:grpSp>
          <p:grpSp>
            <p:nvGrpSpPr>
              <p:cNvPr id="1849" name="Group 3"/>
              <p:cNvGrpSpPr>
                <a:grpSpLocks/>
              </p:cNvGrpSpPr>
              <p:nvPr/>
            </p:nvGrpSpPr>
            <p:grpSpPr bwMode="auto">
              <a:xfrm>
                <a:off x="3631886" y="6240277"/>
                <a:ext cx="1690406" cy="108000"/>
                <a:chOff x="978" y="2007"/>
                <a:chExt cx="3807" cy="301"/>
              </a:xfrm>
            </p:grpSpPr>
            <p:sp>
              <p:nvSpPr>
                <p:cNvPr id="1850" name="Freeform 4"/>
                <p:cNvSpPr>
                  <a:spLocks/>
                </p:cNvSpPr>
                <p:nvPr/>
              </p:nvSpPr>
              <p:spPr bwMode="auto">
                <a:xfrm>
                  <a:off x="16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75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51" name="Freeform 5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52" name="Oval 6"/>
                <p:cNvSpPr>
                  <a:spLocks noChangeArrowheads="1"/>
                </p:cNvSpPr>
                <p:nvPr/>
              </p:nvSpPr>
              <p:spPr bwMode="auto">
                <a:xfrm>
                  <a:off x="18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53" name="Oval 7"/>
                <p:cNvSpPr>
                  <a:spLocks noChangeArrowheads="1"/>
                </p:cNvSpPr>
                <p:nvPr/>
              </p:nvSpPr>
              <p:spPr bwMode="auto">
                <a:xfrm>
                  <a:off x="18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54" name="Freeform 8"/>
                <p:cNvSpPr>
                  <a:spLocks/>
                </p:cNvSpPr>
                <p:nvPr/>
              </p:nvSpPr>
              <p:spPr bwMode="auto">
                <a:xfrm>
                  <a:off x="1650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25 w 237"/>
                    <a:gd name="T9" fmla="*/ 1428 h 82"/>
                    <a:gd name="T10" fmla="*/ 3681 w 237"/>
                    <a:gd name="T11" fmla="*/ 1180 h 82"/>
                    <a:gd name="T12" fmla="*/ 3681 w 237"/>
                    <a:gd name="T13" fmla="*/ 205 h 82"/>
                    <a:gd name="T14" fmla="*/ 3413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55" name="Freeform 9"/>
                <p:cNvSpPr>
                  <a:spLocks/>
                </p:cNvSpPr>
                <p:nvPr/>
              </p:nvSpPr>
              <p:spPr bwMode="auto">
                <a:xfrm>
                  <a:off x="1938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20 w 122"/>
                    <a:gd name="T3" fmla="*/ 1227 h 71"/>
                    <a:gd name="T4" fmla="*/ 1875 w 122"/>
                    <a:gd name="T5" fmla="*/ 977 h 71"/>
                    <a:gd name="T6" fmla="*/ 187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0" y="65"/>
                      </a:cubicBezTo>
                      <a:cubicBezTo>
                        <a:pt x="122" y="61"/>
                        <a:pt x="120" y="57"/>
                        <a:pt x="120" y="52"/>
                      </a:cubicBezTo>
                      <a:cubicBezTo>
                        <a:pt x="120" y="47"/>
                        <a:pt x="120" y="6"/>
                        <a:pt x="120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56" name="Freeform 10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473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33 w 189"/>
                    <a:gd name="T5" fmla="*/ 21 h 68"/>
                    <a:gd name="T6" fmla="*/ 1897 w 189"/>
                    <a:gd name="T7" fmla="*/ 21 h 68"/>
                    <a:gd name="T8" fmla="*/ 2963 w 189"/>
                    <a:gd name="T9" fmla="*/ 21 h 68"/>
                    <a:gd name="T10" fmla="*/ 1554 w 189"/>
                    <a:gd name="T11" fmla="*/ 78 h 68"/>
                    <a:gd name="T12" fmla="*/ 438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3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7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57" name="Freeform 11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3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58" name="Oval 12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59" name="Freeform 13"/>
                <p:cNvSpPr>
                  <a:spLocks/>
                </p:cNvSpPr>
                <p:nvPr/>
              </p:nvSpPr>
              <p:spPr bwMode="auto">
                <a:xfrm>
                  <a:off x="1885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60" name="Oval 14"/>
                <p:cNvSpPr>
                  <a:spLocks noChangeArrowheads="1"/>
                </p:cNvSpPr>
                <p:nvPr/>
              </p:nvSpPr>
              <p:spPr bwMode="auto">
                <a:xfrm>
                  <a:off x="1898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61" name="Oval 15"/>
                <p:cNvSpPr>
                  <a:spLocks noChangeArrowheads="1"/>
                </p:cNvSpPr>
                <p:nvPr/>
              </p:nvSpPr>
              <p:spPr bwMode="auto">
                <a:xfrm>
                  <a:off x="1905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62" name="Freeform 16"/>
                <p:cNvSpPr>
                  <a:spLocks/>
                </p:cNvSpPr>
                <p:nvPr/>
              </p:nvSpPr>
              <p:spPr bwMode="auto">
                <a:xfrm>
                  <a:off x="1658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6" y="8"/>
                        <a:pt x="171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63" name="Oval 17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64" name="Freeform 18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65" name="Rectangle 19"/>
                <p:cNvSpPr>
                  <a:spLocks noChangeArrowheads="1"/>
                </p:cNvSpPr>
                <p:nvPr/>
              </p:nvSpPr>
              <p:spPr bwMode="auto">
                <a:xfrm>
                  <a:off x="1933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66" name="Freeform 20"/>
                <p:cNvSpPr>
                  <a:spLocks/>
                </p:cNvSpPr>
                <p:nvPr/>
              </p:nvSpPr>
              <p:spPr bwMode="auto">
                <a:xfrm>
                  <a:off x="16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67" name="Oval 21"/>
                <p:cNvSpPr>
                  <a:spLocks noChangeArrowheads="1"/>
                </p:cNvSpPr>
                <p:nvPr/>
              </p:nvSpPr>
              <p:spPr bwMode="auto">
                <a:xfrm>
                  <a:off x="19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68" name="Oval 22"/>
                <p:cNvSpPr>
                  <a:spLocks noChangeArrowheads="1"/>
                </p:cNvSpPr>
                <p:nvPr/>
              </p:nvSpPr>
              <p:spPr bwMode="auto">
                <a:xfrm>
                  <a:off x="1850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69" name="Oval 23"/>
                <p:cNvSpPr>
                  <a:spLocks noChangeArrowheads="1"/>
                </p:cNvSpPr>
                <p:nvPr/>
              </p:nvSpPr>
              <p:spPr bwMode="auto">
                <a:xfrm>
                  <a:off x="1865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70" name="Freeform 24"/>
                <p:cNvSpPr>
                  <a:spLocks/>
                </p:cNvSpPr>
                <p:nvPr/>
              </p:nvSpPr>
              <p:spPr bwMode="auto">
                <a:xfrm>
                  <a:off x="2248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78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71" name="Freeform 25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72" name="Oval 26"/>
                <p:cNvSpPr>
                  <a:spLocks noChangeArrowheads="1"/>
                </p:cNvSpPr>
                <p:nvPr/>
              </p:nvSpPr>
              <p:spPr bwMode="auto">
                <a:xfrm>
                  <a:off x="2515" y="2084"/>
                  <a:ext cx="158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73" name="Oval 27"/>
                <p:cNvSpPr>
                  <a:spLocks noChangeArrowheads="1"/>
                </p:cNvSpPr>
                <p:nvPr/>
              </p:nvSpPr>
              <p:spPr bwMode="auto">
                <a:xfrm>
                  <a:off x="2505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74" name="Freeform 28"/>
                <p:cNvSpPr>
                  <a:spLocks/>
                </p:cNvSpPr>
                <p:nvPr/>
              </p:nvSpPr>
              <p:spPr bwMode="auto">
                <a:xfrm>
                  <a:off x="2283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75" name="Freeform 29"/>
                <p:cNvSpPr>
                  <a:spLocks/>
                </p:cNvSpPr>
                <p:nvPr/>
              </p:nvSpPr>
              <p:spPr bwMode="auto">
                <a:xfrm>
                  <a:off x="25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76" name="Freeform 30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77" name="Freeform 31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213" cy="115"/>
                </a:xfrm>
                <a:custGeom>
                  <a:avLst/>
                  <a:gdLst>
                    <a:gd name="T0" fmla="*/ 1338 w 85"/>
                    <a:gd name="T1" fmla="*/ 0 h 43"/>
                    <a:gd name="T2" fmla="*/ 534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25 w 85"/>
                    <a:gd name="T9" fmla="*/ 230 h 43"/>
                    <a:gd name="T10" fmla="*/ 1338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8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78" name="Oval 32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79" name="Freeform 33"/>
                <p:cNvSpPr>
                  <a:spLocks/>
                </p:cNvSpPr>
                <p:nvPr/>
              </p:nvSpPr>
              <p:spPr bwMode="auto">
                <a:xfrm>
                  <a:off x="2518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80" name="Oval 34"/>
                <p:cNvSpPr>
                  <a:spLocks noChangeArrowheads="1"/>
                </p:cNvSpPr>
                <p:nvPr/>
              </p:nvSpPr>
              <p:spPr bwMode="auto">
                <a:xfrm>
                  <a:off x="2533" y="2100"/>
                  <a:ext cx="42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81" name="Oval 35"/>
                <p:cNvSpPr>
                  <a:spLocks noChangeArrowheads="1"/>
                </p:cNvSpPr>
                <p:nvPr/>
              </p:nvSpPr>
              <p:spPr bwMode="auto">
                <a:xfrm>
                  <a:off x="25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82" name="Freeform 36"/>
                <p:cNvSpPr>
                  <a:spLocks/>
                </p:cNvSpPr>
                <p:nvPr/>
              </p:nvSpPr>
              <p:spPr bwMode="auto">
                <a:xfrm>
                  <a:off x="2290" y="2247"/>
                  <a:ext cx="428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81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83" name="Oval 37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84" name="Freeform 38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85" name="Rectangle 39"/>
                <p:cNvSpPr>
                  <a:spLocks noChangeArrowheads="1"/>
                </p:cNvSpPr>
                <p:nvPr/>
              </p:nvSpPr>
              <p:spPr bwMode="auto">
                <a:xfrm>
                  <a:off x="25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86" name="Freeform 40"/>
                <p:cNvSpPr>
                  <a:spLocks/>
                </p:cNvSpPr>
                <p:nvPr/>
              </p:nvSpPr>
              <p:spPr bwMode="auto">
                <a:xfrm>
                  <a:off x="2248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87" name="Oval 41"/>
                <p:cNvSpPr>
                  <a:spLocks noChangeArrowheads="1"/>
                </p:cNvSpPr>
                <p:nvPr/>
              </p:nvSpPr>
              <p:spPr bwMode="auto">
                <a:xfrm>
                  <a:off x="2540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88" name="Oval 42"/>
                <p:cNvSpPr>
                  <a:spLocks noChangeArrowheads="1"/>
                </p:cNvSpPr>
                <p:nvPr/>
              </p:nvSpPr>
              <p:spPr bwMode="auto">
                <a:xfrm>
                  <a:off x="2483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89" name="Oval 43"/>
                <p:cNvSpPr>
                  <a:spLocks noChangeArrowheads="1"/>
                </p:cNvSpPr>
                <p:nvPr/>
              </p:nvSpPr>
              <p:spPr bwMode="auto">
                <a:xfrm>
                  <a:off x="2498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90" name="Freeform 44"/>
                <p:cNvSpPr>
                  <a:spLocks/>
                </p:cNvSpPr>
                <p:nvPr/>
              </p:nvSpPr>
              <p:spPr bwMode="auto">
                <a:xfrm>
                  <a:off x="2880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80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9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9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91" name="Freeform 45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92" name="Oval 46"/>
                <p:cNvSpPr>
                  <a:spLocks noChangeArrowheads="1"/>
                </p:cNvSpPr>
                <p:nvPr/>
              </p:nvSpPr>
              <p:spPr bwMode="auto">
                <a:xfrm>
                  <a:off x="3147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93" name="Oval 47"/>
                <p:cNvSpPr>
                  <a:spLocks noChangeArrowheads="1"/>
                </p:cNvSpPr>
                <p:nvPr/>
              </p:nvSpPr>
              <p:spPr bwMode="auto">
                <a:xfrm>
                  <a:off x="3137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94" name="Freeform 48"/>
                <p:cNvSpPr>
                  <a:spLocks/>
                </p:cNvSpPr>
                <p:nvPr/>
              </p:nvSpPr>
              <p:spPr bwMode="auto">
                <a:xfrm>
                  <a:off x="2915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75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25 w 237"/>
                    <a:gd name="T17" fmla="*/ 657 h 82"/>
                    <a:gd name="T18" fmla="*/ 1354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2" y="75"/>
                        <a:pt x="3" y="75"/>
                        <a:pt x="5" y="76"/>
                      </a:cubicBezTo>
                      <a:cubicBezTo>
                        <a:pt x="16" y="79"/>
                        <a:pt x="69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2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6" y="35"/>
                      </a:cubicBezTo>
                      <a:cubicBezTo>
                        <a:pt x="222" y="60"/>
                        <a:pt x="199" y="75"/>
                        <a:pt x="87" y="76"/>
                      </a:cubicBezTo>
                      <a:cubicBezTo>
                        <a:pt x="48" y="77"/>
                        <a:pt x="10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95" name="Freeform 49"/>
                <p:cNvSpPr>
                  <a:spLocks/>
                </p:cNvSpPr>
                <p:nvPr/>
              </p:nvSpPr>
              <p:spPr bwMode="auto">
                <a:xfrm>
                  <a:off x="3202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70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96" name="Freeform 50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28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1" y="1"/>
                        <a:pt x="181" y="1"/>
                        <a:pt x="189" y="1"/>
                      </a:cubicBezTo>
                      <a:cubicBezTo>
                        <a:pt x="172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97" name="Freeform 51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214" cy="115"/>
                </a:xfrm>
                <a:custGeom>
                  <a:avLst/>
                  <a:gdLst>
                    <a:gd name="T0" fmla="*/ 1326 w 86"/>
                    <a:gd name="T1" fmla="*/ 0 h 43"/>
                    <a:gd name="T2" fmla="*/ 528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37 w 86"/>
                    <a:gd name="T9" fmla="*/ 230 h 43"/>
                    <a:gd name="T10" fmla="*/ 1326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898" name="Oval 52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899" name="Freeform 53"/>
                <p:cNvSpPr>
                  <a:spLocks/>
                </p:cNvSpPr>
                <p:nvPr/>
              </p:nvSpPr>
              <p:spPr bwMode="auto">
                <a:xfrm>
                  <a:off x="3150" y="2089"/>
                  <a:ext cx="127" cy="88"/>
                </a:xfrm>
                <a:custGeom>
                  <a:avLst/>
                  <a:gdLst>
                    <a:gd name="T0" fmla="*/ 558 w 51"/>
                    <a:gd name="T1" fmla="*/ 0 h 33"/>
                    <a:gd name="T2" fmla="*/ 650 w 51"/>
                    <a:gd name="T3" fmla="*/ 205 h 33"/>
                    <a:gd name="T4" fmla="*/ 217 w 51"/>
                    <a:gd name="T5" fmla="*/ 547 h 33"/>
                    <a:gd name="T6" fmla="*/ 0 w 51"/>
                    <a:gd name="T7" fmla="*/ 491 h 33"/>
                    <a:gd name="T8" fmla="*/ 341 w 51"/>
                    <a:gd name="T9" fmla="*/ 627 h 33"/>
                    <a:gd name="T10" fmla="*/ 787 w 51"/>
                    <a:gd name="T11" fmla="*/ 285 h 33"/>
                    <a:gd name="T12" fmla="*/ 558 w 51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1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30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6" y="31"/>
                        <a:pt x="13" y="33"/>
                        <a:pt x="22" y="33"/>
                      </a:cubicBezTo>
                      <a:cubicBezTo>
                        <a:pt x="38" y="33"/>
                        <a:pt x="51" y="25"/>
                        <a:pt x="51" y="15"/>
                      </a:cubicBezTo>
                      <a:cubicBezTo>
                        <a:pt x="51" y="9"/>
                        <a:pt x="45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00" name="Oval 54"/>
                <p:cNvSpPr>
                  <a:spLocks noChangeArrowheads="1"/>
                </p:cNvSpPr>
                <p:nvPr/>
              </p:nvSpPr>
              <p:spPr bwMode="auto">
                <a:xfrm>
                  <a:off x="31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01" name="Oval 55"/>
                <p:cNvSpPr>
                  <a:spLocks noChangeArrowheads="1"/>
                </p:cNvSpPr>
                <p:nvPr/>
              </p:nvSpPr>
              <p:spPr bwMode="auto">
                <a:xfrm>
                  <a:off x="3172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02" name="Freeform 56"/>
                <p:cNvSpPr>
                  <a:spLocks/>
                </p:cNvSpPr>
                <p:nvPr/>
              </p:nvSpPr>
              <p:spPr bwMode="auto">
                <a:xfrm>
                  <a:off x="2923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03" name="Oval 57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04" name="Freeform 58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05" name="Rectangle 59"/>
                <p:cNvSpPr>
                  <a:spLocks noChangeArrowheads="1"/>
                </p:cNvSpPr>
                <p:nvPr/>
              </p:nvSpPr>
              <p:spPr bwMode="auto">
                <a:xfrm>
                  <a:off x="3197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06" name="Freeform 60"/>
                <p:cNvSpPr>
                  <a:spLocks/>
                </p:cNvSpPr>
                <p:nvPr/>
              </p:nvSpPr>
              <p:spPr bwMode="auto">
                <a:xfrm>
                  <a:off x="2880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9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07" name="Oval 61"/>
                <p:cNvSpPr>
                  <a:spLocks noChangeArrowheads="1"/>
                </p:cNvSpPr>
                <p:nvPr/>
              </p:nvSpPr>
              <p:spPr bwMode="auto">
                <a:xfrm>
                  <a:off x="3172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08" name="Oval 62"/>
                <p:cNvSpPr>
                  <a:spLocks noChangeArrowheads="1"/>
                </p:cNvSpPr>
                <p:nvPr/>
              </p:nvSpPr>
              <p:spPr bwMode="auto">
                <a:xfrm>
                  <a:off x="3117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09" name="Oval 63"/>
                <p:cNvSpPr>
                  <a:spLocks noChangeArrowheads="1"/>
                </p:cNvSpPr>
                <p:nvPr/>
              </p:nvSpPr>
              <p:spPr bwMode="auto">
                <a:xfrm>
                  <a:off x="3132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10" name="Freeform 64"/>
                <p:cNvSpPr>
                  <a:spLocks/>
                </p:cNvSpPr>
                <p:nvPr/>
              </p:nvSpPr>
              <p:spPr bwMode="auto">
                <a:xfrm>
                  <a:off x="35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58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5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5" y="13"/>
                        <a:pt x="127" y="13"/>
                      </a:cubicBezTo>
                      <a:cubicBezTo>
                        <a:pt x="78" y="13"/>
                        <a:pt x="23" y="10"/>
                        <a:pt x="10" y="6"/>
                      </a:cubicBezTo>
                      <a:cubicBezTo>
                        <a:pt x="4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11" name="Freeform 65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12" name="Oval 66"/>
                <p:cNvSpPr>
                  <a:spLocks noChangeArrowheads="1"/>
                </p:cNvSpPr>
                <p:nvPr/>
              </p:nvSpPr>
              <p:spPr bwMode="auto">
                <a:xfrm>
                  <a:off x="37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13" name="Oval 67"/>
                <p:cNvSpPr>
                  <a:spLocks noChangeArrowheads="1"/>
                </p:cNvSpPr>
                <p:nvPr/>
              </p:nvSpPr>
              <p:spPr bwMode="auto">
                <a:xfrm>
                  <a:off x="37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14" name="Freeform 68"/>
                <p:cNvSpPr>
                  <a:spLocks/>
                </p:cNvSpPr>
                <p:nvPr/>
              </p:nvSpPr>
              <p:spPr bwMode="auto">
                <a:xfrm>
                  <a:off x="3550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15" name="Freeform 69"/>
                <p:cNvSpPr>
                  <a:spLocks/>
                </p:cNvSpPr>
                <p:nvPr/>
              </p:nvSpPr>
              <p:spPr bwMode="auto">
                <a:xfrm>
                  <a:off x="3835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100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16" name="Freeform 70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17" name="Freeform 71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18" name="Oval 72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19" name="Freeform 73"/>
                <p:cNvSpPr>
                  <a:spLocks/>
                </p:cNvSpPr>
                <p:nvPr/>
              </p:nvSpPr>
              <p:spPr bwMode="auto">
                <a:xfrm>
                  <a:off x="3785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58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20" name="Oval 74"/>
                <p:cNvSpPr>
                  <a:spLocks noChangeArrowheads="1"/>
                </p:cNvSpPr>
                <p:nvPr/>
              </p:nvSpPr>
              <p:spPr bwMode="auto">
                <a:xfrm>
                  <a:off x="3797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21" name="Oval 75"/>
                <p:cNvSpPr>
                  <a:spLocks noChangeArrowheads="1"/>
                </p:cNvSpPr>
                <p:nvPr/>
              </p:nvSpPr>
              <p:spPr bwMode="auto">
                <a:xfrm>
                  <a:off x="3805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22" name="Freeform 76"/>
                <p:cNvSpPr>
                  <a:spLocks/>
                </p:cNvSpPr>
                <p:nvPr/>
              </p:nvSpPr>
              <p:spPr bwMode="auto">
                <a:xfrm>
                  <a:off x="3557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23" name="Oval 77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24" name="Freeform 78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25" name="Rectangle 79"/>
                <p:cNvSpPr>
                  <a:spLocks noChangeArrowheads="1"/>
                </p:cNvSpPr>
                <p:nvPr/>
              </p:nvSpPr>
              <p:spPr bwMode="auto">
                <a:xfrm>
                  <a:off x="3832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26" name="Freeform 80"/>
                <p:cNvSpPr>
                  <a:spLocks/>
                </p:cNvSpPr>
                <p:nvPr/>
              </p:nvSpPr>
              <p:spPr bwMode="auto">
                <a:xfrm>
                  <a:off x="35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5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27" name="Oval 81"/>
                <p:cNvSpPr>
                  <a:spLocks noChangeArrowheads="1"/>
                </p:cNvSpPr>
                <p:nvPr/>
              </p:nvSpPr>
              <p:spPr bwMode="auto">
                <a:xfrm>
                  <a:off x="38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28" name="Oval 82"/>
                <p:cNvSpPr>
                  <a:spLocks noChangeArrowheads="1"/>
                </p:cNvSpPr>
                <p:nvPr/>
              </p:nvSpPr>
              <p:spPr bwMode="auto">
                <a:xfrm>
                  <a:off x="3750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29" name="Oval 83"/>
                <p:cNvSpPr>
                  <a:spLocks noChangeArrowheads="1"/>
                </p:cNvSpPr>
                <p:nvPr/>
              </p:nvSpPr>
              <p:spPr bwMode="auto">
                <a:xfrm>
                  <a:off x="3765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30" name="Freeform 84"/>
                <p:cNvSpPr>
                  <a:spLocks/>
                </p:cNvSpPr>
                <p:nvPr/>
              </p:nvSpPr>
              <p:spPr bwMode="auto">
                <a:xfrm>
                  <a:off x="4147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92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05 w 255"/>
                    <a:gd name="T11" fmla="*/ 115 h 34"/>
                    <a:gd name="T12" fmla="*/ 1992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31" name="Freeform 85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32" name="Oval 86"/>
                <p:cNvSpPr>
                  <a:spLocks noChangeArrowheads="1"/>
                </p:cNvSpPr>
                <p:nvPr/>
              </p:nvSpPr>
              <p:spPr bwMode="auto">
                <a:xfrm>
                  <a:off x="4415" y="2084"/>
                  <a:ext cx="157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33" name="Oval 87"/>
                <p:cNvSpPr>
                  <a:spLocks noChangeArrowheads="1"/>
                </p:cNvSpPr>
                <p:nvPr/>
              </p:nvSpPr>
              <p:spPr bwMode="auto">
                <a:xfrm>
                  <a:off x="4405" y="2079"/>
                  <a:ext cx="157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34" name="Freeform 88"/>
                <p:cNvSpPr>
                  <a:spLocks/>
                </p:cNvSpPr>
                <p:nvPr/>
              </p:nvSpPr>
              <p:spPr bwMode="auto">
                <a:xfrm>
                  <a:off x="4182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38 w 237"/>
                    <a:gd name="T9" fmla="*/ 1428 h 82"/>
                    <a:gd name="T10" fmla="*/ 3693 w 237"/>
                    <a:gd name="T11" fmla="*/ 1180 h 82"/>
                    <a:gd name="T12" fmla="*/ 3693 w 237"/>
                    <a:gd name="T13" fmla="*/ 205 h 82"/>
                    <a:gd name="T14" fmla="*/ 3430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35" name="Freeform 89"/>
                <p:cNvSpPr>
                  <a:spLocks/>
                </p:cNvSpPr>
                <p:nvPr/>
              </p:nvSpPr>
              <p:spPr bwMode="auto">
                <a:xfrm>
                  <a:off x="44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36" name="Freeform 90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37" name="Freeform 91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212" cy="115"/>
                </a:xfrm>
                <a:custGeom>
                  <a:avLst/>
                  <a:gdLst>
                    <a:gd name="T0" fmla="*/ 1319 w 85"/>
                    <a:gd name="T1" fmla="*/ 0 h 43"/>
                    <a:gd name="T2" fmla="*/ 529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37 w 85"/>
                    <a:gd name="T9" fmla="*/ 230 h 43"/>
                    <a:gd name="T10" fmla="*/ 1319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9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38" name="Oval 92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39" name="Freeform 93"/>
                <p:cNvSpPr>
                  <a:spLocks/>
                </p:cNvSpPr>
                <p:nvPr/>
              </p:nvSpPr>
              <p:spPr bwMode="auto">
                <a:xfrm>
                  <a:off x="4417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40" name="Oval 94"/>
                <p:cNvSpPr>
                  <a:spLocks noChangeArrowheads="1"/>
                </p:cNvSpPr>
                <p:nvPr/>
              </p:nvSpPr>
              <p:spPr bwMode="auto">
                <a:xfrm>
                  <a:off x="4432" y="2100"/>
                  <a:ext cx="43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41" name="Oval 95"/>
                <p:cNvSpPr>
                  <a:spLocks noChangeArrowheads="1"/>
                </p:cNvSpPr>
                <p:nvPr/>
              </p:nvSpPr>
              <p:spPr bwMode="auto">
                <a:xfrm>
                  <a:off x="44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42" name="Freeform 96"/>
                <p:cNvSpPr>
                  <a:spLocks/>
                </p:cNvSpPr>
                <p:nvPr/>
              </p:nvSpPr>
              <p:spPr bwMode="auto">
                <a:xfrm>
                  <a:off x="4190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43" name="Oval 97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44" name="Freeform 98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45" name="Rectangle 99"/>
                <p:cNvSpPr>
                  <a:spLocks noChangeArrowheads="1"/>
                </p:cNvSpPr>
                <p:nvPr/>
              </p:nvSpPr>
              <p:spPr bwMode="auto">
                <a:xfrm>
                  <a:off x="44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46" name="Freeform 100"/>
                <p:cNvSpPr>
                  <a:spLocks/>
                </p:cNvSpPr>
                <p:nvPr/>
              </p:nvSpPr>
              <p:spPr bwMode="auto">
                <a:xfrm>
                  <a:off x="4147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92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47" name="Oval 101"/>
                <p:cNvSpPr>
                  <a:spLocks noChangeArrowheads="1"/>
                </p:cNvSpPr>
                <p:nvPr/>
              </p:nvSpPr>
              <p:spPr bwMode="auto">
                <a:xfrm>
                  <a:off x="4440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48" name="Oval 102"/>
                <p:cNvSpPr>
                  <a:spLocks noChangeArrowheads="1"/>
                </p:cNvSpPr>
                <p:nvPr/>
              </p:nvSpPr>
              <p:spPr bwMode="auto">
                <a:xfrm>
                  <a:off x="4382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49" name="Oval 103"/>
                <p:cNvSpPr>
                  <a:spLocks noChangeArrowheads="1"/>
                </p:cNvSpPr>
                <p:nvPr/>
              </p:nvSpPr>
              <p:spPr bwMode="auto">
                <a:xfrm>
                  <a:off x="4397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50" name="Freeform 104"/>
                <p:cNvSpPr>
                  <a:spLocks/>
                </p:cNvSpPr>
                <p:nvPr/>
              </p:nvSpPr>
              <p:spPr bwMode="auto">
                <a:xfrm>
                  <a:off x="980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2004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18 w 255"/>
                    <a:gd name="T11" fmla="*/ 115 h 34"/>
                    <a:gd name="T12" fmla="*/ 2004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2" y="32"/>
                        <a:pt x="79" y="34"/>
                        <a:pt x="128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8" y="13"/>
                      </a:cubicBezTo>
                      <a:cubicBezTo>
                        <a:pt x="79" y="13"/>
                        <a:pt x="24" y="10"/>
                        <a:pt x="11" y="6"/>
                      </a:cubicBezTo>
                      <a:cubicBezTo>
                        <a:pt x="5" y="4"/>
                        <a:pt x="2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51" name="Freeform 105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52" name="Oval 106"/>
                <p:cNvSpPr>
                  <a:spLocks noChangeArrowheads="1"/>
                </p:cNvSpPr>
                <p:nvPr/>
              </p:nvSpPr>
              <p:spPr bwMode="auto">
                <a:xfrm>
                  <a:off x="1248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53" name="Oval 107"/>
                <p:cNvSpPr>
                  <a:spLocks noChangeArrowheads="1"/>
                </p:cNvSpPr>
                <p:nvPr/>
              </p:nvSpPr>
              <p:spPr bwMode="auto">
                <a:xfrm>
                  <a:off x="1238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54" name="Freeform 108"/>
                <p:cNvSpPr>
                  <a:spLocks/>
                </p:cNvSpPr>
                <p:nvPr/>
              </p:nvSpPr>
              <p:spPr bwMode="auto">
                <a:xfrm>
                  <a:off x="1018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3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7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55" name="Freeform 109"/>
                <p:cNvSpPr>
                  <a:spLocks/>
                </p:cNvSpPr>
                <p:nvPr/>
              </p:nvSpPr>
              <p:spPr bwMode="auto">
                <a:xfrm>
                  <a:off x="1303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56" name="Freeform 110"/>
                <p:cNvSpPr>
                  <a:spLocks/>
                </p:cNvSpPr>
                <p:nvPr/>
              </p:nvSpPr>
              <p:spPr bwMode="auto">
                <a:xfrm>
                  <a:off x="9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57" name="Freeform 111"/>
                <p:cNvSpPr>
                  <a:spLocks/>
                </p:cNvSpPr>
                <p:nvPr/>
              </p:nvSpPr>
              <p:spPr bwMode="auto">
                <a:xfrm>
                  <a:off x="993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58" name="Oval 112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59" name="Freeform 113"/>
                <p:cNvSpPr>
                  <a:spLocks/>
                </p:cNvSpPr>
                <p:nvPr/>
              </p:nvSpPr>
              <p:spPr bwMode="auto">
                <a:xfrm>
                  <a:off x="1253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45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1" y="7"/>
                        <a:pt x="41" y="11"/>
                      </a:cubicBezTo>
                      <a:cubicBezTo>
                        <a:pt x="41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60" name="Oval 114"/>
                <p:cNvSpPr>
                  <a:spLocks noChangeArrowheads="1"/>
                </p:cNvSpPr>
                <p:nvPr/>
              </p:nvSpPr>
              <p:spPr bwMode="auto">
                <a:xfrm>
                  <a:off x="12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61" name="Oval 115"/>
                <p:cNvSpPr>
                  <a:spLocks noChangeArrowheads="1"/>
                </p:cNvSpPr>
                <p:nvPr/>
              </p:nvSpPr>
              <p:spPr bwMode="auto">
                <a:xfrm>
                  <a:off x="1273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62" name="Freeform 116"/>
                <p:cNvSpPr>
                  <a:spLocks/>
                </p:cNvSpPr>
                <p:nvPr/>
              </p:nvSpPr>
              <p:spPr bwMode="auto">
                <a:xfrm>
                  <a:off x="1025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63" name="Oval 117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64" name="Freeform 118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65" name="Rectangle 119"/>
                <p:cNvSpPr>
                  <a:spLocks noChangeArrowheads="1"/>
                </p:cNvSpPr>
                <p:nvPr/>
              </p:nvSpPr>
              <p:spPr bwMode="auto">
                <a:xfrm>
                  <a:off x="1300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66" name="Freeform 120"/>
                <p:cNvSpPr>
                  <a:spLocks/>
                </p:cNvSpPr>
                <p:nvPr/>
              </p:nvSpPr>
              <p:spPr bwMode="auto">
                <a:xfrm>
                  <a:off x="980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2004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79" y="5"/>
                        <a:pt x="128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67" name="Oval 121"/>
                <p:cNvSpPr>
                  <a:spLocks noChangeArrowheads="1"/>
                </p:cNvSpPr>
                <p:nvPr/>
              </p:nvSpPr>
              <p:spPr bwMode="auto">
                <a:xfrm>
                  <a:off x="1273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68" name="Oval 122"/>
                <p:cNvSpPr>
                  <a:spLocks noChangeArrowheads="1"/>
                </p:cNvSpPr>
                <p:nvPr/>
              </p:nvSpPr>
              <p:spPr bwMode="auto">
                <a:xfrm>
                  <a:off x="1218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69" name="Oval 123"/>
                <p:cNvSpPr>
                  <a:spLocks noChangeArrowheads="1"/>
                </p:cNvSpPr>
                <p:nvPr/>
              </p:nvSpPr>
              <p:spPr bwMode="auto">
                <a:xfrm>
                  <a:off x="1233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</p:grpSp>
          <p:grpSp>
            <p:nvGrpSpPr>
              <p:cNvPr id="1970" name="Group 3"/>
              <p:cNvGrpSpPr>
                <a:grpSpLocks/>
              </p:cNvGrpSpPr>
              <p:nvPr/>
            </p:nvGrpSpPr>
            <p:grpSpPr bwMode="auto">
              <a:xfrm>
                <a:off x="5323960" y="6240277"/>
                <a:ext cx="1690406" cy="108000"/>
                <a:chOff x="978" y="2007"/>
                <a:chExt cx="3807" cy="301"/>
              </a:xfrm>
            </p:grpSpPr>
            <p:sp>
              <p:nvSpPr>
                <p:cNvPr id="1971" name="Freeform 4"/>
                <p:cNvSpPr>
                  <a:spLocks/>
                </p:cNvSpPr>
                <p:nvPr/>
              </p:nvSpPr>
              <p:spPr bwMode="auto">
                <a:xfrm>
                  <a:off x="16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75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72" name="Freeform 5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73" name="Oval 6"/>
                <p:cNvSpPr>
                  <a:spLocks noChangeArrowheads="1"/>
                </p:cNvSpPr>
                <p:nvPr/>
              </p:nvSpPr>
              <p:spPr bwMode="auto">
                <a:xfrm>
                  <a:off x="18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74" name="Oval 7"/>
                <p:cNvSpPr>
                  <a:spLocks noChangeArrowheads="1"/>
                </p:cNvSpPr>
                <p:nvPr/>
              </p:nvSpPr>
              <p:spPr bwMode="auto">
                <a:xfrm>
                  <a:off x="18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75" name="Freeform 8"/>
                <p:cNvSpPr>
                  <a:spLocks/>
                </p:cNvSpPr>
                <p:nvPr/>
              </p:nvSpPr>
              <p:spPr bwMode="auto">
                <a:xfrm>
                  <a:off x="1650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25 w 237"/>
                    <a:gd name="T9" fmla="*/ 1428 h 82"/>
                    <a:gd name="T10" fmla="*/ 3681 w 237"/>
                    <a:gd name="T11" fmla="*/ 1180 h 82"/>
                    <a:gd name="T12" fmla="*/ 3681 w 237"/>
                    <a:gd name="T13" fmla="*/ 205 h 82"/>
                    <a:gd name="T14" fmla="*/ 3413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76" name="Freeform 9"/>
                <p:cNvSpPr>
                  <a:spLocks/>
                </p:cNvSpPr>
                <p:nvPr/>
              </p:nvSpPr>
              <p:spPr bwMode="auto">
                <a:xfrm>
                  <a:off x="1938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20 w 122"/>
                    <a:gd name="T3" fmla="*/ 1227 h 71"/>
                    <a:gd name="T4" fmla="*/ 1875 w 122"/>
                    <a:gd name="T5" fmla="*/ 977 h 71"/>
                    <a:gd name="T6" fmla="*/ 187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0" y="65"/>
                      </a:cubicBezTo>
                      <a:cubicBezTo>
                        <a:pt x="122" y="61"/>
                        <a:pt x="120" y="57"/>
                        <a:pt x="120" y="52"/>
                      </a:cubicBezTo>
                      <a:cubicBezTo>
                        <a:pt x="120" y="47"/>
                        <a:pt x="120" y="6"/>
                        <a:pt x="120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77" name="Freeform 10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473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33 w 189"/>
                    <a:gd name="T5" fmla="*/ 21 h 68"/>
                    <a:gd name="T6" fmla="*/ 1897 w 189"/>
                    <a:gd name="T7" fmla="*/ 21 h 68"/>
                    <a:gd name="T8" fmla="*/ 2963 w 189"/>
                    <a:gd name="T9" fmla="*/ 21 h 68"/>
                    <a:gd name="T10" fmla="*/ 1554 w 189"/>
                    <a:gd name="T11" fmla="*/ 78 h 68"/>
                    <a:gd name="T12" fmla="*/ 438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3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7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78" name="Freeform 11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3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79" name="Oval 12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80" name="Freeform 13"/>
                <p:cNvSpPr>
                  <a:spLocks/>
                </p:cNvSpPr>
                <p:nvPr/>
              </p:nvSpPr>
              <p:spPr bwMode="auto">
                <a:xfrm>
                  <a:off x="1885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81" name="Oval 14"/>
                <p:cNvSpPr>
                  <a:spLocks noChangeArrowheads="1"/>
                </p:cNvSpPr>
                <p:nvPr/>
              </p:nvSpPr>
              <p:spPr bwMode="auto">
                <a:xfrm>
                  <a:off x="1898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82" name="Oval 15"/>
                <p:cNvSpPr>
                  <a:spLocks noChangeArrowheads="1"/>
                </p:cNvSpPr>
                <p:nvPr/>
              </p:nvSpPr>
              <p:spPr bwMode="auto">
                <a:xfrm>
                  <a:off x="1905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83" name="Freeform 16"/>
                <p:cNvSpPr>
                  <a:spLocks/>
                </p:cNvSpPr>
                <p:nvPr/>
              </p:nvSpPr>
              <p:spPr bwMode="auto">
                <a:xfrm>
                  <a:off x="1658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6" y="8"/>
                        <a:pt x="171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84" name="Oval 17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85" name="Freeform 18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86" name="Rectangle 19"/>
                <p:cNvSpPr>
                  <a:spLocks noChangeArrowheads="1"/>
                </p:cNvSpPr>
                <p:nvPr/>
              </p:nvSpPr>
              <p:spPr bwMode="auto">
                <a:xfrm>
                  <a:off x="1933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87" name="Freeform 20"/>
                <p:cNvSpPr>
                  <a:spLocks/>
                </p:cNvSpPr>
                <p:nvPr/>
              </p:nvSpPr>
              <p:spPr bwMode="auto">
                <a:xfrm>
                  <a:off x="16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88" name="Oval 21"/>
                <p:cNvSpPr>
                  <a:spLocks noChangeArrowheads="1"/>
                </p:cNvSpPr>
                <p:nvPr/>
              </p:nvSpPr>
              <p:spPr bwMode="auto">
                <a:xfrm>
                  <a:off x="19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89" name="Oval 22"/>
                <p:cNvSpPr>
                  <a:spLocks noChangeArrowheads="1"/>
                </p:cNvSpPr>
                <p:nvPr/>
              </p:nvSpPr>
              <p:spPr bwMode="auto">
                <a:xfrm>
                  <a:off x="1850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90" name="Oval 23"/>
                <p:cNvSpPr>
                  <a:spLocks noChangeArrowheads="1"/>
                </p:cNvSpPr>
                <p:nvPr/>
              </p:nvSpPr>
              <p:spPr bwMode="auto">
                <a:xfrm>
                  <a:off x="1865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91" name="Freeform 24"/>
                <p:cNvSpPr>
                  <a:spLocks/>
                </p:cNvSpPr>
                <p:nvPr/>
              </p:nvSpPr>
              <p:spPr bwMode="auto">
                <a:xfrm>
                  <a:off x="2248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78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92" name="Freeform 25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93" name="Oval 26"/>
                <p:cNvSpPr>
                  <a:spLocks noChangeArrowheads="1"/>
                </p:cNvSpPr>
                <p:nvPr/>
              </p:nvSpPr>
              <p:spPr bwMode="auto">
                <a:xfrm>
                  <a:off x="2515" y="2084"/>
                  <a:ext cx="158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94" name="Oval 27"/>
                <p:cNvSpPr>
                  <a:spLocks noChangeArrowheads="1"/>
                </p:cNvSpPr>
                <p:nvPr/>
              </p:nvSpPr>
              <p:spPr bwMode="auto">
                <a:xfrm>
                  <a:off x="2505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1995" name="Freeform 28"/>
                <p:cNvSpPr>
                  <a:spLocks/>
                </p:cNvSpPr>
                <p:nvPr/>
              </p:nvSpPr>
              <p:spPr bwMode="auto">
                <a:xfrm>
                  <a:off x="2283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96" name="Freeform 29"/>
                <p:cNvSpPr>
                  <a:spLocks/>
                </p:cNvSpPr>
                <p:nvPr/>
              </p:nvSpPr>
              <p:spPr bwMode="auto">
                <a:xfrm>
                  <a:off x="25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97" name="Freeform 30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98" name="Freeform 31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213" cy="115"/>
                </a:xfrm>
                <a:custGeom>
                  <a:avLst/>
                  <a:gdLst>
                    <a:gd name="T0" fmla="*/ 1338 w 85"/>
                    <a:gd name="T1" fmla="*/ 0 h 43"/>
                    <a:gd name="T2" fmla="*/ 534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25 w 85"/>
                    <a:gd name="T9" fmla="*/ 230 h 43"/>
                    <a:gd name="T10" fmla="*/ 1338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8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1999" name="Oval 32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00" name="Freeform 33"/>
                <p:cNvSpPr>
                  <a:spLocks/>
                </p:cNvSpPr>
                <p:nvPr/>
              </p:nvSpPr>
              <p:spPr bwMode="auto">
                <a:xfrm>
                  <a:off x="2518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01" name="Oval 34"/>
                <p:cNvSpPr>
                  <a:spLocks noChangeArrowheads="1"/>
                </p:cNvSpPr>
                <p:nvPr/>
              </p:nvSpPr>
              <p:spPr bwMode="auto">
                <a:xfrm>
                  <a:off x="2533" y="2100"/>
                  <a:ext cx="42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02" name="Oval 35"/>
                <p:cNvSpPr>
                  <a:spLocks noChangeArrowheads="1"/>
                </p:cNvSpPr>
                <p:nvPr/>
              </p:nvSpPr>
              <p:spPr bwMode="auto">
                <a:xfrm>
                  <a:off x="25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03" name="Freeform 36"/>
                <p:cNvSpPr>
                  <a:spLocks/>
                </p:cNvSpPr>
                <p:nvPr/>
              </p:nvSpPr>
              <p:spPr bwMode="auto">
                <a:xfrm>
                  <a:off x="2290" y="2247"/>
                  <a:ext cx="428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81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04" name="Oval 37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05" name="Freeform 38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06" name="Rectangle 39"/>
                <p:cNvSpPr>
                  <a:spLocks noChangeArrowheads="1"/>
                </p:cNvSpPr>
                <p:nvPr/>
              </p:nvSpPr>
              <p:spPr bwMode="auto">
                <a:xfrm>
                  <a:off x="25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07" name="Freeform 40"/>
                <p:cNvSpPr>
                  <a:spLocks/>
                </p:cNvSpPr>
                <p:nvPr/>
              </p:nvSpPr>
              <p:spPr bwMode="auto">
                <a:xfrm>
                  <a:off x="2248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08" name="Oval 41"/>
                <p:cNvSpPr>
                  <a:spLocks noChangeArrowheads="1"/>
                </p:cNvSpPr>
                <p:nvPr/>
              </p:nvSpPr>
              <p:spPr bwMode="auto">
                <a:xfrm>
                  <a:off x="2540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09" name="Oval 42"/>
                <p:cNvSpPr>
                  <a:spLocks noChangeArrowheads="1"/>
                </p:cNvSpPr>
                <p:nvPr/>
              </p:nvSpPr>
              <p:spPr bwMode="auto">
                <a:xfrm>
                  <a:off x="2483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10" name="Oval 43"/>
                <p:cNvSpPr>
                  <a:spLocks noChangeArrowheads="1"/>
                </p:cNvSpPr>
                <p:nvPr/>
              </p:nvSpPr>
              <p:spPr bwMode="auto">
                <a:xfrm>
                  <a:off x="2498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11" name="Freeform 44"/>
                <p:cNvSpPr>
                  <a:spLocks/>
                </p:cNvSpPr>
                <p:nvPr/>
              </p:nvSpPr>
              <p:spPr bwMode="auto">
                <a:xfrm>
                  <a:off x="2880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80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9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9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12" name="Freeform 45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13" name="Oval 46"/>
                <p:cNvSpPr>
                  <a:spLocks noChangeArrowheads="1"/>
                </p:cNvSpPr>
                <p:nvPr/>
              </p:nvSpPr>
              <p:spPr bwMode="auto">
                <a:xfrm>
                  <a:off x="3147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14" name="Oval 47"/>
                <p:cNvSpPr>
                  <a:spLocks noChangeArrowheads="1"/>
                </p:cNvSpPr>
                <p:nvPr/>
              </p:nvSpPr>
              <p:spPr bwMode="auto">
                <a:xfrm>
                  <a:off x="3137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15" name="Freeform 48"/>
                <p:cNvSpPr>
                  <a:spLocks/>
                </p:cNvSpPr>
                <p:nvPr/>
              </p:nvSpPr>
              <p:spPr bwMode="auto">
                <a:xfrm>
                  <a:off x="2915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75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25 w 237"/>
                    <a:gd name="T17" fmla="*/ 657 h 82"/>
                    <a:gd name="T18" fmla="*/ 1354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2" y="75"/>
                        <a:pt x="3" y="75"/>
                        <a:pt x="5" y="76"/>
                      </a:cubicBezTo>
                      <a:cubicBezTo>
                        <a:pt x="16" y="79"/>
                        <a:pt x="69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2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6" y="35"/>
                      </a:cubicBezTo>
                      <a:cubicBezTo>
                        <a:pt x="222" y="60"/>
                        <a:pt x="199" y="75"/>
                        <a:pt x="87" y="76"/>
                      </a:cubicBezTo>
                      <a:cubicBezTo>
                        <a:pt x="48" y="77"/>
                        <a:pt x="10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16" name="Freeform 49"/>
                <p:cNvSpPr>
                  <a:spLocks/>
                </p:cNvSpPr>
                <p:nvPr/>
              </p:nvSpPr>
              <p:spPr bwMode="auto">
                <a:xfrm>
                  <a:off x="3202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70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17" name="Freeform 50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28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1" y="1"/>
                        <a:pt x="181" y="1"/>
                        <a:pt x="189" y="1"/>
                      </a:cubicBezTo>
                      <a:cubicBezTo>
                        <a:pt x="172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18" name="Freeform 51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214" cy="115"/>
                </a:xfrm>
                <a:custGeom>
                  <a:avLst/>
                  <a:gdLst>
                    <a:gd name="T0" fmla="*/ 1326 w 86"/>
                    <a:gd name="T1" fmla="*/ 0 h 43"/>
                    <a:gd name="T2" fmla="*/ 528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37 w 86"/>
                    <a:gd name="T9" fmla="*/ 230 h 43"/>
                    <a:gd name="T10" fmla="*/ 1326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19" name="Oval 52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20" name="Freeform 53"/>
                <p:cNvSpPr>
                  <a:spLocks/>
                </p:cNvSpPr>
                <p:nvPr/>
              </p:nvSpPr>
              <p:spPr bwMode="auto">
                <a:xfrm>
                  <a:off x="3150" y="2089"/>
                  <a:ext cx="127" cy="88"/>
                </a:xfrm>
                <a:custGeom>
                  <a:avLst/>
                  <a:gdLst>
                    <a:gd name="T0" fmla="*/ 558 w 51"/>
                    <a:gd name="T1" fmla="*/ 0 h 33"/>
                    <a:gd name="T2" fmla="*/ 650 w 51"/>
                    <a:gd name="T3" fmla="*/ 205 h 33"/>
                    <a:gd name="T4" fmla="*/ 217 w 51"/>
                    <a:gd name="T5" fmla="*/ 547 h 33"/>
                    <a:gd name="T6" fmla="*/ 0 w 51"/>
                    <a:gd name="T7" fmla="*/ 491 h 33"/>
                    <a:gd name="T8" fmla="*/ 341 w 51"/>
                    <a:gd name="T9" fmla="*/ 627 h 33"/>
                    <a:gd name="T10" fmla="*/ 787 w 51"/>
                    <a:gd name="T11" fmla="*/ 285 h 33"/>
                    <a:gd name="T12" fmla="*/ 558 w 51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1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30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6" y="31"/>
                        <a:pt x="13" y="33"/>
                        <a:pt x="22" y="33"/>
                      </a:cubicBezTo>
                      <a:cubicBezTo>
                        <a:pt x="38" y="33"/>
                        <a:pt x="51" y="25"/>
                        <a:pt x="51" y="15"/>
                      </a:cubicBezTo>
                      <a:cubicBezTo>
                        <a:pt x="51" y="9"/>
                        <a:pt x="45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21" name="Oval 54"/>
                <p:cNvSpPr>
                  <a:spLocks noChangeArrowheads="1"/>
                </p:cNvSpPr>
                <p:nvPr/>
              </p:nvSpPr>
              <p:spPr bwMode="auto">
                <a:xfrm>
                  <a:off x="31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22" name="Oval 55"/>
                <p:cNvSpPr>
                  <a:spLocks noChangeArrowheads="1"/>
                </p:cNvSpPr>
                <p:nvPr/>
              </p:nvSpPr>
              <p:spPr bwMode="auto">
                <a:xfrm>
                  <a:off x="3172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23" name="Freeform 56"/>
                <p:cNvSpPr>
                  <a:spLocks/>
                </p:cNvSpPr>
                <p:nvPr/>
              </p:nvSpPr>
              <p:spPr bwMode="auto">
                <a:xfrm>
                  <a:off x="2923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24" name="Oval 57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25" name="Freeform 58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26" name="Rectangle 59"/>
                <p:cNvSpPr>
                  <a:spLocks noChangeArrowheads="1"/>
                </p:cNvSpPr>
                <p:nvPr/>
              </p:nvSpPr>
              <p:spPr bwMode="auto">
                <a:xfrm>
                  <a:off x="3197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27" name="Freeform 60"/>
                <p:cNvSpPr>
                  <a:spLocks/>
                </p:cNvSpPr>
                <p:nvPr/>
              </p:nvSpPr>
              <p:spPr bwMode="auto">
                <a:xfrm>
                  <a:off x="2880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9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28" name="Oval 61"/>
                <p:cNvSpPr>
                  <a:spLocks noChangeArrowheads="1"/>
                </p:cNvSpPr>
                <p:nvPr/>
              </p:nvSpPr>
              <p:spPr bwMode="auto">
                <a:xfrm>
                  <a:off x="3172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29" name="Oval 62"/>
                <p:cNvSpPr>
                  <a:spLocks noChangeArrowheads="1"/>
                </p:cNvSpPr>
                <p:nvPr/>
              </p:nvSpPr>
              <p:spPr bwMode="auto">
                <a:xfrm>
                  <a:off x="3117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30" name="Oval 63"/>
                <p:cNvSpPr>
                  <a:spLocks noChangeArrowheads="1"/>
                </p:cNvSpPr>
                <p:nvPr/>
              </p:nvSpPr>
              <p:spPr bwMode="auto">
                <a:xfrm>
                  <a:off x="3132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31" name="Freeform 64"/>
                <p:cNvSpPr>
                  <a:spLocks/>
                </p:cNvSpPr>
                <p:nvPr/>
              </p:nvSpPr>
              <p:spPr bwMode="auto">
                <a:xfrm>
                  <a:off x="35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58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5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5" y="13"/>
                        <a:pt x="127" y="13"/>
                      </a:cubicBezTo>
                      <a:cubicBezTo>
                        <a:pt x="78" y="13"/>
                        <a:pt x="23" y="10"/>
                        <a:pt x="10" y="6"/>
                      </a:cubicBezTo>
                      <a:cubicBezTo>
                        <a:pt x="4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32" name="Freeform 65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33" name="Oval 66"/>
                <p:cNvSpPr>
                  <a:spLocks noChangeArrowheads="1"/>
                </p:cNvSpPr>
                <p:nvPr/>
              </p:nvSpPr>
              <p:spPr bwMode="auto">
                <a:xfrm>
                  <a:off x="37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34" name="Oval 67"/>
                <p:cNvSpPr>
                  <a:spLocks noChangeArrowheads="1"/>
                </p:cNvSpPr>
                <p:nvPr/>
              </p:nvSpPr>
              <p:spPr bwMode="auto">
                <a:xfrm>
                  <a:off x="37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35" name="Freeform 68"/>
                <p:cNvSpPr>
                  <a:spLocks/>
                </p:cNvSpPr>
                <p:nvPr/>
              </p:nvSpPr>
              <p:spPr bwMode="auto">
                <a:xfrm>
                  <a:off x="3550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36" name="Freeform 69"/>
                <p:cNvSpPr>
                  <a:spLocks/>
                </p:cNvSpPr>
                <p:nvPr/>
              </p:nvSpPr>
              <p:spPr bwMode="auto">
                <a:xfrm>
                  <a:off x="3835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100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37" name="Freeform 70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38" name="Freeform 71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39" name="Oval 72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40" name="Freeform 73"/>
                <p:cNvSpPr>
                  <a:spLocks/>
                </p:cNvSpPr>
                <p:nvPr/>
              </p:nvSpPr>
              <p:spPr bwMode="auto">
                <a:xfrm>
                  <a:off x="3785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58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41" name="Oval 74"/>
                <p:cNvSpPr>
                  <a:spLocks noChangeArrowheads="1"/>
                </p:cNvSpPr>
                <p:nvPr/>
              </p:nvSpPr>
              <p:spPr bwMode="auto">
                <a:xfrm>
                  <a:off x="3797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42" name="Oval 75"/>
                <p:cNvSpPr>
                  <a:spLocks noChangeArrowheads="1"/>
                </p:cNvSpPr>
                <p:nvPr/>
              </p:nvSpPr>
              <p:spPr bwMode="auto">
                <a:xfrm>
                  <a:off x="3805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43" name="Freeform 76"/>
                <p:cNvSpPr>
                  <a:spLocks/>
                </p:cNvSpPr>
                <p:nvPr/>
              </p:nvSpPr>
              <p:spPr bwMode="auto">
                <a:xfrm>
                  <a:off x="3557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44" name="Oval 77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45" name="Freeform 78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46" name="Rectangle 79"/>
                <p:cNvSpPr>
                  <a:spLocks noChangeArrowheads="1"/>
                </p:cNvSpPr>
                <p:nvPr/>
              </p:nvSpPr>
              <p:spPr bwMode="auto">
                <a:xfrm>
                  <a:off x="3832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47" name="Freeform 80"/>
                <p:cNvSpPr>
                  <a:spLocks/>
                </p:cNvSpPr>
                <p:nvPr/>
              </p:nvSpPr>
              <p:spPr bwMode="auto">
                <a:xfrm>
                  <a:off x="35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5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48" name="Oval 81"/>
                <p:cNvSpPr>
                  <a:spLocks noChangeArrowheads="1"/>
                </p:cNvSpPr>
                <p:nvPr/>
              </p:nvSpPr>
              <p:spPr bwMode="auto">
                <a:xfrm>
                  <a:off x="38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49" name="Oval 82"/>
                <p:cNvSpPr>
                  <a:spLocks noChangeArrowheads="1"/>
                </p:cNvSpPr>
                <p:nvPr/>
              </p:nvSpPr>
              <p:spPr bwMode="auto">
                <a:xfrm>
                  <a:off x="3750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50" name="Oval 83"/>
                <p:cNvSpPr>
                  <a:spLocks noChangeArrowheads="1"/>
                </p:cNvSpPr>
                <p:nvPr/>
              </p:nvSpPr>
              <p:spPr bwMode="auto">
                <a:xfrm>
                  <a:off x="3765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51" name="Freeform 84"/>
                <p:cNvSpPr>
                  <a:spLocks/>
                </p:cNvSpPr>
                <p:nvPr/>
              </p:nvSpPr>
              <p:spPr bwMode="auto">
                <a:xfrm>
                  <a:off x="4147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92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05 w 255"/>
                    <a:gd name="T11" fmla="*/ 115 h 34"/>
                    <a:gd name="T12" fmla="*/ 1992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52" name="Freeform 85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53" name="Oval 86"/>
                <p:cNvSpPr>
                  <a:spLocks noChangeArrowheads="1"/>
                </p:cNvSpPr>
                <p:nvPr/>
              </p:nvSpPr>
              <p:spPr bwMode="auto">
                <a:xfrm>
                  <a:off x="4415" y="2084"/>
                  <a:ext cx="157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54" name="Oval 87"/>
                <p:cNvSpPr>
                  <a:spLocks noChangeArrowheads="1"/>
                </p:cNvSpPr>
                <p:nvPr/>
              </p:nvSpPr>
              <p:spPr bwMode="auto">
                <a:xfrm>
                  <a:off x="4405" y="2079"/>
                  <a:ext cx="157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55" name="Freeform 88"/>
                <p:cNvSpPr>
                  <a:spLocks/>
                </p:cNvSpPr>
                <p:nvPr/>
              </p:nvSpPr>
              <p:spPr bwMode="auto">
                <a:xfrm>
                  <a:off x="4182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38 w 237"/>
                    <a:gd name="T9" fmla="*/ 1428 h 82"/>
                    <a:gd name="T10" fmla="*/ 3693 w 237"/>
                    <a:gd name="T11" fmla="*/ 1180 h 82"/>
                    <a:gd name="T12" fmla="*/ 3693 w 237"/>
                    <a:gd name="T13" fmla="*/ 205 h 82"/>
                    <a:gd name="T14" fmla="*/ 3430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56" name="Freeform 89"/>
                <p:cNvSpPr>
                  <a:spLocks/>
                </p:cNvSpPr>
                <p:nvPr/>
              </p:nvSpPr>
              <p:spPr bwMode="auto">
                <a:xfrm>
                  <a:off x="44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57" name="Freeform 90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58" name="Freeform 91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212" cy="115"/>
                </a:xfrm>
                <a:custGeom>
                  <a:avLst/>
                  <a:gdLst>
                    <a:gd name="T0" fmla="*/ 1319 w 85"/>
                    <a:gd name="T1" fmla="*/ 0 h 43"/>
                    <a:gd name="T2" fmla="*/ 529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37 w 85"/>
                    <a:gd name="T9" fmla="*/ 230 h 43"/>
                    <a:gd name="T10" fmla="*/ 1319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9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59" name="Oval 92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60" name="Freeform 93"/>
                <p:cNvSpPr>
                  <a:spLocks/>
                </p:cNvSpPr>
                <p:nvPr/>
              </p:nvSpPr>
              <p:spPr bwMode="auto">
                <a:xfrm>
                  <a:off x="4417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61" name="Oval 94"/>
                <p:cNvSpPr>
                  <a:spLocks noChangeArrowheads="1"/>
                </p:cNvSpPr>
                <p:nvPr/>
              </p:nvSpPr>
              <p:spPr bwMode="auto">
                <a:xfrm>
                  <a:off x="4432" y="2100"/>
                  <a:ext cx="43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62" name="Oval 95"/>
                <p:cNvSpPr>
                  <a:spLocks noChangeArrowheads="1"/>
                </p:cNvSpPr>
                <p:nvPr/>
              </p:nvSpPr>
              <p:spPr bwMode="auto">
                <a:xfrm>
                  <a:off x="44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63" name="Freeform 96"/>
                <p:cNvSpPr>
                  <a:spLocks/>
                </p:cNvSpPr>
                <p:nvPr/>
              </p:nvSpPr>
              <p:spPr bwMode="auto">
                <a:xfrm>
                  <a:off x="4190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64" name="Oval 97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65" name="Freeform 98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66" name="Rectangle 99"/>
                <p:cNvSpPr>
                  <a:spLocks noChangeArrowheads="1"/>
                </p:cNvSpPr>
                <p:nvPr/>
              </p:nvSpPr>
              <p:spPr bwMode="auto">
                <a:xfrm>
                  <a:off x="44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67" name="Freeform 100"/>
                <p:cNvSpPr>
                  <a:spLocks/>
                </p:cNvSpPr>
                <p:nvPr/>
              </p:nvSpPr>
              <p:spPr bwMode="auto">
                <a:xfrm>
                  <a:off x="4147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92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68" name="Oval 101"/>
                <p:cNvSpPr>
                  <a:spLocks noChangeArrowheads="1"/>
                </p:cNvSpPr>
                <p:nvPr/>
              </p:nvSpPr>
              <p:spPr bwMode="auto">
                <a:xfrm>
                  <a:off x="4440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69" name="Oval 102"/>
                <p:cNvSpPr>
                  <a:spLocks noChangeArrowheads="1"/>
                </p:cNvSpPr>
                <p:nvPr/>
              </p:nvSpPr>
              <p:spPr bwMode="auto">
                <a:xfrm>
                  <a:off x="4382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70" name="Oval 103"/>
                <p:cNvSpPr>
                  <a:spLocks noChangeArrowheads="1"/>
                </p:cNvSpPr>
                <p:nvPr/>
              </p:nvSpPr>
              <p:spPr bwMode="auto">
                <a:xfrm>
                  <a:off x="4397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71" name="Freeform 104"/>
                <p:cNvSpPr>
                  <a:spLocks/>
                </p:cNvSpPr>
                <p:nvPr/>
              </p:nvSpPr>
              <p:spPr bwMode="auto">
                <a:xfrm>
                  <a:off x="980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2004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18 w 255"/>
                    <a:gd name="T11" fmla="*/ 115 h 34"/>
                    <a:gd name="T12" fmla="*/ 2004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2" y="32"/>
                        <a:pt x="79" y="34"/>
                        <a:pt x="128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8" y="13"/>
                      </a:cubicBezTo>
                      <a:cubicBezTo>
                        <a:pt x="79" y="13"/>
                        <a:pt x="24" y="10"/>
                        <a:pt x="11" y="6"/>
                      </a:cubicBezTo>
                      <a:cubicBezTo>
                        <a:pt x="5" y="4"/>
                        <a:pt x="2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72" name="Freeform 105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73" name="Oval 106"/>
                <p:cNvSpPr>
                  <a:spLocks noChangeArrowheads="1"/>
                </p:cNvSpPr>
                <p:nvPr/>
              </p:nvSpPr>
              <p:spPr bwMode="auto">
                <a:xfrm>
                  <a:off x="1248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74" name="Oval 107"/>
                <p:cNvSpPr>
                  <a:spLocks noChangeArrowheads="1"/>
                </p:cNvSpPr>
                <p:nvPr/>
              </p:nvSpPr>
              <p:spPr bwMode="auto">
                <a:xfrm>
                  <a:off x="1238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75" name="Freeform 108"/>
                <p:cNvSpPr>
                  <a:spLocks/>
                </p:cNvSpPr>
                <p:nvPr/>
              </p:nvSpPr>
              <p:spPr bwMode="auto">
                <a:xfrm>
                  <a:off x="1018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3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7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76" name="Freeform 109"/>
                <p:cNvSpPr>
                  <a:spLocks/>
                </p:cNvSpPr>
                <p:nvPr/>
              </p:nvSpPr>
              <p:spPr bwMode="auto">
                <a:xfrm>
                  <a:off x="1303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77" name="Freeform 110"/>
                <p:cNvSpPr>
                  <a:spLocks/>
                </p:cNvSpPr>
                <p:nvPr/>
              </p:nvSpPr>
              <p:spPr bwMode="auto">
                <a:xfrm>
                  <a:off x="9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78" name="Freeform 111"/>
                <p:cNvSpPr>
                  <a:spLocks/>
                </p:cNvSpPr>
                <p:nvPr/>
              </p:nvSpPr>
              <p:spPr bwMode="auto">
                <a:xfrm>
                  <a:off x="993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79" name="Oval 112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80" name="Freeform 113"/>
                <p:cNvSpPr>
                  <a:spLocks/>
                </p:cNvSpPr>
                <p:nvPr/>
              </p:nvSpPr>
              <p:spPr bwMode="auto">
                <a:xfrm>
                  <a:off x="1253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45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1" y="7"/>
                        <a:pt x="41" y="11"/>
                      </a:cubicBezTo>
                      <a:cubicBezTo>
                        <a:pt x="41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81" name="Oval 114"/>
                <p:cNvSpPr>
                  <a:spLocks noChangeArrowheads="1"/>
                </p:cNvSpPr>
                <p:nvPr/>
              </p:nvSpPr>
              <p:spPr bwMode="auto">
                <a:xfrm>
                  <a:off x="12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82" name="Oval 115"/>
                <p:cNvSpPr>
                  <a:spLocks noChangeArrowheads="1"/>
                </p:cNvSpPr>
                <p:nvPr/>
              </p:nvSpPr>
              <p:spPr bwMode="auto">
                <a:xfrm>
                  <a:off x="1273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83" name="Freeform 116"/>
                <p:cNvSpPr>
                  <a:spLocks/>
                </p:cNvSpPr>
                <p:nvPr/>
              </p:nvSpPr>
              <p:spPr bwMode="auto">
                <a:xfrm>
                  <a:off x="1025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84" name="Oval 117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85" name="Freeform 118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86" name="Rectangle 119"/>
                <p:cNvSpPr>
                  <a:spLocks noChangeArrowheads="1"/>
                </p:cNvSpPr>
                <p:nvPr/>
              </p:nvSpPr>
              <p:spPr bwMode="auto">
                <a:xfrm>
                  <a:off x="1300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87" name="Freeform 120"/>
                <p:cNvSpPr>
                  <a:spLocks/>
                </p:cNvSpPr>
                <p:nvPr/>
              </p:nvSpPr>
              <p:spPr bwMode="auto">
                <a:xfrm>
                  <a:off x="980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2004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79" y="5"/>
                        <a:pt x="128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88" name="Oval 121"/>
                <p:cNvSpPr>
                  <a:spLocks noChangeArrowheads="1"/>
                </p:cNvSpPr>
                <p:nvPr/>
              </p:nvSpPr>
              <p:spPr bwMode="auto">
                <a:xfrm>
                  <a:off x="1273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89" name="Oval 122"/>
                <p:cNvSpPr>
                  <a:spLocks noChangeArrowheads="1"/>
                </p:cNvSpPr>
                <p:nvPr/>
              </p:nvSpPr>
              <p:spPr bwMode="auto">
                <a:xfrm>
                  <a:off x="1218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90" name="Oval 123"/>
                <p:cNvSpPr>
                  <a:spLocks noChangeArrowheads="1"/>
                </p:cNvSpPr>
                <p:nvPr/>
              </p:nvSpPr>
              <p:spPr bwMode="auto">
                <a:xfrm>
                  <a:off x="1233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</p:grpSp>
        </p:grpSp>
        <p:grpSp>
          <p:nvGrpSpPr>
            <p:cNvPr id="2091" name="2090 Grupo"/>
            <p:cNvGrpSpPr/>
            <p:nvPr/>
          </p:nvGrpSpPr>
          <p:grpSpPr>
            <a:xfrm rot="10800000">
              <a:off x="758349" y="3212976"/>
              <a:ext cx="6755044" cy="110965"/>
              <a:chOff x="259322" y="6237312"/>
              <a:chExt cx="6755044" cy="110965"/>
            </a:xfrm>
          </p:grpSpPr>
          <p:grpSp>
            <p:nvGrpSpPr>
              <p:cNvPr id="2092" name="Group 3"/>
              <p:cNvGrpSpPr>
                <a:grpSpLocks/>
              </p:cNvGrpSpPr>
              <p:nvPr/>
            </p:nvGrpSpPr>
            <p:grpSpPr bwMode="auto">
              <a:xfrm>
                <a:off x="259322" y="6237312"/>
                <a:ext cx="1690406" cy="108000"/>
                <a:chOff x="978" y="2007"/>
                <a:chExt cx="3807" cy="301"/>
              </a:xfrm>
            </p:grpSpPr>
            <p:sp>
              <p:nvSpPr>
                <p:cNvPr id="2456" name="Freeform 4"/>
                <p:cNvSpPr>
                  <a:spLocks/>
                </p:cNvSpPr>
                <p:nvPr/>
              </p:nvSpPr>
              <p:spPr bwMode="auto">
                <a:xfrm>
                  <a:off x="16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75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57" name="Freeform 5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58" name="Oval 6"/>
                <p:cNvSpPr>
                  <a:spLocks noChangeArrowheads="1"/>
                </p:cNvSpPr>
                <p:nvPr/>
              </p:nvSpPr>
              <p:spPr bwMode="auto">
                <a:xfrm>
                  <a:off x="18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59" name="Oval 7"/>
                <p:cNvSpPr>
                  <a:spLocks noChangeArrowheads="1"/>
                </p:cNvSpPr>
                <p:nvPr/>
              </p:nvSpPr>
              <p:spPr bwMode="auto">
                <a:xfrm>
                  <a:off x="18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60" name="Freeform 8"/>
                <p:cNvSpPr>
                  <a:spLocks/>
                </p:cNvSpPr>
                <p:nvPr/>
              </p:nvSpPr>
              <p:spPr bwMode="auto">
                <a:xfrm>
                  <a:off x="1650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25 w 237"/>
                    <a:gd name="T9" fmla="*/ 1428 h 82"/>
                    <a:gd name="T10" fmla="*/ 3681 w 237"/>
                    <a:gd name="T11" fmla="*/ 1180 h 82"/>
                    <a:gd name="T12" fmla="*/ 3681 w 237"/>
                    <a:gd name="T13" fmla="*/ 205 h 82"/>
                    <a:gd name="T14" fmla="*/ 3413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61" name="Freeform 9"/>
                <p:cNvSpPr>
                  <a:spLocks/>
                </p:cNvSpPr>
                <p:nvPr/>
              </p:nvSpPr>
              <p:spPr bwMode="auto">
                <a:xfrm>
                  <a:off x="1938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20 w 122"/>
                    <a:gd name="T3" fmla="*/ 1227 h 71"/>
                    <a:gd name="T4" fmla="*/ 1875 w 122"/>
                    <a:gd name="T5" fmla="*/ 977 h 71"/>
                    <a:gd name="T6" fmla="*/ 187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0" y="65"/>
                      </a:cubicBezTo>
                      <a:cubicBezTo>
                        <a:pt x="122" y="61"/>
                        <a:pt x="120" y="57"/>
                        <a:pt x="120" y="52"/>
                      </a:cubicBezTo>
                      <a:cubicBezTo>
                        <a:pt x="120" y="47"/>
                        <a:pt x="120" y="6"/>
                        <a:pt x="120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62" name="Freeform 10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473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33 w 189"/>
                    <a:gd name="T5" fmla="*/ 21 h 68"/>
                    <a:gd name="T6" fmla="*/ 1897 w 189"/>
                    <a:gd name="T7" fmla="*/ 21 h 68"/>
                    <a:gd name="T8" fmla="*/ 2963 w 189"/>
                    <a:gd name="T9" fmla="*/ 21 h 68"/>
                    <a:gd name="T10" fmla="*/ 1554 w 189"/>
                    <a:gd name="T11" fmla="*/ 78 h 68"/>
                    <a:gd name="T12" fmla="*/ 438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3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7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63" name="Freeform 11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3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64" name="Oval 12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65" name="Freeform 13"/>
                <p:cNvSpPr>
                  <a:spLocks/>
                </p:cNvSpPr>
                <p:nvPr/>
              </p:nvSpPr>
              <p:spPr bwMode="auto">
                <a:xfrm>
                  <a:off x="1885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66" name="Oval 14"/>
                <p:cNvSpPr>
                  <a:spLocks noChangeArrowheads="1"/>
                </p:cNvSpPr>
                <p:nvPr/>
              </p:nvSpPr>
              <p:spPr bwMode="auto">
                <a:xfrm>
                  <a:off x="1898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67" name="Oval 15"/>
                <p:cNvSpPr>
                  <a:spLocks noChangeArrowheads="1"/>
                </p:cNvSpPr>
                <p:nvPr/>
              </p:nvSpPr>
              <p:spPr bwMode="auto">
                <a:xfrm>
                  <a:off x="1905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68" name="Freeform 16"/>
                <p:cNvSpPr>
                  <a:spLocks/>
                </p:cNvSpPr>
                <p:nvPr/>
              </p:nvSpPr>
              <p:spPr bwMode="auto">
                <a:xfrm>
                  <a:off x="1658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6" y="8"/>
                        <a:pt x="171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69" name="Oval 17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70" name="Freeform 18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71" name="Rectangle 19"/>
                <p:cNvSpPr>
                  <a:spLocks noChangeArrowheads="1"/>
                </p:cNvSpPr>
                <p:nvPr/>
              </p:nvSpPr>
              <p:spPr bwMode="auto">
                <a:xfrm>
                  <a:off x="1933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72" name="Freeform 20"/>
                <p:cNvSpPr>
                  <a:spLocks/>
                </p:cNvSpPr>
                <p:nvPr/>
              </p:nvSpPr>
              <p:spPr bwMode="auto">
                <a:xfrm>
                  <a:off x="16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73" name="Oval 21"/>
                <p:cNvSpPr>
                  <a:spLocks noChangeArrowheads="1"/>
                </p:cNvSpPr>
                <p:nvPr/>
              </p:nvSpPr>
              <p:spPr bwMode="auto">
                <a:xfrm>
                  <a:off x="19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74" name="Oval 22"/>
                <p:cNvSpPr>
                  <a:spLocks noChangeArrowheads="1"/>
                </p:cNvSpPr>
                <p:nvPr/>
              </p:nvSpPr>
              <p:spPr bwMode="auto">
                <a:xfrm>
                  <a:off x="1850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75" name="Oval 23"/>
                <p:cNvSpPr>
                  <a:spLocks noChangeArrowheads="1"/>
                </p:cNvSpPr>
                <p:nvPr/>
              </p:nvSpPr>
              <p:spPr bwMode="auto">
                <a:xfrm>
                  <a:off x="1865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76" name="Freeform 24"/>
                <p:cNvSpPr>
                  <a:spLocks/>
                </p:cNvSpPr>
                <p:nvPr/>
              </p:nvSpPr>
              <p:spPr bwMode="auto">
                <a:xfrm>
                  <a:off x="2248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78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77" name="Freeform 25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78" name="Oval 26"/>
                <p:cNvSpPr>
                  <a:spLocks noChangeArrowheads="1"/>
                </p:cNvSpPr>
                <p:nvPr/>
              </p:nvSpPr>
              <p:spPr bwMode="auto">
                <a:xfrm>
                  <a:off x="2515" y="2084"/>
                  <a:ext cx="158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79" name="Oval 27"/>
                <p:cNvSpPr>
                  <a:spLocks noChangeArrowheads="1"/>
                </p:cNvSpPr>
                <p:nvPr/>
              </p:nvSpPr>
              <p:spPr bwMode="auto">
                <a:xfrm>
                  <a:off x="2505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80" name="Freeform 28"/>
                <p:cNvSpPr>
                  <a:spLocks/>
                </p:cNvSpPr>
                <p:nvPr/>
              </p:nvSpPr>
              <p:spPr bwMode="auto">
                <a:xfrm>
                  <a:off x="2283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81" name="Freeform 29"/>
                <p:cNvSpPr>
                  <a:spLocks/>
                </p:cNvSpPr>
                <p:nvPr/>
              </p:nvSpPr>
              <p:spPr bwMode="auto">
                <a:xfrm>
                  <a:off x="25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82" name="Freeform 30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83" name="Freeform 31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213" cy="115"/>
                </a:xfrm>
                <a:custGeom>
                  <a:avLst/>
                  <a:gdLst>
                    <a:gd name="T0" fmla="*/ 1338 w 85"/>
                    <a:gd name="T1" fmla="*/ 0 h 43"/>
                    <a:gd name="T2" fmla="*/ 534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25 w 85"/>
                    <a:gd name="T9" fmla="*/ 230 h 43"/>
                    <a:gd name="T10" fmla="*/ 1338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8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84" name="Oval 32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85" name="Freeform 33"/>
                <p:cNvSpPr>
                  <a:spLocks/>
                </p:cNvSpPr>
                <p:nvPr/>
              </p:nvSpPr>
              <p:spPr bwMode="auto">
                <a:xfrm>
                  <a:off x="2518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86" name="Oval 34"/>
                <p:cNvSpPr>
                  <a:spLocks noChangeArrowheads="1"/>
                </p:cNvSpPr>
                <p:nvPr/>
              </p:nvSpPr>
              <p:spPr bwMode="auto">
                <a:xfrm>
                  <a:off x="2533" y="2100"/>
                  <a:ext cx="42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87" name="Oval 35"/>
                <p:cNvSpPr>
                  <a:spLocks noChangeArrowheads="1"/>
                </p:cNvSpPr>
                <p:nvPr/>
              </p:nvSpPr>
              <p:spPr bwMode="auto">
                <a:xfrm>
                  <a:off x="25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88" name="Freeform 36"/>
                <p:cNvSpPr>
                  <a:spLocks/>
                </p:cNvSpPr>
                <p:nvPr/>
              </p:nvSpPr>
              <p:spPr bwMode="auto">
                <a:xfrm>
                  <a:off x="2290" y="2247"/>
                  <a:ext cx="428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81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89" name="Oval 37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90" name="Freeform 38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91" name="Rectangle 39"/>
                <p:cNvSpPr>
                  <a:spLocks noChangeArrowheads="1"/>
                </p:cNvSpPr>
                <p:nvPr/>
              </p:nvSpPr>
              <p:spPr bwMode="auto">
                <a:xfrm>
                  <a:off x="25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92" name="Freeform 40"/>
                <p:cNvSpPr>
                  <a:spLocks/>
                </p:cNvSpPr>
                <p:nvPr/>
              </p:nvSpPr>
              <p:spPr bwMode="auto">
                <a:xfrm>
                  <a:off x="2248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93" name="Oval 41"/>
                <p:cNvSpPr>
                  <a:spLocks noChangeArrowheads="1"/>
                </p:cNvSpPr>
                <p:nvPr/>
              </p:nvSpPr>
              <p:spPr bwMode="auto">
                <a:xfrm>
                  <a:off x="2540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94" name="Oval 42"/>
                <p:cNvSpPr>
                  <a:spLocks noChangeArrowheads="1"/>
                </p:cNvSpPr>
                <p:nvPr/>
              </p:nvSpPr>
              <p:spPr bwMode="auto">
                <a:xfrm>
                  <a:off x="2483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95" name="Oval 43"/>
                <p:cNvSpPr>
                  <a:spLocks noChangeArrowheads="1"/>
                </p:cNvSpPr>
                <p:nvPr/>
              </p:nvSpPr>
              <p:spPr bwMode="auto">
                <a:xfrm>
                  <a:off x="2498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96" name="Freeform 44"/>
                <p:cNvSpPr>
                  <a:spLocks/>
                </p:cNvSpPr>
                <p:nvPr/>
              </p:nvSpPr>
              <p:spPr bwMode="auto">
                <a:xfrm>
                  <a:off x="2880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80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9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9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97" name="Freeform 45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98" name="Oval 46"/>
                <p:cNvSpPr>
                  <a:spLocks noChangeArrowheads="1"/>
                </p:cNvSpPr>
                <p:nvPr/>
              </p:nvSpPr>
              <p:spPr bwMode="auto">
                <a:xfrm>
                  <a:off x="3147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99" name="Oval 47"/>
                <p:cNvSpPr>
                  <a:spLocks noChangeArrowheads="1"/>
                </p:cNvSpPr>
                <p:nvPr/>
              </p:nvSpPr>
              <p:spPr bwMode="auto">
                <a:xfrm>
                  <a:off x="3137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00" name="Freeform 48"/>
                <p:cNvSpPr>
                  <a:spLocks/>
                </p:cNvSpPr>
                <p:nvPr/>
              </p:nvSpPr>
              <p:spPr bwMode="auto">
                <a:xfrm>
                  <a:off x="2915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75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25 w 237"/>
                    <a:gd name="T17" fmla="*/ 657 h 82"/>
                    <a:gd name="T18" fmla="*/ 1354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2" y="75"/>
                        <a:pt x="3" y="75"/>
                        <a:pt x="5" y="76"/>
                      </a:cubicBezTo>
                      <a:cubicBezTo>
                        <a:pt x="16" y="79"/>
                        <a:pt x="69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2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6" y="35"/>
                      </a:cubicBezTo>
                      <a:cubicBezTo>
                        <a:pt x="222" y="60"/>
                        <a:pt x="199" y="75"/>
                        <a:pt x="87" y="76"/>
                      </a:cubicBezTo>
                      <a:cubicBezTo>
                        <a:pt x="48" y="77"/>
                        <a:pt x="10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01" name="Freeform 49"/>
                <p:cNvSpPr>
                  <a:spLocks/>
                </p:cNvSpPr>
                <p:nvPr/>
              </p:nvSpPr>
              <p:spPr bwMode="auto">
                <a:xfrm>
                  <a:off x="3202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70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02" name="Freeform 50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28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1" y="1"/>
                        <a:pt x="181" y="1"/>
                        <a:pt x="189" y="1"/>
                      </a:cubicBezTo>
                      <a:cubicBezTo>
                        <a:pt x="172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03" name="Freeform 51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214" cy="115"/>
                </a:xfrm>
                <a:custGeom>
                  <a:avLst/>
                  <a:gdLst>
                    <a:gd name="T0" fmla="*/ 1326 w 86"/>
                    <a:gd name="T1" fmla="*/ 0 h 43"/>
                    <a:gd name="T2" fmla="*/ 528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37 w 86"/>
                    <a:gd name="T9" fmla="*/ 230 h 43"/>
                    <a:gd name="T10" fmla="*/ 1326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04" name="Oval 52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05" name="Freeform 53"/>
                <p:cNvSpPr>
                  <a:spLocks/>
                </p:cNvSpPr>
                <p:nvPr/>
              </p:nvSpPr>
              <p:spPr bwMode="auto">
                <a:xfrm>
                  <a:off x="3150" y="2089"/>
                  <a:ext cx="127" cy="88"/>
                </a:xfrm>
                <a:custGeom>
                  <a:avLst/>
                  <a:gdLst>
                    <a:gd name="T0" fmla="*/ 558 w 51"/>
                    <a:gd name="T1" fmla="*/ 0 h 33"/>
                    <a:gd name="T2" fmla="*/ 650 w 51"/>
                    <a:gd name="T3" fmla="*/ 205 h 33"/>
                    <a:gd name="T4" fmla="*/ 217 w 51"/>
                    <a:gd name="T5" fmla="*/ 547 h 33"/>
                    <a:gd name="T6" fmla="*/ 0 w 51"/>
                    <a:gd name="T7" fmla="*/ 491 h 33"/>
                    <a:gd name="T8" fmla="*/ 341 w 51"/>
                    <a:gd name="T9" fmla="*/ 627 h 33"/>
                    <a:gd name="T10" fmla="*/ 787 w 51"/>
                    <a:gd name="T11" fmla="*/ 285 h 33"/>
                    <a:gd name="T12" fmla="*/ 558 w 51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1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30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6" y="31"/>
                        <a:pt x="13" y="33"/>
                        <a:pt x="22" y="33"/>
                      </a:cubicBezTo>
                      <a:cubicBezTo>
                        <a:pt x="38" y="33"/>
                        <a:pt x="51" y="25"/>
                        <a:pt x="51" y="15"/>
                      </a:cubicBezTo>
                      <a:cubicBezTo>
                        <a:pt x="51" y="9"/>
                        <a:pt x="45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06" name="Oval 54"/>
                <p:cNvSpPr>
                  <a:spLocks noChangeArrowheads="1"/>
                </p:cNvSpPr>
                <p:nvPr/>
              </p:nvSpPr>
              <p:spPr bwMode="auto">
                <a:xfrm>
                  <a:off x="31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07" name="Oval 55"/>
                <p:cNvSpPr>
                  <a:spLocks noChangeArrowheads="1"/>
                </p:cNvSpPr>
                <p:nvPr/>
              </p:nvSpPr>
              <p:spPr bwMode="auto">
                <a:xfrm>
                  <a:off x="3172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08" name="Freeform 56"/>
                <p:cNvSpPr>
                  <a:spLocks/>
                </p:cNvSpPr>
                <p:nvPr/>
              </p:nvSpPr>
              <p:spPr bwMode="auto">
                <a:xfrm>
                  <a:off x="2923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09" name="Oval 57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10" name="Freeform 58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11" name="Rectangle 59"/>
                <p:cNvSpPr>
                  <a:spLocks noChangeArrowheads="1"/>
                </p:cNvSpPr>
                <p:nvPr/>
              </p:nvSpPr>
              <p:spPr bwMode="auto">
                <a:xfrm>
                  <a:off x="3197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12" name="Freeform 60"/>
                <p:cNvSpPr>
                  <a:spLocks/>
                </p:cNvSpPr>
                <p:nvPr/>
              </p:nvSpPr>
              <p:spPr bwMode="auto">
                <a:xfrm>
                  <a:off x="2880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9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13" name="Oval 61"/>
                <p:cNvSpPr>
                  <a:spLocks noChangeArrowheads="1"/>
                </p:cNvSpPr>
                <p:nvPr/>
              </p:nvSpPr>
              <p:spPr bwMode="auto">
                <a:xfrm>
                  <a:off x="3172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14" name="Oval 62"/>
                <p:cNvSpPr>
                  <a:spLocks noChangeArrowheads="1"/>
                </p:cNvSpPr>
                <p:nvPr/>
              </p:nvSpPr>
              <p:spPr bwMode="auto">
                <a:xfrm>
                  <a:off x="3117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15" name="Oval 63"/>
                <p:cNvSpPr>
                  <a:spLocks noChangeArrowheads="1"/>
                </p:cNvSpPr>
                <p:nvPr/>
              </p:nvSpPr>
              <p:spPr bwMode="auto">
                <a:xfrm>
                  <a:off x="3132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16" name="Freeform 64"/>
                <p:cNvSpPr>
                  <a:spLocks/>
                </p:cNvSpPr>
                <p:nvPr/>
              </p:nvSpPr>
              <p:spPr bwMode="auto">
                <a:xfrm>
                  <a:off x="35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58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5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5" y="13"/>
                        <a:pt x="127" y="13"/>
                      </a:cubicBezTo>
                      <a:cubicBezTo>
                        <a:pt x="78" y="13"/>
                        <a:pt x="23" y="10"/>
                        <a:pt x="10" y="6"/>
                      </a:cubicBezTo>
                      <a:cubicBezTo>
                        <a:pt x="4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17" name="Freeform 65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18" name="Oval 66"/>
                <p:cNvSpPr>
                  <a:spLocks noChangeArrowheads="1"/>
                </p:cNvSpPr>
                <p:nvPr/>
              </p:nvSpPr>
              <p:spPr bwMode="auto">
                <a:xfrm>
                  <a:off x="37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19" name="Oval 67"/>
                <p:cNvSpPr>
                  <a:spLocks noChangeArrowheads="1"/>
                </p:cNvSpPr>
                <p:nvPr/>
              </p:nvSpPr>
              <p:spPr bwMode="auto">
                <a:xfrm>
                  <a:off x="37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20" name="Freeform 68"/>
                <p:cNvSpPr>
                  <a:spLocks/>
                </p:cNvSpPr>
                <p:nvPr/>
              </p:nvSpPr>
              <p:spPr bwMode="auto">
                <a:xfrm>
                  <a:off x="3550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21" name="Freeform 69"/>
                <p:cNvSpPr>
                  <a:spLocks/>
                </p:cNvSpPr>
                <p:nvPr/>
              </p:nvSpPr>
              <p:spPr bwMode="auto">
                <a:xfrm>
                  <a:off x="3835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100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22" name="Freeform 70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23" name="Freeform 71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24" name="Oval 72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25" name="Freeform 73"/>
                <p:cNvSpPr>
                  <a:spLocks/>
                </p:cNvSpPr>
                <p:nvPr/>
              </p:nvSpPr>
              <p:spPr bwMode="auto">
                <a:xfrm>
                  <a:off x="3785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58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26" name="Oval 74"/>
                <p:cNvSpPr>
                  <a:spLocks noChangeArrowheads="1"/>
                </p:cNvSpPr>
                <p:nvPr/>
              </p:nvSpPr>
              <p:spPr bwMode="auto">
                <a:xfrm>
                  <a:off x="3797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27" name="Oval 75"/>
                <p:cNvSpPr>
                  <a:spLocks noChangeArrowheads="1"/>
                </p:cNvSpPr>
                <p:nvPr/>
              </p:nvSpPr>
              <p:spPr bwMode="auto">
                <a:xfrm>
                  <a:off x="3805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28" name="Freeform 76"/>
                <p:cNvSpPr>
                  <a:spLocks/>
                </p:cNvSpPr>
                <p:nvPr/>
              </p:nvSpPr>
              <p:spPr bwMode="auto">
                <a:xfrm>
                  <a:off x="3557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29" name="Oval 77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30" name="Freeform 78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31" name="Rectangle 79"/>
                <p:cNvSpPr>
                  <a:spLocks noChangeArrowheads="1"/>
                </p:cNvSpPr>
                <p:nvPr/>
              </p:nvSpPr>
              <p:spPr bwMode="auto">
                <a:xfrm>
                  <a:off x="3832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32" name="Freeform 80"/>
                <p:cNvSpPr>
                  <a:spLocks/>
                </p:cNvSpPr>
                <p:nvPr/>
              </p:nvSpPr>
              <p:spPr bwMode="auto">
                <a:xfrm>
                  <a:off x="35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5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33" name="Oval 81"/>
                <p:cNvSpPr>
                  <a:spLocks noChangeArrowheads="1"/>
                </p:cNvSpPr>
                <p:nvPr/>
              </p:nvSpPr>
              <p:spPr bwMode="auto">
                <a:xfrm>
                  <a:off x="38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34" name="Oval 82"/>
                <p:cNvSpPr>
                  <a:spLocks noChangeArrowheads="1"/>
                </p:cNvSpPr>
                <p:nvPr/>
              </p:nvSpPr>
              <p:spPr bwMode="auto">
                <a:xfrm>
                  <a:off x="3750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35" name="Oval 83"/>
                <p:cNvSpPr>
                  <a:spLocks noChangeArrowheads="1"/>
                </p:cNvSpPr>
                <p:nvPr/>
              </p:nvSpPr>
              <p:spPr bwMode="auto">
                <a:xfrm>
                  <a:off x="3765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36" name="Freeform 84"/>
                <p:cNvSpPr>
                  <a:spLocks/>
                </p:cNvSpPr>
                <p:nvPr/>
              </p:nvSpPr>
              <p:spPr bwMode="auto">
                <a:xfrm>
                  <a:off x="4147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92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05 w 255"/>
                    <a:gd name="T11" fmla="*/ 115 h 34"/>
                    <a:gd name="T12" fmla="*/ 1992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37" name="Freeform 85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38" name="Oval 86"/>
                <p:cNvSpPr>
                  <a:spLocks noChangeArrowheads="1"/>
                </p:cNvSpPr>
                <p:nvPr/>
              </p:nvSpPr>
              <p:spPr bwMode="auto">
                <a:xfrm>
                  <a:off x="4415" y="2084"/>
                  <a:ext cx="157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39" name="Oval 87"/>
                <p:cNvSpPr>
                  <a:spLocks noChangeArrowheads="1"/>
                </p:cNvSpPr>
                <p:nvPr/>
              </p:nvSpPr>
              <p:spPr bwMode="auto">
                <a:xfrm>
                  <a:off x="4405" y="2079"/>
                  <a:ext cx="157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40" name="Freeform 88"/>
                <p:cNvSpPr>
                  <a:spLocks/>
                </p:cNvSpPr>
                <p:nvPr/>
              </p:nvSpPr>
              <p:spPr bwMode="auto">
                <a:xfrm>
                  <a:off x="4182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38 w 237"/>
                    <a:gd name="T9" fmla="*/ 1428 h 82"/>
                    <a:gd name="T10" fmla="*/ 3693 w 237"/>
                    <a:gd name="T11" fmla="*/ 1180 h 82"/>
                    <a:gd name="T12" fmla="*/ 3693 w 237"/>
                    <a:gd name="T13" fmla="*/ 205 h 82"/>
                    <a:gd name="T14" fmla="*/ 3430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41" name="Freeform 89"/>
                <p:cNvSpPr>
                  <a:spLocks/>
                </p:cNvSpPr>
                <p:nvPr/>
              </p:nvSpPr>
              <p:spPr bwMode="auto">
                <a:xfrm>
                  <a:off x="44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42" name="Freeform 90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43" name="Freeform 91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212" cy="115"/>
                </a:xfrm>
                <a:custGeom>
                  <a:avLst/>
                  <a:gdLst>
                    <a:gd name="T0" fmla="*/ 1319 w 85"/>
                    <a:gd name="T1" fmla="*/ 0 h 43"/>
                    <a:gd name="T2" fmla="*/ 529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37 w 85"/>
                    <a:gd name="T9" fmla="*/ 230 h 43"/>
                    <a:gd name="T10" fmla="*/ 1319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9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44" name="Oval 92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45" name="Freeform 93"/>
                <p:cNvSpPr>
                  <a:spLocks/>
                </p:cNvSpPr>
                <p:nvPr/>
              </p:nvSpPr>
              <p:spPr bwMode="auto">
                <a:xfrm>
                  <a:off x="4417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46" name="Oval 94"/>
                <p:cNvSpPr>
                  <a:spLocks noChangeArrowheads="1"/>
                </p:cNvSpPr>
                <p:nvPr/>
              </p:nvSpPr>
              <p:spPr bwMode="auto">
                <a:xfrm>
                  <a:off x="4432" y="2100"/>
                  <a:ext cx="43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47" name="Oval 95"/>
                <p:cNvSpPr>
                  <a:spLocks noChangeArrowheads="1"/>
                </p:cNvSpPr>
                <p:nvPr/>
              </p:nvSpPr>
              <p:spPr bwMode="auto">
                <a:xfrm>
                  <a:off x="44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48" name="Freeform 96"/>
                <p:cNvSpPr>
                  <a:spLocks/>
                </p:cNvSpPr>
                <p:nvPr/>
              </p:nvSpPr>
              <p:spPr bwMode="auto">
                <a:xfrm>
                  <a:off x="4190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49" name="Oval 97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50" name="Freeform 98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51" name="Rectangle 99"/>
                <p:cNvSpPr>
                  <a:spLocks noChangeArrowheads="1"/>
                </p:cNvSpPr>
                <p:nvPr/>
              </p:nvSpPr>
              <p:spPr bwMode="auto">
                <a:xfrm>
                  <a:off x="44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52" name="Freeform 100"/>
                <p:cNvSpPr>
                  <a:spLocks/>
                </p:cNvSpPr>
                <p:nvPr/>
              </p:nvSpPr>
              <p:spPr bwMode="auto">
                <a:xfrm>
                  <a:off x="4147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92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53" name="Oval 101"/>
                <p:cNvSpPr>
                  <a:spLocks noChangeArrowheads="1"/>
                </p:cNvSpPr>
                <p:nvPr/>
              </p:nvSpPr>
              <p:spPr bwMode="auto">
                <a:xfrm>
                  <a:off x="4440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54" name="Oval 102"/>
                <p:cNvSpPr>
                  <a:spLocks noChangeArrowheads="1"/>
                </p:cNvSpPr>
                <p:nvPr/>
              </p:nvSpPr>
              <p:spPr bwMode="auto">
                <a:xfrm>
                  <a:off x="4382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55" name="Oval 103"/>
                <p:cNvSpPr>
                  <a:spLocks noChangeArrowheads="1"/>
                </p:cNvSpPr>
                <p:nvPr/>
              </p:nvSpPr>
              <p:spPr bwMode="auto">
                <a:xfrm>
                  <a:off x="4397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56" name="Freeform 104"/>
                <p:cNvSpPr>
                  <a:spLocks/>
                </p:cNvSpPr>
                <p:nvPr/>
              </p:nvSpPr>
              <p:spPr bwMode="auto">
                <a:xfrm>
                  <a:off x="980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2004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18 w 255"/>
                    <a:gd name="T11" fmla="*/ 115 h 34"/>
                    <a:gd name="T12" fmla="*/ 2004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2" y="32"/>
                        <a:pt x="79" y="34"/>
                        <a:pt x="128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8" y="13"/>
                      </a:cubicBezTo>
                      <a:cubicBezTo>
                        <a:pt x="79" y="13"/>
                        <a:pt x="24" y="10"/>
                        <a:pt x="11" y="6"/>
                      </a:cubicBezTo>
                      <a:cubicBezTo>
                        <a:pt x="5" y="4"/>
                        <a:pt x="2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57" name="Freeform 105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58" name="Oval 106"/>
                <p:cNvSpPr>
                  <a:spLocks noChangeArrowheads="1"/>
                </p:cNvSpPr>
                <p:nvPr/>
              </p:nvSpPr>
              <p:spPr bwMode="auto">
                <a:xfrm>
                  <a:off x="1248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59" name="Oval 107"/>
                <p:cNvSpPr>
                  <a:spLocks noChangeArrowheads="1"/>
                </p:cNvSpPr>
                <p:nvPr/>
              </p:nvSpPr>
              <p:spPr bwMode="auto">
                <a:xfrm>
                  <a:off x="1238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60" name="Freeform 108"/>
                <p:cNvSpPr>
                  <a:spLocks/>
                </p:cNvSpPr>
                <p:nvPr/>
              </p:nvSpPr>
              <p:spPr bwMode="auto">
                <a:xfrm>
                  <a:off x="1018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3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7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61" name="Freeform 109"/>
                <p:cNvSpPr>
                  <a:spLocks/>
                </p:cNvSpPr>
                <p:nvPr/>
              </p:nvSpPr>
              <p:spPr bwMode="auto">
                <a:xfrm>
                  <a:off x="1303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62" name="Freeform 110"/>
                <p:cNvSpPr>
                  <a:spLocks/>
                </p:cNvSpPr>
                <p:nvPr/>
              </p:nvSpPr>
              <p:spPr bwMode="auto">
                <a:xfrm>
                  <a:off x="9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63" name="Freeform 111"/>
                <p:cNvSpPr>
                  <a:spLocks/>
                </p:cNvSpPr>
                <p:nvPr/>
              </p:nvSpPr>
              <p:spPr bwMode="auto">
                <a:xfrm>
                  <a:off x="993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64" name="Oval 112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65" name="Freeform 113"/>
                <p:cNvSpPr>
                  <a:spLocks/>
                </p:cNvSpPr>
                <p:nvPr/>
              </p:nvSpPr>
              <p:spPr bwMode="auto">
                <a:xfrm>
                  <a:off x="1253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45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1" y="7"/>
                        <a:pt x="41" y="11"/>
                      </a:cubicBezTo>
                      <a:cubicBezTo>
                        <a:pt x="41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66" name="Oval 114"/>
                <p:cNvSpPr>
                  <a:spLocks noChangeArrowheads="1"/>
                </p:cNvSpPr>
                <p:nvPr/>
              </p:nvSpPr>
              <p:spPr bwMode="auto">
                <a:xfrm>
                  <a:off x="12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67" name="Oval 115"/>
                <p:cNvSpPr>
                  <a:spLocks noChangeArrowheads="1"/>
                </p:cNvSpPr>
                <p:nvPr/>
              </p:nvSpPr>
              <p:spPr bwMode="auto">
                <a:xfrm>
                  <a:off x="1273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68" name="Freeform 116"/>
                <p:cNvSpPr>
                  <a:spLocks/>
                </p:cNvSpPr>
                <p:nvPr/>
              </p:nvSpPr>
              <p:spPr bwMode="auto">
                <a:xfrm>
                  <a:off x="1025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69" name="Oval 117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70" name="Freeform 118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71" name="Rectangle 119"/>
                <p:cNvSpPr>
                  <a:spLocks noChangeArrowheads="1"/>
                </p:cNvSpPr>
                <p:nvPr/>
              </p:nvSpPr>
              <p:spPr bwMode="auto">
                <a:xfrm>
                  <a:off x="1300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72" name="Freeform 120"/>
                <p:cNvSpPr>
                  <a:spLocks/>
                </p:cNvSpPr>
                <p:nvPr/>
              </p:nvSpPr>
              <p:spPr bwMode="auto">
                <a:xfrm>
                  <a:off x="980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2004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79" y="5"/>
                        <a:pt x="128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573" name="Oval 121"/>
                <p:cNvSpPr>
                  <a:spLocks noChangeArrowheads="1"/>
                </p:cNvSpPr>
                <p:nvPr/>
              </p:nvSpPr>
              <p:spPr bwMode="auto">
                <a:xfrm>
                  <a:off x="1273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74" name="Oval 122"/>
                <p:cNvSpPr>
                  <a:spLocks noChangeArrowheads="1"/>
                </p:cNvSpPr>
                <p:nvPr/>
              </p:nvSpPr>
              <p:spPr bwMode="auto">
                <a:xfrm>
                  <a:off x="1218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575" name="Oval 123"/>
                <p:cNvSpPr>
                  <a:spLocks noChangeArrowheads="1"/>
                </p:cNvSpPr>
                <p:nvPr/>
              </p:nvSpPr>
              <p:spPr bwMode="auto">
                <a:xfrm>
                  <a:off x="1233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</p:grpSp>
          <p:grpSp>
            <p:nvGrpSpPr>
              <p:cNvPr id="2093" name="Group 3"/>
              <p:cNvGrpSpPr>
                <a:grpSpLocks/>
              </p:cNvGrpSpPr>
              <p:nvPr/>
            </p:nvGrpSpPr>
            <p:grpSpPr bwMode="auto">
              <a:xfrm>
                <a:off x="1951396" y="6237312"/>
                <a:ext cx="1690406" cy="108000"/>
                <a:chOff x="978" y="2007"/>
                <a:chExt cx="3807" cy="301"/>
              </a:xfrm>
            </p:grpSpPr>
            <p:sp>
              <p:nvSpPr>
                <p:cNvPr id="2336" name="Freeform 4"/>
                <p:cNvSpPr>
                  <a:spLocks/>
                </p:cNvSpPr>
                <p:nvPr/>
              </p:nvSpPr>
              <p:spPr bwMode="auto">
                <a:xfrm>
                  <a:off x="16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75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37" name="Freeform 5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38" name="Oval 6"/>
                <p:cNvSpPr>
                  <a:spLocks noChangeArrowheads="1"/>
                </p:cNvSpPr>
                <p:nvPr/>
              </p:nvSpPr>
              <p:spPr bwMode="auto">
                <a:xfrm>
                  <a:off x="18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39" name="Oval 7"/>
                <p:cNvSpPr>
                  <a:spLocks noChangeArrowheads="1"/>
                </p:cNvSpPr>
                <p:nvPr/>
              </p:nvSpPr>
              <p:spPr bwMode="auto">
                <a:xfrm>
                  <a:off x="18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40" name="Freeform 8"/>
                <p:cNvSpPr>
                  <a:spLocks/>
                </p:cNvSpPr>
                <p:nvPr/>
              </p:nvSpPr>
              <p:spPr bwMode="auto">
                <a:xfrm>
                  <a:off x="1650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25 w 237"/>
                    <a:gd name="T9" fmla="*/ 1428 h 82"/>
                    <a:gd name="T10" fmla="*/ 3681 w 237"/>
                    <a:gd name="T11" fmla="*/ 1180 h 82"/>
                    <a:gd name="T12" fmla="*/ 3681 w 237"/>
                    <a:gd name="T13" fmla="*/ 205 h 82"/>
                    <a:gd name="T14" fmla="*/ 3413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41" name="Freeform 9"/>
                <p:cNvSpPr>
                  <a:spLocks/>
                </p:cNvSpPr>
                <p:nvPr/>
              </p:nvSpPr>
              <p:spPr bwMode="auto">
                <a:xfrm>
                  <a:off x="1938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20 w 122"/>
                    <a:gd name="T3" fmla="*/ 1227 h 71"/>
                    <a:gd name="T4" fmla="*/ 1875 w 122"/>
                    <a:gd name="T5" fmla="*/ 977 h 71"/>
                    <a:gd name="T6" fmla="*/ 187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0" y="65"/>
                      </a:cubicBezTo>
                      <a:cubicBezTo>
                        <a:pt x="122" y="61"/>
                        <a:pt x="120" y="57"/>
                        <a:pt x="120" y="52"/>
                      </a:cubicBezTo>
                      <a:cubicBezTo>
                        <a:pt x="120" y="47"/>
                        <a:pt x="120" y="6"/>
                        <a:pt x="120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42" name="Freeform 10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473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33 w 189"/>
                    <a:gd name="T5" fmla="*/ 21 h 68"/>
                    <a:gd name="T6" fmla="*/ 1897 w 189"/>
                    <a:gd name="T7" fmla="*/ 21 h 68"/>
                    <a:gd name="T8" fmla="*/ 2963 w 189"/>
                    <a:gd name="T9" fmla="*/ 21 h 68"/>
                    <a:gd name="T10" fmla="*/ 1554 w 189"/>
                    <a:gd name="T11" fmla="*/ 78 h 68"/>
                    <a:gd name="T12" fmla="*/ 438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3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7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43" name="Freeform 11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3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44" name="Oval 12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45" name="Freeform 13"/>
                <p:cNvSpPr>
                  <a:spLocks/>
                </p:cNvSpPr>
                <p:nvPr/>
              </p:nvSpPr>
              <p:spPr bwMode="auto">
                <a:xfrm>
                  <a:off x="1885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46" name="Oval 14"/>
                <p:cNvSpPr>
                  <a:spLocks noChangeArrowheads="1"/>
                </p:cNvSpPr>
                <p:nvPr/>
              </p:nvSpPr>
              <p:spPr bwMode="auto">
                <a:xfrm>
                  <a:off x="1898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47" name="Oval 15"/>
                <p:cNvSpPr>
                  <a:spLocks noChangeArrowheads="1"/>
                </p:cNvSpPr>
                <p:nvPr/>
              </p:nvSpPr>
              <p:spPr bwMode="auto">
                <a:xfrm>
                  <a:off x="1905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48" name="Freeform 16"/>
                <p:cNvSpPr>
                  <a:spLocks/>
                </p:cNvSpPr>
                <p:nvPr/>
              </p:nvSpPr>
              <p:spPr bwMode="auto">
                <a:xfrm>
                  <a:off x="1658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6" y="8"/>
                        <a:pt x="171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49" name="Oval 17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50" name="Freeform 18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51" name="Rectangle 19"/>
                <p:cNvSpPr>
                  <a:spLocks noChangeArrowheads="1"/>
                </p:cNvSpPr>
                <p:nvPr/>
              </p:nvSpPr>
              <p:spPr bwMode="auto">
                <a:xfrm>
                  <a:off x="1933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52" name="Freeform 20"/>
                <p:cNvSpPr>
                  <a:spLocks/>
                </p:cNvSpPr>
                <p:nvPr/>
              </p:nvSpPr>
              <p:spPr bwMode="auto">
                <a:xfrm>
                  <a:off x="16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53" name="Oval 21"/>
                <p:cNvSpPr>
                  <a:spLocks noChangeArrowheads="1"/>
                </p:cNvSpPr>
                <p:nvPr/>
              </p:nvSpPr>
              <p:spPr bwMode="auto">
                <a:xfrm>
                  <a:off x="19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54" name="Oval 22"/>
                <p:cNvSpPr>
                  <a:spLocks noChangeArrowheads="1"/>
                </p:cNvSpPr>
                <p:nvPr/>
              </p:nvSpPr>
              <p:spPr bwMode="auto">
                <a:xfrm>
                  <a:off x="1850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55" name="Oval 23"/>
                <p:cNvSpPr>
                  <a:spLocks noChangeArrowheads="1"/>
                </p:cNvSpPr>
                <p:nvPr/>
              </p:nvSpPr>
              <p:spPr bwMode="auto">
                <a:xfrm>
                  <a:off x="1865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56" name="Freeform 24"/>
                <p:cNvSpPr>
                  <a:spLocks/>
                </p:cNvSpPr>
                <p:nvPr/>
              </p:nvSpPr>
              <p:spPr bwMode="auto">
                <a:xfrm>
                  <a:off x="2248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78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57" name="Freeform 25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58" name="Oval 26"/>
                <p:cNvSpPr>
                  <a:spLocks noChangeArrowheads="1"/>
                </p:cNvSpPr>
                <p:nvPr/>
              </p:nvSpPr>
              <p:spPr bwMode="auto">
                <a:xfrm>
                  <a:off x="2515" y="2084"/>
                  <a:ext cx="158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59" name="Oval 27"/>
                <p:cNvSpPr>
                  <a:spLocks noChangeArrowheads="1"/>
                </p:cNvSpPr>
                <p:nvPr/>
              </p:nvSpPr>
              <p:spPr bwMode="auto">
                <a:xfrm>
                  <a:off x="2505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60" name="Freeform 28"/>
                <p:cNvSpPr>
                  <a:spLocks/>
                </p:cNvSpPr>
                <p:nvPr/>
              </p:nvSpPr>
              <p:spPr bwMode="auto">
                <a:xfrm>
                  <a:off x="2283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61" name="Freeform 29"/>
                <p:cNvSpPr>
                  <a:spLocks/>
                </p:cNvSpPr>
                <p:nvPr/>
              </p:nvSpPr>
              <p:spPr bwMode="auto">
                <a:xfrm>
                  <a:off x="25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62" name="Freeform 30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63" name="Freeform 31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213" cy="115"/>
                </a:xfrm>
                <a:custGeom>
                  <a:avLst/>
                  <a:gdLst>
                    <a:gd name="T0" fmla="*/ 1338 w 85"/>
                    <a:gd name="T1" fmla="*/ 0 h 43"/>
                    <a:gd name="T2" fmla="*/ 534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25 w 85"/>
                    <a:gd name="T9" fmla="*/ 230 h 43"/>
                    <a:gd name="T10" fmla="*/ 1338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8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64" name="Oval 32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65" name="Freeform 33"/>
                <p:cNvSpPr>
                  <a:spLocks/>
                </p:cNvSpPr>
                <p:nvPr/>
              </p:nvSpPr>
              <p:spPr bwMode="auto">
                <a:xfrm>
                  <a:off x="2518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66" name="Oval 34"/>
                <p:cNvSpPr>
                  <a:spLocks noChangeArrowheads="1"/>
                </p:cNvSpPr>
                <p:nvPr/>
              </p:nvSpPr>
              <p:spPr bwMode="auto">
                <a:xfrm>
                  <a:off x="2533" y="2100"/>
                  <a:ext cx="42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67" name="Oval 35"/>
                <p:cNvSpPr>
                  <a:spLocks noChangeArrowheads="1"/>
                </p:cNvSpPr>
                <p:nvPr/>
              </p:nvSpPr>
              <p:spPr bwMode="auto">
                <a:xfrm>
                  <a:off x="25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68" name="Freeform 36"/>
                <p:cNvSpPr>
                  <a:spLocks/>
                </p:cNvSpPr>
                <p:nvPr/>
              </p:nvSpPr>
              <p:spPr bwMode="auto">
                <a:xfrm>
                  <a:off x="2290" y="2247"/>
                  <a:ext cx="428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81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69" name="Oval 37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70" name="Freeform 38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71" name="Rectangle 39"/>
                <p:cNvSpPr>
                  <a:spLocks noChangeArrowheads="1"/>
                </p:cNvSpPr>
                <p:nvPr/>
              </p:nvSpPr>
              <p:spPr bwMode="auto">
                <a:xfrm>
                  <a:off x="25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72" name="Freeform 40"/>
                <p:cNvSpPr>
                  <a:spLocks/>
                </p:cNvSpPr>
                <p:nvPr/>
              </p:nvSpPr>
              <p:spPr bwMode="auto">
                <a:xfrm>
                  <a:off x="2248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73" name="Oval 41"/>
                <p:cNvSpPr>
                  <a:spLocks noChangeArrowheads="1"/>
                </p:cNvSpPr>
                <p:nvPr/>
              </p:nvSpPr>
              <p:spPr bwMode="auto">
                <a:xfrm>
                  <a:off x="2540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74" name="Oval 42"/>
                <p:cNvSpPr>
                  <a:spLocks noChangeArrowheads="1"/>
                </p:cNvSpPr>
                <p:nvPr/>
              </p:nvSpPr>
              <p:spPr bwMode="auto">
                <a:xfrm>
                  <a:off x="2483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75" name="Oval 43"/>
                <p:cNvSpPr>
                  <a:spLocks noChangeArrowheads="1"/>
                </p:cNvSpPr>
                <p:nvPr/>
              </p:nvSpPr>
              <p:spPr bwMode="auto">
                <a:xfrm>
                  <a:off x="2498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76" name="Freeform 44"/>
                <p:cNvSpPr>
                  <a:spLocks/>
                </p:cNvSpPr>
                <p:nvPr/>
              </p:nvSpPr>
              <p:spPr bwMode="auto">
                <a:xfrm>
                  <a:off x="2880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80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9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9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77" name="Freeform 45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78" name="Oval 46"/>
                <p:cNvSpPr>
                  <a:spLocks noChangeArrowheads="1"/>
                </p:cNvSpPr>
                <p:nvPr/>
              </p:nvSpPr>
              <p:spPr bwMode="auto">
                <a:xfrm>
                  <a:off x="3147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79" name="Oval 47"/>
                <p:cNvSpPr>
                  <a:spLocks noChangeArrowheads="1"/>
                </p:cNvSpPr>
                <p:nvPr/>
              </p:nvSpPr>
              <p:spPr bwMode="auto">
                <a:xfrm>
                  <a:off x="3137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80" name="Freeform 48"/>
                <p:cNvSpPr>
                  <a:spLocks/>
                </p:cNvSpPr>
                <p:nvPr/>
              </p:nvSpPr>
              <p:spPr bwMode="auto">
                <a:xfrm>
                  <a:off x="2915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75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25 w 237"/>
                    <a:gd name="T17" fmla="*/ 657 h 82"/>
                    <a:gd name="T18" fmla="*/ 1354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2" y="75"/>
                        <a:pt x="3" y="75"/>
                        <a:pt x="5" y="76"/>
                      </a:cubicBezTo>
                      <a:cubicBezTo>
                        <a:pt x="16" y="79"/>
                        <a:pt x="69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2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6" y="35"/>
                      </a:cubicBezTo>
                      <a:cubicBezTo>
                        <a:pt x="222" y="60"/>
                        <a:pt x="199" y="75"/>
                        <a:pt x="87" y="76"/>
                      </a:cubicBezTo>
                      <a:cubicBezTo>
                        <a:pt x="48" y="77"/>
                        <a:pt x="10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81" name="Freeform 49"/>
                <p:cNvSpPr>
                  <a:spLocks/>
                </p:cNvSpPr>
                <p:nvPr/>
              </p:nvSpPr>
              <p:spPr bwMode="auto">
                <a:xfrm>
                  <a:off x="3202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70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82" name="Freeform 50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28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1" y="1"/>
                        <a:pt x="181" y="1"/>
                        <a:pt x="189" y="1"/>
                      </a:cubicBezTo>
                      <a:cubicBezTo>
                        <a:pt x="172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83" name="Freeform 51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214" cy="115"/>
                </a:xfrm>
                <a:custGeom>
                  <a:avLst/>
                  <a:gdLst>
                    <a:gd name="T0" fmla="*/ 1326 w 86"/>
                    <a:gd name="T1" fmla="*/ 0 h 43"/>
                    <a:gd name="T2" fmla="*/ 528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37 w 86"/>
                    <a:gd name="T9" fmla="*/ 230 h 43"/>
                    <a:gd name="T10" fmla="*/ 1326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84" name="Oval 52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85" name="Freeform 53"/>
                <p:cNvSpPr>
                  <a:spLocks/>
                </p:cNvSpPr>
                <p:nvPr/>
              </p:nvSpPr>
              <p:spPr bwMode="auto">
                <a:xfrm>
                  <a:off x="3150" y="2089"/>
                  <a:ext cx="127" cy="88"/>
                </a:xfrm>
                <a:custGeom>
                  <a:avLst/>
                  <a:gdLst>
                    <a:gd name="T0" fmla="*/ 558 w 51"/>
                    <a:gd name="T1" fmla="*/ 0 h 33"/>
                    <a:gd name="T2" fmla="*/ 650 w 51"/>
                    <a:gd name="T3" fmla="*/ 205 h 33"/>
                    <a:gd name="T4" fmla="*/ 217 w 51"/>
                    <a:gd name="T5" fmla="*/ 547 h 33"/>
                    <a:gd name="T6" fmla="*/ 0 w 51"/>
                    <a:gd name="T7" fmla="*/ 491 h 33"/>
                    <a:gd name="T8" fmla="*/ 341 w 51"/>
                    <a:gd name="T9" fmla="*/ 627 h 33"/>
                    <a:gd name="T10" fmla="*/ 787 w 51"/>
                    <a:gd name="T11" fmla="*/ 285 h 33"/>
                    <a:gd name="T12" fmla="*/ 558 w 51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1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30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6" y="31"/>
                        <a:pt x="13" y="33"/>
                        <a:pt x="22" y="33"/>
                      </a:cubicBezTo>
                      <a:cubicBezTo>
                        <a:pt x="38" y="33"/>
                        <a:pt x="51" y="25"/>
                        <a:pt x="51" y="15"/>
                      </a:cubicBezTo>
                      <a:cubicBezTo>
                        <a:pt x="51" y="9"/>
                        <a:pt x="45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86" name="Oval 54"/>
                <p:cNvSpPr>
                  <a:spLocks noChangeArrowheads="1"/>
                </p:cNvSpPr>
                <p:nvPr/>
              </p:nvSpPr>
              <p:spPr bwMode="auto">
                <a:xfrm>
                  <a:off x="31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87" name="Oval 55"/>
                <p:cNvSpPr>
                  <a:spLocks noChangeArrowheads="1"/>
                </p:cNvSpPr>
                <p:nvPr/>
              </p:nvSpPr>
              <p:spPr bwMode="auto">
                <a:xfrm>
                  <a:off x="3172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88" name="Freeform 56"/>
                <p:cNvSpPr>
                  <a:spLocks/>
                </p:cNvSpPr>
                <p:nvPr/>
              </p:nvSpPr>
              <p:spPr bwMode="auto">
                <a:xfrm>
                  <a:off x="2923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89" name="Oval 57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90" name="Freeform 58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91" name="Rectangle 59"/>
                <p:cNvSpPr>
                  <a:spLocks noChangeArrowheads="1"/>
                </p:cNvSpPr>
                <p:nvPr/>
              </p:nvSpPr>
              <p:spPr bwMode="auto">
                <a:xfrm>
                  <a:off x="3197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92" name="Freeform 60"/>
                <p:cNvSpPr>
                  <a:spLocks/>
                </p:cNvSpPr>
                <p:nvPr/>
              </p:nvSpPr>
              <p:spPr bwMode="auto">
                <a:xfrm>
                  <a:off x="2880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9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93" name="Oval 61"/>
                <p:cNvSpPr>
                  <a:spLocks noChangeArrowheads="1"/>
                </p:cNvSpPr>
                <p:nvPr/>
              </p:nvSpPr>
              <p:spPr bwMode="auto">
                <a:xfrm>
                  <a:off x="3172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94" name="Oval 62"/>
                <p:cNvSpPr>
                  <a:spLocks noChangeArrowheads="1"/>
                </p:cNvSpPr>
                <p:nvPr/>
              </p:nvSpPr>
              <p:spPr bwMode="auto">
                <a:xfrm>
                  <a:off x="3117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95" name="Oval 63"/>
                <p:cNvSpPr>
                  <a:spLocks noChangeArrowheads="1"/>
                </p:cNvSpPr>
                <p:nvPr/>
              </p:nvSpPr>
              <p:spPr bwMode="auto">
                <a:xfrm>
                  <a:off x="3132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96" name="Freeform 64"/>
                <p:cNvSpPr>
                  <a:spLocks/>
                </p:cNvSpPr>
                <p:nvPr/>
              </p:nvSpPr>
              <p:spPr bwMode="auto">
                <a:xfrm>
                  <a:off x="35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58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5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5" y="13"/>
                        <a:pt x="127" y="13"/>
                      </a:cubicBezTo>
                      <a:cubicBezTo>
                        <a:pt x="78" y="13"/>
                        <a:pt x="23" y="10"/>
                        <a:pt x="10" y="6"/>
                      </a:cubicBezTo>
                      <a:cubicBezTo>
                        <a:pt x="4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97" name="Freeform 65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98" name="Oval 66"/>
                <p:cNvSpPr>
                  <a:spLocks noChangeArrowheads="1"/>
                </p:cNvSpPr>
                <p:nvPr/>
              </p:nvSpPr>
              <p:spPr bwMode="auto">
                <a:xfrm>
                  <a:off x="37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99" name="Oval 67"/>
                <p:cNvSpPr>
                  <a:spLocks noChangeArrowheads="1"/>
                </p:cNvSpPr>
                <p:nvPr/>
              </p:nvSpPr>
              <p:spPr bwMode="auto">
                <a:xfrm>
                  <a:off x="37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00" name="Freeform 68"/>
                <p:cNvSpPr>
                  <a:spLocks/>
                </p:cNvSpPr>
                <p:nvPr/>
              </p:nvSpPr>
              <p:spPr bwMode="auto">
                <a:xfrm>
                  <a:off x="3550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01" name="Freeform 69"/>
                <p:cNvSpPr>
                  <a:spLocks/>
                </p:cNvSpPr>
                <p:nvPr/>
              </p:nvSpPr>
              <p:spPr bwMode="auto">
                <a:xfrm>
                  <a:off x="3835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100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02" name="Freeform 70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03" name="Freeform 71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04" name="Oval 72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05" name="Freeform 73"/>
                <p:cNvSpPr>
                  <a:spLocks/>
                </p:cNvSpPr>
                <p:nvPr/>
              </p:nvSpPr>
              <p:spPr bwMode="auto">
                <a:xfrm>
                  <a:off x="3785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58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06" name="Oval 74"/>
                <p:cNvSpPr>
                  <a:spLocks noChangeArrowheads="1"/>
                </p:cNvSpPr>
                <p:nvPr/>
              </p:nvSpPr>
              <p:spPr bwMode="auto">
                <a:xfrm>
                  <a:off x="3797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07" name="Oval 75"/>
                <p:cNvSpPr>
                  <a:spLocks noChangeArrowheads="1"/>
                </p:cNvSpPr>
                <p:nvPr/>
              </p:nvSpPr>
              <p:spPr bwMode="auto">
                <a:xfrm>
                  <a:off x="3805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08" name="Freeform 76"/>
                <p:cNvSpPr>
                  <a:spLocks/>
                </p:cNvSpPr>
                <p:nvPr/>
              </p:nvSpPr>
              <p:spPr bwMode="auto">
                <a:xfrm>
                  <a:off x="3557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09" name="Oval 77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10" name="Freeform 78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11" name="Rectangle 79"/>
                <p:cNvSpPr>
                  <a:spLocks noChangeArrowheads="1"/>
                </p:cNvSpPr>
                <p:nvPr/>
              </p:nvSpPr>
              <p:spPr bwMode="auto">
                <a:xfrm>
                  <a:off x="3832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12" name="Freeform 80"/>
                <p:cNvSpPr>
                  <a:spLocks/>
                </p:cNvSpPr>
                <p:nvPr/>
              </p:nvSpPr>
              <p:spPr bwMode="auto">
                <a:xfrm>
                  <a:off x="35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5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13" name="Oval 81"/>
                <p:cNvSpPr>
                  <a:spLocks noChangeArrowheads="1"/>
                </p:cNvSpPr>
                <p:nvPr/>
              </p:nvSpPr>
              <p:spPr bwMode="auto">
                <a:xfrm>
                  <a:off x="38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14" name="Oval 82"/>
                <p:cNvSpPr>
                  <a:spLocks noChangeArrowheads="1"/>
                </p:cNvSpPr>
                <p:nvPr/>
              </p:nvSpPr>
              <p:spPr bwMode="auto">
                <a:xfrm>
                  <a:off x="3750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15" name="Oval 83"/>
                <p:cNvSpPr>
                  <a:spLocks noChangeArrowheads="1"/>
                </p:cNvSpPr>
                <p:nvPr/>
              </p:nvSpPr>
              <p:spPr bwMode="auto">
                <a:xfrm>
                  <a:off x="3765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16" name="Freeform 84"/>
                <p:cNvSpPr>
                  <a:spLocks/>
                </p:cNvSpPr>
                <p:nvPr/>
              </p:nvSpPr>
              <p:spPr bwMode="auto">
                <a:xfrm>
                  <a:off x="4147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92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05 w 255"/>
                    <a:gd name="T11" fmla="*/ 115 h 34"/>
                    <a:gd name="T12" fmla="*/ 1992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17" name="Freeform 85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18" name="Oval 86"/>
                <p:cNvSpPr>
                  <a:spLocks noChangeArrowheads="1"/>
                </p:cNvSpPr>
                <p:nvPr/>
              </p:nvSpPr>
              <p:spPr bwMode="auto">
                <a:xfrm>
                  <a:off x="4415" y="2084"/>
                  <a:ext cx="157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19" name="Oval 87"/>
                <p:cNvSpPr>
                  <a:spLocks noChangeArrowheads="1"/>
                </p:cNvSpPr>
                <p:nvPr/>
              </p:nvSpPr>
              <p:spPr bwMode="auto">
                <a:xfrm>
                  <a:off x="4405" y="2079"/>
                  <a:ext cx="157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20" name="Freeform 88"/>
                <p:cNvSpPr>
                  <a:spLocks/>
                </p:cNvSpPr>
                <p:nvPr/>
              </p:nvSpPr>
              <p:spPr bwMode="auto">
                <a:xfrm>
                  <a:off x="4182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38 w 237"/>
                    <a:gd name="T9" fmla="*/ 1428 h 82"/>
                    <a:gd name="T10" fmla="*/ 3693 w 237"/>
                    <a:gd name="T11" fmla="*/ 1180 h 82"/>
                    <a:gd name="T12" fmla="*/ 3693 w 237"/>
                    <a:gd name="T13" fmla="*/ 205 h 82"/>
                    <a:gd name="T14" fmla="*/ 3430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21" name="Freeform 89"/>
                <p:cNvSpPr>
                  <a:spLocks/>
                </p:cNvSpPr>
                <p:nvPr/>
              </p:nvSpPr>
              <p:spPr bwMode="auto">
                <a:xfrm>
                  <a:off x="44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22" name="Freeform 90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23" name="Freeform 91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212" cy="115"/>
                </a:xfrm>
                <a:custGeom>
                  <a:avLst/>
                  <a:gdLst>
                    <a:gd name="T0" fmla="*/ 1319 w 85"/>
                    <a:gd name="T1" fmla="*/ 0 h 43"/>
                    <a:gd name="T2" fmla="*/ 529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37 w 85"/>
                    <a:gd name="T9" fmla="*/ 230 h 43"/>
                    <a:gd name="T10" fmla="*/ 1319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9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24" name="Oval 92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25" name="Freeform 93"/>
                <p:cNvSpPr>
                  <a:spLocks/>
                </p:cNvSpPr>
                <p:nvPr/>
              </p:nvSpPr>
              <p:spPr bwMode="auto">
                <a:xfrm>
                  <a:off x="4417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26" name="Oval 94"/>
                <p:cNvSpPr>
                  <a:spLocks noChangeArrowheads="1"/>
                </p:cNvSpPr>
                <p:nvPr/>
              </p:nvSpPr>
              <p:spPr bwMode="auto">
                <a:xfrm>
                  <a:off x="4432" y="2100"/>
                  <a:ext cx="43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27" name="Oval 95"/>
                <p:cNvSpPr>
                  <a:spLocks noChangeArrowheads="1"/>
                </p:cNvSpPr>
                <p:nvPr/>
              </p:nvSpPr>
              <p:spPr bwMode="auto">
                <a:xfrm>
                  <a:off x="44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28" name="Freeform 96"/>
                <p:cNvSpPr>
                  <a:spLocks/>
                </p:cNvSpPr>
                <p:nvPr/>
              </p:nvSpPr>
              <p:spPr bwMode="auto">
                <a:xfrm>
                  <a:off x="4190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29" name="Oval 97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30" name="Freeform 98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31" name="Rectangle 99"/>
                <p:cNvSpPr>
                  <a:spLocks noChangeArrowheads="1"/>
                </p:cNvSpPr>
                <p:nvPr/>
              </p:nvSpPr>
              <p:spPr bwMode="auto">
                <a:xfrm>
                  <a:off x="44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32" name="Freeform 100"/>
                <p:cNvSpPr>
                  <a:spLocks/>
                </p:cNvSpPr>
                <p:nvPr/>
              </p:nvSpPr>
              <p:spPr bwMode="auto">
                <a:xfrm>
                  <a:off x="4147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92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33" name="Oval 101"/>
                <p:cNvSpPr>
                  <a:spLocks noChangeArrowheads="1"/>
                </p:cNvSpPr>
                <p:nvPr/>
              </p:nvSpPr>
              <p:spPr bwMode="auto">
                <a:xfrm>
                  <a:off x="4440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34" name="Oval 102"/>
                <p:cNvSpPr>
                  <a:spLocks noChangeArrowheads="1"/>
                </p:cNvSpPr>
                <p:nvPr/>
              </p:nvSpPr>
              <p:spPr bwMode="auto">
                <a:xfrm>
                  <a:off x="4382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35" name="Oval 103"/>
                <p:cNvSpPr>
                  <a:spLocks noChangeArrowheads="1"/>
                </p:cNvSpPr>
                <p:nvPr/>
              </p:nvSpPr>
              <p:spPr bwMode="auto">
                <a:xfrm>
                  <a:off x="4397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36" name="Freeform 104"/>
                <p:cNvSpPr>
                  <a:spLocks/>
                </p:cNvSpPr>
                <p:nvPr/>
              </p:nvSpPr>
              <p:spPr bwMode="auto">
                <a:xfrm>
                  <a:off x="980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2004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18 w 255"/>
                    <a:gd name="T11" fmla="*/ 115 h 34"/>
                    <a:gd name="T12" fmla="*/ 2004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2" y="32"/>
                        <a:pt x="79" y="34"/>
                        <a:pt x="128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8" y="13"/>
                      </a:cubicBezTo>
                      <a:cubicBezTo>
                        <a:pt x="79" y="13"/>
                        <a:pt x="24" y="10"/>
                        <a:pt x="11" y="6"/>
                      </a:cubicBezTo>
                      <a:cubicBezTo>
                        <a:pt x="5" y="4"/>
                        <a:pt x="2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37" name="Freeform 105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38" name="Oval 106"/>
                <p:cNvSpPr>
                  <a:spLocks noChangeArrowheads="1"/>
                </p:cNvSpPr>
                <p:nvPr/>
              </p:nvSpPr>
              <p:spPr bwMode="auto">
                <a:xfrm>
                  <a:off x="1248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39" name="Oval 107"/>
                <p:cNvSpPr>
                  <a:spLocks noChangeArrowheads="1"/>
                </p:cNvSpPr>
                <p:nvPr/>
              </p:nvSpPr>
              <p:spPr bwMode="auto">
                <a:xfrm>
                  <a:off x="1238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40" name="Freeform 108"/>
                <p:cNvSpPr>
                  <a:spLocks/>
                </p:cNvSpPr>
                <p:nvPr/>
              </p:nvSpPr>
              <p:spPr bwMode="auto">
                <a:xfrm>
                  <a:off x="1018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3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7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41" name="Freeform 109"/>
                <p:cNvSpPr>
                  <a:spLocks/>
                </p:cNvSpPr>
                <p:nvPr/>
              </p:nvSpPr>
              <p:spPr bwMode="auto">
                <a:xfrm>
                  <a:off x="1303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42" name="Freeform 110"/>
                <p:cNvSpPr>
                  <a:spLocks/>
                </p:cNvSpPr>
                <p:nvPr/>
              </p:nvSpPr>
              <p:spPr bwMode="auto">
                <a:xfrm>
                  <a:off x="9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43" name="Freeform 111"/>
                <p:cNvSpPr>
                  <a:spLocks/>
                </p:cNvSpPr>
                <p:nvPr/>
              </p:nvSpPr>
              <p:spPr bwMode="auto">
                <a:xfrm>
                  <a:off x="993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44" name="Oval 112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45" name="Freeform 113"/>
                <p:cNvSpPr>
                  <a:spLocks/>
                </p:cNvSpPr>
                <p:nvPr/>
              </p:nvSpPr>
              <p:spPr bwMode="auto">
                <a:xfrm>
                  <a:off x="1253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45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1" y="7"/>
                        <a:pt x="41" y="11"/>
                      </a:cubicBezTo>
                      <a:cubicBezTo>
                        <a:pt x="41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46" name="Oval 114"/>
                <p:cNvSpPr>
                  <a:spLocks noChangeArrowheads="1"/>
                </p:cNvSpPr>
                <p:nvPr/>
              </p:nvSpPr>
              <p:spPr bwMode="auto">
                <a:xfrm>
                  <a:off x="12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47" name="Oval 115"/>
                <p:cNvSpPr>
                  <a:spLocks noChangeArrowheads="1"/>
                </p:cNvSpPr>
                <p:nvPr/>
              </p:nvSpPr>
              <p:spPr bwMode="auto">
                <a:xfrm>
                  <a:off x="1273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48" name="Freeform 116"/>
                <p:cNvSpPr>
                  <a:spLocks/>
                </p:cNvSpPr>
                <p:nvPr/>
              </p:nvSpPr>
              <p:spPr bwMode="auto">
                <a:xfrm>
                  <a:off x="1025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49" name="Oval 117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50" name="Freeform 118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51" name="Rectangle 119"/>
                <p:cNvSpPr>
                  <a:spLocks noChangeArrowheads="1"/>
                </p:cNvSpPr>
                <p:nvPr/>
              </p:nvSpPr>
              <p:spPr bwMode="auto">
                <a:xfrm>
                  <a:off x="1300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52" name="Freeform 120"/>
                <p:cNvSpPr>
                  <a:spLocks/>
                </p:cNvSpPr>
                <p:nvPr/>
              </p:nvSpPr>
              <p:spPr bwMode="auto">
                <a:xfrm>
                  <a:off x="980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2004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79" y="5"/>
                        <a:pt x="128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453" name="Oval 121"/>
                <p:cNvSpPr>
                  <a:spLocks noChangeArrowheads="1"/>
                </p:cNvSpPr>
                <p:nvPr/>
              </p:nvSpPr>
              <p:spPr bwMode="auto">
                <a:xfrm>
                  <a:off x="1273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54" name="Oval 122"/>
                <p:cNvSpPr>
                  <a:spLocks noChangeArrowheads="1"/>
                </p:cNvSpPr>
                <p:nvPr/>
              </p:nvSpPr>
              <p:spPr bwMode="auto">
                <a:xfrm>
                  <a:off x="1218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455" name="Oval 123"/>
                <p:cNvSpPr>
                  <a:spLocks noChangeArrowheads="1"/>
                </p:cNvSpPr>
                <p:nvPr/>
              </p:nvSpPr>
              <p:spPr bwMode="auto">
                <a:xfrm>
                  <a:off x="1233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</p:grpSp>
          <p:grpSp>
            <p:nvGrpSpPr>
              <p:cNvPr id="2094" name="Group 3"/>
              <p:cNvGrpSpPr>
                <a:grpSpLocks/>
              </p:cNvGrpSpPr>
              <p:nvPr/>
            </p:nvGrpSpPr>
            <p:grpSpPr bwMode="auto">
              <a:xfrm>
                <a:off x="3631886" y="6240277"/>
                <a:ext cx="1690406" cy="108000"/>
                <a:chOff x="978" y="2007"/>
                <a:chExt cx="3807" cy="301"/>
              </a:xfrm>
            </p:grpSpPr>
            <p:sp>
              <p:nvSpPr>
                <p:cNvPr id="2216" name="Freeform 4"/>
                <p:cNvSpPr>
                  <a:spLocks/>
                </p:cNvSpPr>
                <p:nvPr/>
              </p:nvSpPr>
              <p:spPr bwMode="auto">
                <a:xfrm>
                  <a:off x="16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75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17" name="Freeform 5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18" name="Oval 6"/>
                <p:cNvSpPr>
                  <a:spLocks noChangeArrowheads="1"/>
                </p:cNvSpPr>
                <p:nvPr/>
              </p:nvSpPr>
              <p:spPr bwMode="auto">
                <a:xfrm>
                  <a:off x="18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19" name="Oval 7"/>
                <p:cNvSpPr>
                  <a:spLocks noChangeArrowheads="1"/>
                </p:cNvSpPr>
                <p:nvPr/>
              </p:nvSpPr>
              <p:spPr bwMode="auto">
                <a:xfrm>
                  <a:off x="18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20" name="Freeform 8"/>
                <p:cNvSpPr>
                  <a:spLocks/>
                </p:cNvSpPr>
                <p:nvPr/>
              </p:nvSpPr>
              <p:spPr bwMode="auto">
                <a:xfrm>
                  <a:off x="1650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25 w 237"/>
                    <a:gd name="T9" fmla="*/ 1428 h 82"/>
                    <a:gd name="T10" fmla="*/ 3681 w 237"/>
                    <a:gd name="T11" fmla="*/ 1180 h 82"/>
                    <a:gd name="T12" fmla="*/ 3681 w 237"/>
                    <a:gd name="T13" fmla="*/ 205 h 82"/>
                    <a:gd name="T14" fmla="*/ 3413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21" name="Freeform 9"/>
                <p:cNvSpPr>
                  <a:spLocks/>
                </p:cNvSpPr>
                <p:nvPr/>
              </p:nvSpPr>
              <p:spPr bwMode="auto">
                <a:xfrm>
                  <a:off x="1938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20 w 122"/>
                    <a:gd name="T3" fmla="*/ 1227 h 71"/>
                    <a:gd name="T4" fmla="*/ 1875 w 122"/>
                    <a:gd name="T5" fmla="*/ 977 h 71"/>
                    <a:gd name="T6" fmla="*/ 187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0" y="65"/>
                      </a:cubicBezTo>
                      <a:cubicBezTo>
                        <a:pt x="122" y="61"/>
                        <a:pt x="120" y="57"/>
                        <a:pt x="120" y="52"/>
                      </a:cubicBezTo>
                      <a:cubicBezTo>
                        <a:pt x="120" y="47"/>
                        <a:pt x="120" y="6"/>
                        <a:pt x="120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22" name="Freeform 10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473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33 w 189"/>
                    <a:gd name="T5" fmla="*/ 21 h 68"/>
                    <a:gd name="T6" fmla="*/ 1897 w 189"/>
                    <a:gd name="T7" fmla="*/ 21 h 68"/>
                    <a:gd name="T8" fmla="*/ 2963 w 189"/>
                    <a:gd name="T9" fmla="*/ 21 h 68"/>
                    <a:gd name="T10" fmla="*/ 1554 w 189"/>
                    <a:gd name="T11" fmla="*/ 78 h 68"/>
                    <a:gd name="T12" fmla="*/ 438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3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7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23" name="Freeform 11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3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24" name="Oval 12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25" name="Freeform 13"/>
                <p:cNvSpPr>
                  <a:spLocks/>
                </p:cNvSpPr>
                <p:nvPr/>
              </p:nvSpPr>
              <p:spPr bwMode="auto">
                <a:xfrm>
                  <a:off x="1885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26" name="Oval 14"/>
                <p:cNvSpPr>
                  <a:spLocks noChangeArrowheads="1"/>
                </p:cNvSpPr>
                <p:nvPr/>
              </p:nvSpPr>
              <p:spPr bwMode="auto">
                <a:xfrm>
                  <a:off x="1898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27" name="Oval 15"/>
                <p:cNvSpPr>
                  <a:spLocks noChangeArrowheads="1"/>
                </p:cNvSpPr>
                <p:nvPr/>
              </p:nvSpPr>
              <p:spPr bwMode="auto">
                <a:xfrm>
                  <a:off x="1905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28" name="Freeform 16"/>
                <p:cNvSpPr>
                  <a:spLocks/>
                </p:cNvSpPr>
                <p:nvPr/>
              </p:nvSpPr>
              <p:spPr bwMode="auto">
                <a:xfrm>
                  <a:off x="1658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6" y="8"/>
                        <a:pt x="171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29" name="Oval 17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30" name="Freeform 18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31" name="Rectangle 19"/>
                <p:cNvSpPr>
                  <a:spLocks noChangeArrowheads="1"/>
                </p:cNvSpPr>
                <p:nvPr/>
              </p:nvSpPr>
              <p:spPr bwMode="auto">
                <a:xfrm>
                  <a:off x="1933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32" name="Freeform 20"/>
                <p:cNvSpPr>
                  <a:spLocks/>
                </p:cNvSpPr>
                <p:nvPr/>
              </p:nvSpPr>
              <p:spPr bwMode="auto">
                <a:xfrm>
                  <a:off x="16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33" name="Oval 21"/>
                <p:cNvSpPr>
                  <a:spLocks noChangeArrowheads="1"/>
                </p:cNvSpPr>
                <p:nvPr/>
              </p:nvSpPr>
              <p:spPr bwMode="auto">
                <a:xfrm>
                  <a:off x="19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34" name="Oval 22"/>
                <p:cNvSpPr>
                  <a:spLocks noChangeArrowheads="1"/>
                </p:cNvSpPr>
                <p:nvPr/>
              </p:nvSpPr>
              <p:spPr bwMode="auto">
                <a:xfrm>
                  <a:off x="1850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35" name="Oval 23"/>
                <p:cNvSpPr>
                  <a:spLocks noChangeArrowheads="1"/>
                </p:cNvSpPr>
                <p:nvPr/>
              </p:nvSpPr>
              <p:spPr bwMode="auto">
                <a:xfrm>
                  <a:off x="1865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36" name="Freeform 24"/>
                <p:cNvSpPr>
                  <a:spLocks/>
                </p:cNvSpPr>
                <p:nvPr/>
              </p:nvSpPr>
              <p:spPr bwMode="auto">
                <a:xfrm>
                  <a:off x="2248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78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37" name="Freeform 25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38" name="Oval 26"/>
                <p:cNvSpPr>
                  <a:spLocks noChangeArrowheads="1"/>
                </p:cNvSpPr>
                <p:nvPr/>
              </p:nvSpPr>
              <p:spPr bwMode="auto">
                <a:xfrm>
                  <a:off x="2515" y="2084"/>
                  <a:ext cx="158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39" name="Oval 27"/>
                <p:cNvSpPr>
                  <a:spLocks noChangeArrowheads="1"/>
                </p:cNvSpPr>
                <p:nvPr/>
              </p:nvSpPr>
              <p:spPr bwMode="auto">
                <a:xfrm>
                  <a:off x="2505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40" name="Freeform 28"/>
                <p:cNvSpPr>
                  <a:spLocks/>
                </p:cNvSpPr>
                <p:nvPr/>
              </p:nvSpPr>
              <p:spPr bwMode="auto">
                <a:xfrm>
                  <a:off x="2283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41" name="Freeform 29"/>
                <p:cNvSpPr>
                  <a:spLocks/>
                </p:cNvSpPr>
                <p:nvPr/>
              </p:nvSpPr>
              <p:spPr bwMode="auto">
                <a:xfrm>
                  <a:off x="25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42" name="Freeform 30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43" name="Freeform 31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213" cy="115"/>
                </a:xfrm>
                <a:custGeom>
                  <a:avLst/>
                  <a:gdLst>
                    <a:gd name="T0" fmla="*/ 1338 w 85"/>
                    <a:gd name="T1" fmla="*/ 0 h 43"/>
                    <a:gd name="T2" fmla="*/ 534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25 w 85"/>
                    <a:gd name="T9" fmla="*/ 230 h 43"/>
                    <a:gd name="T10" fmla="*/ 1338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8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44" name="Oval 32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45" name="Freeform 33"/>
                <p:cNvSpPr>
                  <a:spLocks/>
                </p:cNvSpPr>
                <p:nvPr/>
              </p:nvSpPr>
              <p:spPr bwMode="auto">
                <a:xfrm>
                  <a:off x="2518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46" name="Oval 34"/>
                <p:cNvSpPr>
                  <a:spLocks noChangeArrowheads="1"/>
                </p:cNvSpPr>
                <p:nvPr/>
              </p:nvSpPr>
              <p:spPr bwMode="auto">
                <a:xfrm>
                  <a:off x="2533" y="2100"/>
                  <a:ext cx="42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47" name="Oval 35"/>
                <p:cNvSpPr>
                  <a:spLocks noChangeArrowheads="1"/>
                </p:cNvSpPr>
                <p:nvPr/>
              </p:nvSpPr>
              <p:spPr bwMode="auto">
                <a:xfrm>
                  <a:off x="25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48" name="Freeform 36"/>
                <p:cNvSpPr>
                  <a:spLocks/>
                </p:cNvSpPr>
                <p:nvPr/>
              </p:nvSpPr>
              <p:spPr bwMode="auto">
                <a:xfrm>
                  <a:off x="2290" y="2247"/>
                  <a:ext cx="428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81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49" name="Oval 37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50" name="Freeform 38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51" name="Rectangle 39"/>
                <p:cNvSpPr>
                  <a:spLocks noChangeArrowheads="1"/>
                </p:cNvSpPr>
                <p:nvPr/>
              </p:nvSpPr>
              <p:spPr bwMode="auto">
                <a:xfrm>
                  <a:off x="25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52" name="Freeform 40"/>
                <p:cNvSpPr>
                  <a:spLocks/>
                </p:cNvSpPr>
                <p:nvPr/>
              </p:nvSpPr>
              <p:spPr bwMode="auto">
                <a:xfrm>
                  <a:off x="2248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53" name="Oval 41"/>
                <p:cNvSpPr>
                  <a:spLocks noChangeArrowheads="1"/>
                </p:cNvSpPr>
                <p:nvPr/>
              </p:nvSpPr>
              <p:spPr bwMode="auto">
                <a:xfrm>
                  <a:off x="2540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54" name="Oval 42"/>
                <p:cNvSpPr>
                  <a:spLocks noChangeArrowheads="1"/>
                </p:cNvSpPr>
                <p:nvPr/>
              </p:nvSpPr>
              <p:spPr bwMode="auto">
                <a:xfrm>
                  <a:off x="2483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55" name="Oval 43"/>
                <p:cNvSpPr>
                  <a:spLocks noChangeArrowheads="1"/>
                </p:cNvSpPr>
                <p:nvPr/>
              </p:nvSpPr>
              <p:spPr bwMode="auto">
                <a:xfrm>
                  <a:off x="2498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56" name="Freeform 44"/>
                <p:cNvSpPr>
                  <a:spLocks/>
                </p:cNvSpPr>
                <p:nvPr/>
              </p:nvSpPr>
              <p:spPr bwMode="auto">
                <a:xfrm>
                  <a:off x="2880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80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9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9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57" name="Freeform 45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58" name="Oval 46"/>
                <p:cNvSpPr>
                  <a:spLocks noChangeArrowheads="1"/>
                </p:cNvSpPr>
                <p:nvPr/>
              </p:nvSpPr>
              <p:spPr bwMode="auto">
                <a:xfrm>
                  <a:off x="3147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59" name="Oval 47"/>
                <p:cNvSpPr>
                  <a:spLocks noChangeArrowheads="1"/>
                </p:cNvSpPr>
                <p:nvPr/>
              </p:nvSpPr>
              <p:spPr bwMode="auto">
                <a:xfrm>
                  <a:off x="3137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60" name="Freeform 48"/>
                <p:cNvSpPr>
                  <a:spLocks/>
                </p:cNvSpPr>
                <p:nvPr/>
              </p:nvSpPr>
              <p:spPr bwMode="auto">
                <a:xfrm>
                  <a:off x="2915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75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25 w 237"/>
                    <a:gd name="T17" fmla="*/ 657 h 82"/>
                    <a:gd name="T18" fmla="*/ 1354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2" y="75"/>
                        <a:pt x="3" y="75"/>
                        <a:pt x="5" y="76"/>
                      </a:cubicBezTo>
                      <a:cubicBezTo>
                        <a:pt x="16" y="79"/>
                        <a:pt x="69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2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6" y="35"/>
                      </a:cubicBezTo>
                      <a:cubicBezTo>
                        <a:pt x="222" y="60"/>
                        <a:pt x="199" y="75"/>
                        <a:pt x="87" y="76"/>
                      </a:cubicBezTo>
                      <a:cubicBezTo>
                        <a:pt x="48" y="77"/>
                        <a:pt x="10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61" name="Freeform 49"/>
                <p:cNvSpPr>
                  <a:spLocks/>
                </p:cNvSpPr>
                <p:nvPr/>
              </p:nvSpPr>
              <p:spPr bwMode="auto">
                <a:xfrm>
                  <a:off x="3202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70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62" name="Freeform 50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28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1" y="1"/>
                        <a:pt x="181" y="1"/>
                        <a:pt x="189" y="1"/>
                      </a:cubicBezTo>
                      <a:cubicBezTo>
                        <a:pt x="172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63" name="Freeform 51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214" cy="115"/>
                </a:xfrm>
                <a:custGeom>
                  <a:avLst/>
                  <a:gdLst>
                    <a:gd name="T0" fmla="*/ 1326 w 86"/>
                    <a:gd name="T1" fmla="*/ 0 h 43"/>
                    <a:gd name="T2" fmla="*/ 528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37 w 86"/>
                    <a:gd name="T9" fmla="*/ 230 h 43"/>
                    <a:gd name="T10" fmla="*/ 1326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64" name="Oval 52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65" name="Freeform 53"/>
                <p:cNvSpPr>
                  <a:spLocks/>
                </p:cNvSpPr>
                <p:nvPr/>
              </p:nvSpPr>
              <p:spPr bwMode="auto">
                <a:xfrm>
                  <a:off x="3150" y="2089"/>
                  <a:ext cx="127" cy="88"/>
                </a:xfrm>
                <a:custGeom>
                  <a:avLst/>
                  <a:gdLst>
                    <a:gd name="T0" fmla="*/ 558 w 51"/>
                    <a:gd name="T1" fmla="*/ 0 h 33"/>
                    <a:gd name="T2" fmla="*/ 650 w 51"/>
                    <a:gd name="T3" fmla="*/ 205 h 33"/>
                    <a:gd name="T4" fmla="*/ 217 w 51"/>
                    <a:gd name="T5" fmla="*/ 547 h 33"/>
                    <a:gd name="T6" fmla="*/ 0 w 51"/>
                    <a:gd name="T7" fmla="*/ 491 h 33"/>
                    <a:gd name="T8" fmla="*/ 341 w 51"/>
                    <a:gd name="T9" fmla="*/ 627 h 33"/>
                    <a:gd name="T10" fmla="*/ 787 w 51"/>
                    <a:gd name="T11" fmla="*/ 285 h 33"/>
                    <a:gd name="T12" fmla="*/ 558 w 51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1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30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6" y="31"/>
                        <a:pt x="13" y="33"/>
                        <a:pt x="22" y="33"/>
                      </a:cubicBezTo>
                      <a:cubicBezTo>
                        <a:pt x="38" y="33"/>
                        <a:pt x="51" y="25"/>
                        <a:pt x="51" y="15"/>
                      </a:cubicBezTo>
                      <a:cubicBezTo>
                        <a:pt x="51" y="9"/>
                        <a:pt x="45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66" name="Oval 54"/>
                <p:cNvSpPr>
                  <a:spLocks noChangeArrowheads="1"/>
                </p:cNvSpPr>
                <p:nvPr/>
              </p:nvSpPr>
              <p:spPr bwMode="auto">
                <a:xfrm>
                  <a:off x="31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67" name="Oval 55"/>
                <p:cNvSpPr>
                  <a:spLocks noChangeArrowheads="1"/>
                </p:cNvSpPr>
                <p:nvPr/>
              </p:nvSpPr>
              <p:spPr bwMode="auto">
                <a:xfrm>
                  <a:off x="3172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68" name="Freeform 56"/>
                <p:cNvSpPr>
                  <a:spLocks/>
                </p:cNvSpPr>
                <p:nvPr/>
              </p:nvSpPr>
              <p:spPr bwMode="auto">
                <a:xfrm>
                  <a:off x="2923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69" name="Oval 57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70" name="Freeform 58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71" name="Rectangle 59"/>
                <p:cNvSpPr>
                  <a:spLocks noChangeArrowheads="1"/>
                </p:cNvSpPr>
                <p:nvPr/>
              </p:nvSpPr>
              <p:spPr bwMode="auto">
                <a:xfrm>
                  <a:off x="3197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72" name="Freeform 60"/>
                <p:cNvSpPr>
                  <a:spLocks/>
                </p:cNvSpPr>
                <p:nvPr/>
              </p:nvSpPr>
              <p:spPr bwMode="auto">
                <a:xfrm>
                  <a:off x="2880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9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73" name="Oval 61"/>
                <p:cNvSpPr>
                  <a:spLocks noChangeArrowheads="1"/>
                </p:cNvSpPr>
                <p:nvPr/>
              </p:nvSpPr>
              <p:spPr bwMode="auto">
                <a:xfrm>
                  <a:off x="3172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74" name="Oval 62"/>
                <p:cNvSpPr>
                  <a:spLocks noChangeArrowheads="1"/>
                </p:cNvSpPr>
                <p:nvPr/>
              </p:nvSpPr>
              <p:spPr bwMode="auto">
                <a:xfrm>
                  <a:off x="3117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75" name="Oval 63"/>
                <p:cNvSpPr>
                  <a:spLocks noChangeArrowheads="1"/>
                </p:cNvSpPr>
                <p:nvPr/>
              </p:nvSpPr>
              <p:spPr bwMode="auto">
                <a:xfrm>
                  <a:off x="3132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76" name="Freeform 64"/>
                <p:cNvSpPr>
                  <a:spLocks/>
                </p:cNvSpPr>
                <p:nvPr/>
              </p:nvSpPr>
              <p:spPr bwMode="auto">
                <a:xfrm>
                  <a:off x="35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58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5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5" y="13"/>
                        <a:pt x="127" y="13"/>
                      </a:cubicBezTo>
                      <a:cubicBezTo>
                        <a:pt x="78" y="13"/>
                        <a:pt x="23" y="10"/>
                        <a:pt x="10" y="6"/>
                      </a:cubicBezTo>
                      <a:cubicBezTo>
                        <a:pt x="4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77" name="Freeform 65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78" name="Oval 66"/>
                <p:cNvSpPr>
                  <a:spLocks noChangeArrowheads="1"/>
                </p:cNvSpPr>
                <p:nvPr/>
              </p:nvSpPr>
              <p:spPr bwMode="auto">
                <a:xfrm>
                  <a:off x="37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79" name="Oval 67"/>
                <p:cNvSpPr>
                  <a:spLocks noChangeArrowheads="1"/>
                </p:cNvSpPr>
                <p:nvPr/>
              </p:nvSpPr>
              <p:spPr bwMode="auto">
                <a:xfrm>
                  <a:off x="37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80" name="Freeform 68"/>
                <p:cNvSpPr>
                  <a:spLocks/>
                </p:cNvSpPr>
                <p:nvPr/>
              </p:nvSpPr>
              <p:spPr bwMode="auto">
                <a:xfrm>
                  <a:off x="3550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81" name="Freeform 69"/>
                <p:cNvSpPr>
                  <a:spLocks/>
                </p:cNvSpPr>
                <p:nvPr/>
              </p:nvSpPr>
              <p:spPr bwMode="auto">
                <a:xfrm>
                  <a:off x="3835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100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82" name="Freeform 70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83" name="Freeform 71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84" name="Oval 72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85" name="Freeform 73"/>
                <p:cNvSpPr>
                  <a:spLocks/>
                </p:cNvSpPr>
                <p:nvPr/>
              </p:nvSpPr>
              <p:spPr bwMode="auto">
                <a:xfrm>
                  <a:off x="3785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58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86" name="Oval 74"/>
                <p:cNvSpPr>
                  <a:spLocks noChangeArrowheads="1"/>
                </p:cNvSpPr>
                <p:nvPr/>
              </p:nvSpPr>
              <p:spPr bwMode="auto">
                <a:xfrm>
                  <a:off x="3797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87" name="Oval 75"/>
                <p:cNvSpPr>
                  <a:spLocks noChangeArrowheads="1"/>
                </p:cNvSpPr>
                <p:nvPr/>
              </p:nvSpPr>
              <p:spPr bwMode="auto">
                <a:xfrm>
                  <a:off x="3805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88" name="Freeform 76"/>
                <p:cNvSpPr>
                  <a:spLocks/>
                </p:cNvSpPr>
                <p:nvPr/>
              </p:nvSpPr>
              <p:spPr bwMode="auto">
                <a:xfrm>
                  <a:off x="3557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89" name="Oval 77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90" name="Freeform 78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91" name="Rectangle 79"/>
                <p:cNvSpPr>
                  <a:spLocks noChangeArrowheads="1"/>
                </p:cNvSpPr>
                <p:nvPr/>
              </p:nvSpPr>
              <p:spPr bwMode="auto">
                <a:xfrm>
                  <a:off x="3832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92" name="Freeform 80"/>
                <p:cNvSpPr>
                  <a:spLocks/>
                </p:cNvSpPr>
                <p:nvPr/>
              </p:nvSpPr>
              <p:spPr bwMode="auto">
                <a:xfrm>
                  <a:off x="35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5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93" name="Oval 81"/>
                <p:cNvSpPr>
                  <a:spLocks noChangeArrowheads="1"/>
                </p:cNvSpPr>
                <p:nvPr/>
              </p:nvSpPr>
              <p:spPr bwMode="auto">
                <a:xfrm>
                  <a:off x="38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94" name="Oval 82"/>
                <p:cNvSpPr>
                  <a:spLocks noChangeArrowheads="1"/>
                </p:cNvSpPr>
                <p:nvPr/>
              </p:nvSpPr>
              <p:spPr bwMode="auto">
                <a:xfrm>
                  <a:off x="3750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95" name="Oval 83"/>
                <p:cNvSpPr>
                  <a:spLocks noChangeArrowheads="1"/>
                </p:cNvSpPr>
                <p:nvPr/>
              </p:nvSpPr>
              <p:spPr bwMode="auto">
                <a:xfrm>
                  <a:off x="3765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96" name="Freeform 84"/>
                <p:cNvSpPr>
                  <a:spLocks/>
                </p:cNvSpPr>
                <p:nvPr/>
              </p:nvSpPr>
              <p:spPr bwMode="auto">
                <a:xfrm>
                  <a:off x="4147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92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05 w 255"/>
                    <a:gd name="T11" fmla="*/ 115 h 34"/>
                    <a:gd name="T12" fmla="*/ 1992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97" name="Freeform 85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98" name="Oval 86"/>
                <p:cNvSpPr>
                  <a:spLocks noChangeArrowheads="1"/>
                </p:cNvSpPr>
                <p:nvPr/>
              </p:nvSpPr>
              <p:spPr bwMode="auto">
                <a:xfrm>
                  <a:off x="4415" y="2084"/>
                  <a:ext cx="157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99" name="Oval 87"/>
                <p:cNvSpPr>
                  <a:spLocks noChangeArrowheads="1"/>
                </p:cNvSpPr>
                <p:nvPr/>
              </p:nvSpPr>
              <p:spPr bwMode="auto">
                <a:xfrm>
                  <a:off x="4405" y="2079"/>
                  <a:ext cx="157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00" name="Freeform 88"/>
                <p:cNvSpPr>
                  <a:spLocks/>
                </p:cNvSpPr>
                <p:nvPr/>
              </p:nvSpPr>
              <p:spPr bwMode="auto">
                <a:xfrm>
                  <a:off x="4182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38 w 237"/>
                    <a:gd name="T9" fmla="*/ 1428 h 82"/>
                    <a:gd name="T10" fmla="*/ 3693 w 237"/>
                    <a:gd name="T11" fmla="*/ 1180 h 82"/>
                    <a:gd name="T12" fmla="*/ 3693 w 237"/>
                    <a:gd name="T13" fmla="*/ 205 h 82"/>
                    <a:gd name="T14" fmla="*/ 3430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01" name="Freeform 89"/>
                <p:cNvSpPr>
                  <a:spLocks/>
                </p:cNvSpPr>
                <p:nvPr/>
              </p:nvSpPr>
              <p:spPr bwMode="auto">
                <a:xfrm>
                  <a:off x="44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02" name="Freeform 90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03" name="Freeform 91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212" cy="115"/>
                </a:xfrm>
                <a:custGeom>
                  <a:avLst/>
                  <a:gdLst>
                    <a:gd name="T0" fmla="*/ 1319 w 85"/>
                    <a:gd name="T1" fmla="*/ 0 h 43"/>
                    <a:gd name="T2" fmla="*/ 529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37 w 85"/>
                    <a:gd name="T9" fmla="*/ 230 h 43"/>
                    <a:gd name="T10" fmla="*/ 1319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9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04" name="Oval 92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05" name="Freeform 93"/>
                <p:cNvSpPr>
                  <a:spLocks/>
                </p:cNvSpPr>
                <p:nvPr/>
              </p:nvSpPr>
              <p:spPr bwMode="auto">
                <a:xfrm>
                  <a:off x="4417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06" name="Oval 94"/>
                <p:cNvSpPr>
                  <a:spLocks noChangeArrowheads="1"/>
                </p:cNvSpPr>
                <p:nvPr/>
              </p:nvSpPr>
              <p:spPr bwMode="auto">
                <a:xfrm>
                  <a:off x="4432" y="2100"/>
                  <a:ext cx="43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07" name="Oval 95"/>
                <p:cNvSpPr>
                  <a:spLocks noChangeArrowheads="1"/>
                </p:cNvSpPr>
                <p:nvPr/>
              </p:nvSpPr>
              <p:spPr bwMode="auto">
                <a:xfrm>
                  <a:off x="44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08" name="Freeform 96"/>
                <p:cNvSpPr>
                  <a:spLocks/>
                </p:cNvSpPr>
                <p:nvPr/>
              </p:nvSpPr>
              <p:spPr bwMode="auto">
                <a:xfrm>
                  <a:off x="4190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09" name="Oval 97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10" name="Freeform 98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11" name="Rectangle 99"/>
                <p:cNvSpPr>
                  <a:spLocks noChangeArrowheads="1"/>
                </p:cNvSpPr>
                <p:nvPr/>
              </p:nvSpPr>
              <p:spPr bwMode="auto">
                <a:xfrm>
                  <a:off x="44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12" name="Freeform 100"/>
                <p:cNvSpPr>
                  <a:spLocks/>
                </p:cNvSpPr>
                <p:nvPr/>
              </p:nvSpPr>
              <p:spPr bwMode="auto">
                <a:xfrm>
                  <a:off x="4147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92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13" name="Oval 101"/>
                <p:cNvSpPr>
                  <a:spLocks noChangeArrowheads="1"/>
                </p:cNvSpPr>
                <p:nvPr/>
              </p:nvSpPr>
              <p:spPr bwMode="auto">
                <a:xfrm>
                  <a:off x="4440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14" name="Oval 102"/>
                <p:cNvSpPr>
                  <a:spLocks noChangeArrowheads="1"/>
                </p:cNvSpPr>
                <p:nvPr/>
              </p:nvSpPr>
              <p:spPr bwMode="auto">
                <a:xfrm>
                  <a:off x="4382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15" name="Oval 103"/>
                <p:cNvSpPr>
                  <a:spLocks noChangeArrowheads="1"/>
                </p:cNvSpPr>
                <p:nvPr/>
              </p:nvSpPr>
              <p:spPr bwMode="auto">
                <a:xfrm>
                  <a:off x="4397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16" name="Freeform 104"/>
                <p:cNvSpPr>
                  <a:spLocks/>
                </p:cNvSpPr>
                <p:nvPr/>
              </p:nvSpPr>
              <p:spPr bwMode="auto">
                <a:xfrm>
                  <a:off x="980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2004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18 w 255"/>
                    <a:gd name="T11" fmla="*/ 115 h 34"/>
                    <a:gd name="T12" fmla="*/ 2004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2" y="32"/>
                        <a:pt x="79" y="34"/>
                        <a:pt x="128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8" y="13"/>
                      </a:cubicBezTo>
                      <a:cubicBezTo>
                        <a:pt x="79" y="13"/>
                        <a:pt x="24" y="10"/>
                        <a:pt x="11" y="6"/>
                      </a:cubicBezTo>
                      <a:cubicBezTo>
                        <a:pt x="5" y="4"/>
                        <a:pt x="2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17" name="Freeform 105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18" name="Oval 106"/>
                <p:cNvSpPr>
                  <a:spLocks noChangeArrowheads="1"/>
                </p:cNvSpPr>
                <p:nvPr/>
              </p:nvSpPr>
              <p:spPr bwMode="auto">
                <a:xfrm>
                  <a:off x="1248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19" name="Oval 107"/>
                <p:cNvSpPr>
                  <a:spLocks noChangeArrowheads="1"/>
                </p:cNvSpPr>
                <p:nvPr/>
              </p:nvSpPr>
              <p:spPr bwMode="auto">
                <a:xfrm>
                  <a:off x="1238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20" name="Freeform 108"/>
                <p:cNvSpPr>
                  <a:spLocks/>
                </p:cNvSpPr>
                <p:nvPr/>
              </p:nvSpPr>
              <p:spPr bwMode="auto">
                <a:xfrm>
                  <a:off x="1018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3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7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21" name="Freeform 109"/>
                <p:cNvSpPr>
                  <a:spLocks/>
                </p:cNvSpPr>
                <p:nvPr/>
              </p:nvSpPr>
              <p:spPr bwMode="auto">
                <a:xfrm>
                  <a:off x="1303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22" name="Freeform 110"/>
                <p:cNvSpPr>
                  <a:spLocks/>
                </p:cNvSpPr>
                <p:nvPr/>
              </p:nvSpPr>
              <p:spPr bwMode="auto">
                <a:xfrm>
                  <a:off x="9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23" name="Freeform 111"/>
                <p:cNvSpPr>
                  <a:spLocks/>
                </p:cNvSpPr>
                <p:nvPr/>
              </p:nvSpPr>
              <p:spPr bwMode="auto">
                <a:xfrm>
                  <a:off x="993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24" name="Oval 112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25" name="Freeform 113"/>
                <p:cNvSpPr>
                  <a:spLocks/>
                </p:cNvSpPr>
                <p:nvPr/>
              </p:nvSpPr>
              <p:spPr bwMode="auto">
                <a:xfrm>
                  <a:off x="1253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45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1" y="7"/>
                        <a:pt x="41" y="11"/>
                      </a:cubicBezTo>
                      <a:cubicBezTo>
                        <a:pt x="41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26" name="Oval 114"/>
                <p:cNvSpPr>
                  <a:spLocks noChangeArrowheads="1"/>
                </p:cNvSpPr>
                <p:nvPr/>
              </p:nvSpPr>
              <p:spPr bwMode="auto">
                <a:xfrm>
                  <a:off x="12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27" name="Oval 115"/>
                <p:cNvSpPr>
                  <a:spLocks noChangeArrowheads="1"/>
                </p:cNvSpPr>
                <p:nvPr/>
              </p:nvSpPr>
              <p:spPr bwMode="auto">
                <a:xfrm>
                  <a:off x="1273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28" name="Freeform 116"/>
                <p:cNvSpPr>
                  <a:spLocks/>
                </p:cNvSpPr>
                <p:nvPr/>
              </p:nvSpPr>
              <p:spPr bwMode="auto">
                <a:xfrm>
                  <a:off x="1025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29" name="Oval 117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30" name="Freeform 118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31" name="Rectangle 119"/>
                <p:cNvSpPr>
                  <a:spLocks noChangeArrowheads="1"/>
                </p:cNvSpPr>
                <p:nvPr/>
              </p:nvSpPr>
              <p:spPr bwMode="auto">
                <a:xfrm>
                  <a:off x="1300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32" name="Freeform 120"/>
                <p:cNvSpPr>
                  <a:spLocks/>
                </p:cNvSpPr>
                <p:nvPr/>
              </p:nvSpPr>
              <p:spPr bwMode="auto">
                <a:xfrm>
                  <a:off x="980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2004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79" y="5"/>
                        <a:pt x="128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333" name="Oval 121"/>
                <p:cNvSpPr>
                  <a:spLocks noChangeArrowheads="1"/>
                </p:cNvSpPr>
                <p:nvPr/>
              </p:nvSpPr>
              <p:spPr bwMode="auto">
                <a:xfrm>
                  <a:off x="1273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34" name="Oval 122"/>
                <p:cNvSpPr>
                  <a:spLocks noChangeArrowheads="1"/>
                </p:cNvSpPr>
                <p:nvPr/>
              </p:nvSpPr>
              <p:spPr bwMode="auto">
                <a:xfrm>
                  <a:off x="1218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335" name="Oval 123"/>
                <p:cNvSpPr>
                  <a:spLocks noChangeArrowheads="1"/>
                </p:cNvSpPr>
                <p:nvPr/>
              </p:nvSpPr>
              <p:spPr bwMode="auto">
                <a:xfrm>
                  <a:off x="1233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</p:grpSp>
          <p:grpSp>
            <p:nvGrpSpPr>
              <p:cNvPr id="2095" name="Group 3"/>
              <p:cNvGrpSpPr>
                <a:grpSpLocks/>
              </p:cNvGrpSpPr>
              <p:nvPr/>
            </p:nvGrpSpPr>
            <p:grpSpPr bwMode="auto">
              <a:xfrm>
                <a:off x="5323960" y="6240277"/>
                <a:ext cx="1690406" cy="108000"/>
                <a:chOff x="978" y="2007"/>
                <a:chExt cx="3807" cy="301"/>
              </a:xfrm>
            </p:grpSpPr>
            <p:sp>
              <p:nvSpPr>
                <p:cNvPr id="2096" name="Freeform 4"/>
                <p:cNvSpPr>
                  <a:spLocks/>
                </p:cNvSpPr>
                <p:nvPr/>
              </p:nvSpPr>
              <p:spPr bwMode="auto">
                <a:xfrm>
                  <a:off x="16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75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97" name="Freeform 5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098" name="Oval 6"/>
                <p:cNvSpPr>
                  <a:spLocks noChangeArrowheads="1"/>
                </p:cNvSpPr>
                <p:nvPr/>
              </p:nvSpPr>
              <p:spPr bwMode="auto">
                <a:xfrm>
                  <a:off x="18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099" name="Oval 7"/>
                <p:cNvSpPr>
                  <a:spLocks noChangeArrowheads="1"/>
                </p:cNvSpPr>
                <p:nvPr/>
              </p:nvSpPr>
              <p:spPr bwMode="auto">
                <a:xfrm>
                  <a:off x="18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00" name="Freeform 8"/>
                <p:cNvSpPr>
                  <a:spLocks/>
                </p:cNvSpPr>
                <p:nvPr/>
              </p:nvSpPr>
              <p:spPr bwMode="auto">
                <a:xfrm>
                  <a:off x="1650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25 w 237"/>
                    <a:gd name="T9" fmla="*/ 1428 h 82"/>
                    <a:gd name="T10" fmla="*/ 3681 w 237"/>
                    <a:gd name="T11" fmla="*/ 1180 h 82"/>
                    <a:gd name="T12" fmla="*/ 3681 w 237"/>
                    <a:gd name="T13" fmla="*/ 205 h 82"/>
                    <a:gd name="T14" fmla="*/ 3413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01" name="Freeform 9"/>
                <p:cNvSpPr>
                  <a:spLocks/>
                </p:cNvSpPr>
                <p:nvPr/>
              </p:nvSpPr>
              <p:spPr bwMode="auto">
                <a:xfrm>
                  <a:off x="1938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20 w 122"/>
                    <a:gd name="T3" fmla="*/ 1227 h 71"/>
                    <a:gd name="T4" fmla="*/ 1875 w 122"/>
                    <a:gd name="T5" fmla="*/ 977 h 71"/>
                    <a:gd name="T6" fmla="*/ 187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0" y="65"/>
                      </a:cubicBezTo>
                      <a:cubicBezTo>
                        <a:pt x="122" y="61"/>
                        <a:pt x="120" y="57"/>
                        <a:pt x="120" y="52"/>
                      </a:cubicBezTo>
                      <a:cubicBezTo>
                        <a:pt x="120" y="47"/>
                        <a:pt x="120" y="6"/>
                        <a:pt x="120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02" name="Freeform 10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473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33 w 189"/>
                    <a:gd name="T5" fmla="*/ 21 h 68"/>
                    <a:gd name="T6" fmla="*/ 1897 w 189"/>
                    <a:gd name="T7" fmla="*/ 21 h 68"/>
                    <a:gd name="T8" fmla="*/ 2963 w 189"/>
                    <a:gd name="T9" fmla="*/ 21 h 68"/>
                    <a:gd name="T10" fmla="*/ 1554 w 189"/>
                    <a:gd name="T11" fmla="*/ 78 h 68"/>
                    <a:gd name="T12" fmla="*/ 438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3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7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03" name="Freeform 11"/>
                <p:cNvSpPr>
                  <a:spLocks/>
                </p:cNvSpPr>
                <p:nvPr/>
              </p:nvSpPr>
              <p:spPr bwMode="auto">
                <a:xfrm>
                  <a:off x="16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3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04" name="Oval 12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05" name="Freeform 13"/>
                <p:cNvSpPr>
                  <a:spLocks/>
                </p:cNvSpPr>
                <p:nvPr/>
              </p:nvSpPr>
              <p:spPr bwMode="auto">
                <a:xfrm>
                  <a:off x="1885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06" name="Oval 14"/>
                <p:cNvSpPr>
                  <a:spLocks noChangeArrowheads="1"/>
                </p:cNvSpPr>
                <p:nvPr/>
              </p:nvSpPr>
              <p:spPr bwMode="auto">
                <a:xfrm>
                  <a:off x="1898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07" name="Oval 15"/>
                <p:cNvSpPr>
                  <a:spLocks noChangeArrowheads="1"/>
                </p:cNvSpPr>
                <p:nvPr/>
              </p:nvSpPr>
              <p:spPr bwMode="auto">
                <a:xfrm>
                  <a:off x="1905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08" name="Freeform 16"/>
                <p:cNvSpPr>
                  <a:spLocks/>
                </p:cNvSpPr>
                <p:nvPr/>
              </p:nvSpPr>
              <p:spPr bwMode="auto">
                <a:xfrm>
                  <a:off x="1658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6" y="8"/>
                        <a:pt x="171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09" name="Oval 17"/>
                <p:cNvSpPr>
                  <a:spLocks noChangeArrowheads="1"/>
                </p:cNvSpPr>
                <p:nvPr/>
              </p:nvSpPr>
              <p:spPr bwMode="auto">
                <a:xfrm>
                  <a:off x="1860" y="2076"/>
                  <a:ext cx="158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10" name="Freeform 18"/>
                <p:cNvSpPr>
                  <a:spLocks/>
                </p:cNvSpPr>
                <p:nvPr/>
              </p:nvSpPr>
              <p:spPr bwMode="auto">
                <a:xfrm>
                  <a:off x="1610" y="2007"/>
                  <a:ext cx="643" cy="245"/>
                </a:xfrm>
                <a:custGeom>
                  <a:avLst/>
                  <a:gdLst>
                    <a:gd name="T0" fmla="*/ 2022 w 257"/>
                    <a:gd name="T1" fmla="*/ 1736 h 92"/>
                    <a:gd name="T2" fmla="*/ 208 w 257"/>
                    <a:gd name="T3" fmla="*/ 1603 h 92"/>
                    <a:gd name="T4" fmla="*/ 33 w 257"/>
                    <a:gd name="T5" fmla="*/ 1361 h 92"/>
                    <a:gd name="T6" fmla="*/ 33 w 257"/>
                    <a:gd name="T7" fmla="*/ 375 h 92"/>
                    <a:gd name="T8" fmla="*/ 595 w 257"/>
                    <a:gd name="T9" fmla="*/ 21 h 92"/>
                    <a:gd name="T10" fmla="*/ 2022 w 257"/>
                    <a:gd name="T11" fmla="*/ 21 h 92"/>
                    <a:gd name="T12" fmla="*/ 2022 w 257"/>
                    <a:gd name="T13" fmla="*/ 21 h 92"/>
                    <a:gd name="T14" fmla="*/ 3443 w 257"/>
                    <a:gd name="T15" fmla="*/ 21 h 92"/>
                    <a:gd name="T16" fmla="*/ 3993 w 257"/>
                    <a:gd name="T17" fmla="*/ 375 h 92"/>
                    <a:gd name="T18" fmla="*/ 3993 w 257"/>
                    <a:gd name="T19" fmla="*/ 1361 h 92"/>
                    <a:gd name="T20" fmla="*/ 3838 w 257"/>
                    <a:gd name="T21" fmla="*/ 1603 h 92"/>
                    <a:gd name="T22" fmla="*/ 2022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3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7" y="0"/>
                        <a:pt x="220" y="1"/>
                      </a:cubicBezTo>
                      <a:cubicBezTo>
                        <a:pt x="243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8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11" name="Rectangle 19"/>
                <p:cNvSpPr>
                  <a:spLocks noChangeArrowheads="1"/>
                </p:cNvSpPr>
                <p:nvPr/>
              </p:nvSpPr>
              <p:spPr bwMode="auto">
                <a:xfrm>
                  <a:off x="1933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12" name="Freeform 20"/>
                <p:cNvSpPr>
                  <a:spLocks/>
                </p:cNvSpPr>
                <p:nvPr/>
              </p:nvSpPr>
              <p:spPr bwMode="auto">
                <a:xfrm>
                  <a:off x="16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13" name="Oval 21"/>
                <p:cNvSpPr>
                  <a:spLocks noChangeArrowheads="1"/>
                </p:cNvSpPr>
                <p:nvPr/>
              </p:nvSpPr>
              <p:spPr bwMode="auto">
                <a:xfrm>
                  <a:off x="19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14" name="Oval 22"/>
                <p:cNvSpPr>
                  <a:spLocks noChangeArrowheads="1"/>
                </p:cNvSpPr>
                <p:nvPr/>
              </p:nvSpPr>
              <p:spPr bwMode="auto">
                <a:xfrm>
                  <a:off x="1850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15" name="Oval 23"/>
                <p:cNvSpPr>
                  <a:spLocks noChangeArrowheads="1"/>
                </p:cNvSpPr>
                <p:nvPr/>
              </p:nvSpPr>
              <p:spPr bwMode="auto">
                <a:xfrm>
                  <a:off x="1865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16" name="Freeform 24"/>
                <p:cNvSpPr>
                  <a:spLocks/>
                </p:cNvSpPr>
                <p:nvPr/>
              </p:nvSpPr>
              <p:spPr bwMode="auto">
                <a:xfrm>
                  <a:off x="2248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78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17" name="Freeform 25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18" name="Oval 26"/>
                <p:cNvSpPr>
                  <a:spLocks noChangeArrowheads="1"/>
                </p:cNvSpPr>
                <p:nvPr/>
              </p:nvSpPr>
              <p:spPr bwMode="auto">
                <a:xfrm>
                  <a:off x="2515" y="2084"/>
                  <a:ext cx="158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19" name="Oval 27"/>
                <p:cNvSpPr>
                  <a:spLocks noChangeArrowheads="1"/>
                </p:cNvSpPr>
                <p:nvPr/>
              </p:nvSpPr>
              <p:spPr bwMode="auto">
                <a:xfrm>
                  <a:off x="2505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20" name="Freeform 28"/>
                <p:cNvSpPr>
                  <a:spLocks/>
                </p:cNvSpPr>
                <p:nvPr/>
              </p:nvSpPr>
              <p:spPr bwMode="auto">
                <a:xfrm>
                  <a:off x="2283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21" name="Freeform 29"/>
                <p:cNvSpPr>
                  <a:spLocks/>
                </p:cNvSpPr>
                <p:nvPr/>
              </p:nvSpPr>
              <p:spPr bwMode="auto">
                <a:xfrm>
                  <a:off x="25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22" name="Freeform 30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23" name="Freeform 31"/>
                <p:cNvSpPr>
                  <a:spLocks/>
                </p:cNvSpPr>
                <p:nvPr/>
              </p:nvSpPr>
              <p:spPr bwMode="auto">
                <a:xfrm>
                  <a:off x="2260" y="2017"/>
                  <a:ext cx="213" cy="115"/>
                </a:xfrm>
                <a:custGeom>
                  <a:avLst/>
                  <a:gdLst>
                    <a:gd name="T0" fmla="*/ 1338 w 85"/>
                    <a:gd name="T1" fmla="*/ 0 h 43"/>
                    <a:gd name="T2" fmla="*/ 534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25 w 85"/>
                    <a:gd name="T9" fmla="*/ 230 h 43"/>
                    <a:gd name="T10" fmla="*/ 1338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8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24" name="Oval 32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25" name="Freeform 33"/>
                <p:cNvSpPr>
                  <a:spLocks/>
                </p:cNvSpPr>
                <p:nvPr/>
              </p:nvSpPr>
              <p:spPr bwMode="auto">
                <a:xfrm>
                  <a:off x="2518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26" name="Oval 34"/>
                <p:cNvSpPr>
                  <a:spLocks noChangeArrowheads="1"/>
                </p:cNvSpPr>
                <p:nvPr/>
              </p:nvSpPr>
              <p:spPr bwMode="auto">
                <a:xfrm>
                  <a:off x="2533" y="2100"/>
                  <a:ext cx="42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27" name="Oval 35"/>
                <p:cNvSpPr>
                  <a:spLocks noChangeArrowheads="1"/>
                </p:cNvSpPr>
                <p:nvPr/>
              </p:nvSpPr>
              <p:spPr bwMode="auto">
                <a:xfrm>
                  <a:off x="25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28" name="Freeform 36"/>
                <p:cNvSpPr>
                  <a:spLocks/>
                </p:cNvSpPr>
                <p:nvPr/>
              </p:nvSpPr>
              <p:spPr bwMode="auto">
                <a:xfrm>
                  <a:off x="2290" y="2247"/>
                  <a:ext cx="428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81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29" name="Oval 37"/>
                <p:cNvSpPr>
                  <a:spLocks noChangeArrowheads="1"/>
                </p:cNvSpPr>
                <p:nvPr/>
              </p:nvSpPr>
              <p:spPr bwMode="auto">
                <a:xfrm>
                  <a:off x="2493" y="2076"/>
                  <a:ext cx="157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30" name="Freeform 38"/>
                <p:cNvSpPr>
                  <a:spLocks/>
                </p:cNvSpPr>
                <p:nvPr/>
              </p:nvSpPr>
              <p:spPr bwMode="auto">
                <a:xfrm>
                  <a:off x="22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31" name="Rectangle 39"/>
                <p:cNvSpPr>
                  <a:spLocks noChangeArrowheads="1"/>
                </p:cNvSpPr>
                <p:nvPr/>
              </p:nvSpPr>
              <p:spPr bwMode="auto">
                <a:xfrm>
                  <a:off x="25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32" name="Freeform 40"/>
                <p:cNvSpPr>
                  <a:spLocks/>
                </p:cNvSpPr>
                <p:nvPr/>
              </p:nvSpPr>
              <p:spPr bwMode="auto">
                <a:xfrm>
                  <a:off x="2248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33" name="Oval 41"/>
                <p:cNvSpPr>
                  <a:spLocks noChangeArrowheads="1"/>
                </p:cNvSpPr>
                <p:nvPr/>
              </p:nvSpPr>
              <p:spPr bwMode="auto">
                <a:xfrm>
                  <a:off x="2540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34" name="Oval 42"/>
                <p:cNvSpPr>
                  <a:spLocks noChangeArrowheads="1"/>
                </p:cNvSpPr>
                <p:nvPr/>
              </p:nvSpPr>
              <p:spPr bwMode="auto">
                <a:xfrm>
                  <a:off x="2483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35" name="Oval 43"/>
                <p:cNvSpPr>
                  <a:spLocks noChangeArrowheads="1"/>
                </p:cNvSpPr>
                <p:nvPr/>
              </p:nvSpPr>
              <p:spPr bwMode="auto">
                <a:xfrm>
                  <a:off x="2498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36" name="Freeform 44"/>
                <p:cNvSpPr>
                  <a:spLocks/>
                </p:cNvSpPr>
                <p:nvPr/>
              </p:nvSpPr>
              <p:spPr bwMode="auto">
                <a:xfrm>
                  <a:off x="2880" y="2217"/>
                  <a:ext cx="637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78 w 255"/>
                    <a:gd name="T3" fmla="*/ 653 h 34"/>
                    <a:gd name="T4" fmla="*/ 3974 w 255"/>
                    <a:gd name="T5" fmla="*/ 559 h 34"/>
                    <a:gd name="T6" fmla="*/ 3974 w 255"/>
                    <a:gd name="T7" fmla="*/ 559 h 34"/>
                    <a:gd name="T8" fmla="*/ 3974 w 255"/>
                    <a:gd name="T9" fmla="*/ 0 h 34"/>
                    <a:gd name="T10" fmla="*/ 3807 w 255"/>
                    <a:gd name="T11" fmla="*/ 115 h 34"/>
                    <a:gd name="T12" fmla="*/ 1978 w 255"/>
                    <a:gd name="T13" fmla="*/ 252 h 34"/>
                    <a:gd name="T14" fmla="*/ 167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9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9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37" name="Freeform 45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38" name="Oval 46"/>
                <p:cNvSpPr>
                  <a:spLocks noChangeArrowheads="1"/>
                </p:cNvSpPr>
                <p:nvPr/>
              </p:nvSpPr>
              <p:spPr bwMode="auto">
                <a:xfrm>
                  <a:off x="3147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39" name="Oval 47"/>
                <p:cNvSpPr>
                  <a:spLocks noChangeArrowheads="1"/>
                </p:cNvSpPr>
                <p:nvPr/>
              </p:nvSpPr>
              <p:spPr bwMode="auto">
                <a:xfrm>
                  <a:off x="3137" y="2079"/>
                  <a:ext cx="158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40" name="Freeform 48"/>
                <p:cNvSpPr>
                  <a:spLocks/>
                </p:cNvSpPr>
                <p:nvPr/>
              </p:nvSpPr>
              <p:spPr bwMode="auto">
                <a:xfrm>
                  <a:off x="2915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75 w 237"/>
                    <a:gd name="T3" fmla="*/ 1428 h 82"/>
                    <a:gd name="T4" fmla="*/ 1791 w 237"/>
                    <a:gd name="T5" fmla="*/ 1542 h 82"/>
                    <a:gd name="T6" fmla="*/ 1791 w 237"/>
                    <a:gd name="T7" fmla="*/ 1542 h 82"/>
                    <a:gd name="T8" fmla="*/ 3525 w 237"/>
                    <a:gd name="T9" fmla="*/ 1428 h 82"/>
                    <a:gd name="T10" fmla="*/ 3682 w 237"/>
                    <a:gd name="T11" fmla="*/ 1180 h 82"/>
                    <a:gd name="T12" fmla="*/ 3682 w 237"/>
                    <a:gd name="T13" fmla="*/ 205 h 82"/>
                    <a:gd name="T14" fmla="*/ 3412 w 237"/>
                    <a:gd name="T15" fmla="*/ 0 h 82"/>
                    <a:gd name="T16" fmla="*/ 3525 w 237"/>
                    <a:gd name="T17" fmla="*/ 657 h 82"/>
                    <a:gd name="T18" fmla="*/ 1354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2" y="75"/>
                        <a:pt x="3" y="75"/>
                        <a:pt x="5" y="76"/>
                      </a:cubicBezTo>
                      <a:cubicBezTo>
                        <a:pt x="16" y="79"/>
                        <a:pt x="69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2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6" y="35"/>
                      </a:cubicBezTo>
                      <a:cubicBezTo>
                        <a:pt x="222" y="60"/>
                        <a:pt x="199" y="75"/>
                        <a:pt x="87" y="76"/>
                      </a:cubicBezTo>
                      <a:cubicBezTo>
                        <a:pt x="48" y="77"/>
                        <a:pt x="10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41" name="Freeform 49"/>
                <p:cNvSpPr>
                  <a:spLocks/>
                </p:cNvSpPr>
                <p:nvPr/>
              </p:nvSpPr>
              <p:spPr bwMode="auto">
                <a:xfrm>
                  <a:off x="3202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70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42" name="Freeform 50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28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1" y="1"/>
                        <a:pt x="181" y="1"/>
                        <a:pt x="189" y="1"/>
                      </a:cubicBezTo>
                      <a:cubicBezTo>
                        <a:pt x="172" y="2"/>
                        <a:pt x="134" y="2"/>
                        <a:pt x="98" y="4"/>
                      </a:cubicBezTo>
                      <a:cubicBezTo>
                        <a:pt x="63" y="5"/>
                        <a:pt x="42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43" name="Freeform 51"/>
                <p:cNvSpPr>
                  <a:spLocks/>
                </p:cNvSpPr>
                <p:nvPr/>
              </p:nvSpPr>
              <p:spPr bwMode="auto">
                <a:xfrm>
                  <a:off x="2893" y="2017"/>
                  <a:ext cx="214" cy="115"/>
                </a:xfrm>
                <a:custGeom>
                  <a:avLst/>
                  <a:gdLst>
                    <a:gd name="T0" fmla="*/ 1326 w 86"/>
                    <a:gd name="T1" fmla="*/ 0 h 43"/>
                    <a:gd name="T2" fmla="*/ 528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37 w 86"/>
                    <a:gd name="T9" fmla="*/ 230 h 43"/>
                    <a:gd name="T10" fmla="*/ 1326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44" name="Oval 52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45" name="Freeform 53"/>
                <p:cNvSpPr>
                  <a:spLocks/>
                </p:cNvSpPr>
                <p:nvPr/>
              </p:nvSpPr>
              <p:spPr bwMode="auto">
                <a:xfrm>
                  <a:off x="3150" y="2089"/>
                  <a:ext cx="127" cy="88"/>
                </a:xfrm>
                <a:custGeom>
                  <a:avLst/>
                  <a:gdLst>
                    <a:gd name="T0" fmla="*/ 558 w 51"/>
                    <a:gd name="T1" fmla="*/ 0 h 33"/>
                    <a:gd name="T2" fmla="*/ 650 w 51"/>
                    <a:gd name="T3" fmla="*/ 205 h 33"/>
                    <a:gd name="T4" fmla="*/ 217 w 51"/>
                    <a:gd name="T5" fmla="*/ 547 h 33"/>
                    <a:gd name="T6" fmla="*/ 0 w 51"/>
                    <a:gd name="T7" fmla="*/ 491 h 33"/>
                    <a:gd name="T8" fmla="*/ 341 w 51"/>
                    <a:gd name="T9" fmla="*/ 627 h 33"/>
                    <a:gd name="T10" fmla="*/ 787 w 51"/>
                    <a:gd name="T11" fmla="*/ 285 h 33"/>
                    <a:gd name="T12" fmla="*/ 558 w 51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1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30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6" y="31"/>
                        <a:pt x="13" y="33"/>
                        <a:pt x="22" y="33"/>
                      </a:cubicBezTo>
                      <a:cubicBezTo>
                        <a:pt x="38" y="33"/>
                        <a:pt x="51" y="25"/>
                        <a:pt x="51" y="15"/>
                      </a:cubicBezTo>
                      <a:cubicBezTo>
                        <a:pt x="51" y="9"/>
                        <a:pt x="45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46" name="Oval 54"/>
                <p:cNvSpPr>
                  <a:spLocks noChangeArrowheads="1"/>
                </p:cNvSpPr>
                <p:nvPr/>
              </p:nvSpPr>
              <p:spPr bwMode="auto">
                <a:xfrm>
                  <a:off x="31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47" name="Oval 55"/>
                <p:cNvSpPr>
                  <a:spLocks noChangeArrowheads="1"/>
                </p:cNvSpPr>
                <p:nvPr/>
              </p:nvSpPr>
              <p:spPr bwMode="auto">
                <a:xfrm>
                  <a:off x="3172" y="2105"/>
                  <a:ext cx="18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48" name="Freeform 56"/>
                <p:cNvSpPr>
                  <a:spLocks/>
                </p:cNvSpPr>
                <p:nvPr/>
              </p:nvSpPr>
              <p:spPr bwMode="auto">
                <a:xfrm>
                  <a:off x="2923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49" name="Oval 57"/>
                <p:cNvSpPr>
                  <a:spLocks noChangeArrowheads="1"/>
                </p:cNvSpPr>
                <p:nvPr/>
              </p:nvSpPr>
              <p:spPr bwMode="auto">
                <a:xfrm>
                  <a:off x="31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50" name="Freeform 58"/>
                <p:cNvSpPr>
                  <a:spLocks/>
                </p:cNvSpPr>
                <p:nvPr/>
              </p:nvSpPr>
              <p:spPr bwMode="auto">
                <a:xfrm>
                  <a:off x="2878" y="2007"/>
                  <a:ext cx="642" cy="245"/>
                </a:xfrm>
                <a:custGeom>
                  <a:avLst/>
                  <a:gdLst>
                    <a:gd name="T0" fmla="*/ 1996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1996 w 257"/>
                    <a:gd name="T11" fmla="*/ 21 h 92"/>
                    <a:gd name="T12" fmla="*/ 1996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1996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8" y="92"/>
                      </a:moveTo>
                      <a:cubicBezTo>
                        <a:pt x="80" y="92"/>
                        <a:pt x="24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51" name="Rectangle 59"/>
                <p:cNvSpPr>
                  <a:spLocks noChangeArrowheads="1"/>
                </p:cNvSpPr>
                <p:nvPr/>
              </p:nvSpPr>
              <p:spPr bwMode="auto">
                <a:xfrm>
                  <a:off x="3197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52" name="Freeform 60"/>
                <p:cNvSpPr>
                  <a:spLocks/>
                </p:cNvSpPr>
                <p:nvPr/>
              </p:nvSpPr>
              <p:spPr bwMode="auto">
                <a:xfrm>
                  <a:off x="2880" y="2295"/>
                  <a:ext cx="637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78 w 255"/>
                    <a:gd name="T5" fmla="*/ 88 h 5"/>
                    <a:gd name="T6" fmla="*/ 3974 w 255"/>
                    <a:gd name="T7" fmla="*/ 0 h 5"/>
                    <a:gd name="T8" fmla="*/ 3974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9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53" name="Oval 61"/>
                <p:cNvSpPr>
                  <a:spLocks noChangeArrowheads="1"/>
                </p:cNvSpPr>
                <p:nvPr/>
              </p:nvSpPr>
              <p:spPr bwMode="auto">
                <a:xfrm>
                  <a:off x="3172" y="2068"/>
                  <a:ext cx="18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54" name="Oval 62"/>
                <p:cNvSpPr>
                  <a:spLocks noChangeArrowheads="1"/>
                </p:cNvSpPr>
                <p:nvPr/>
              </p:nvSpPr>
              <p:spPr bwMode="auto">
                <a:xfrm>
                  <a:off x="3117" y="2108"/>
                  <a:ext cx="18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55" name="Oval 63"/>
                <p:cNvSpPr>
                  <a:spLocks noChangeArrowheads="1"/>
                </p:cNvSpPr>
                <p:nvPr/>
              </p:nvSpPr>
              <p:spPr bwMode="auto">
                <a:xfrm>
                  <a:off x="3132" y="2071"/>
                  <a:ext cx="33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56" name="Freeform 64"/>
                <p:cNvSpPr>
                  <a:spLocks/>
                </p:cNvSpPr>
                <p:nvPr/>
              </p:nvSpPr>
              <p:spPr bwMode="auto">
                <a:xfrm>
                  <a:off x="3515" y="2217"/>
                  <a:ext cx="635" cy="91"/>
                </a:xfrm>
                <a:custGeom>
                  <a:avLst/>
                  <a:gdLst>
                    <a:gd name="T0" fmla="*/ 0 w 254"/>
                    <a:gd name="T1" fmla="*/ 573 h 34"/>
                    <a:gd name="T2" fmla="*/ 1988 w 254"/>
                    <a:gd name="T3" fmla="*/ 653 h 34"/>
                    <a:gd name="T4" fmla="*/ 3970 w 254"/>
                    <a:gd name="T5" fmla="*/ 559 h 34"/>
                    <a:gd name="T6" fmla="*/ 3970 w 254"/>
                    <a:gd name="T7" fmla="*/ 559 h 34"/>
                    <a:gd name="T8" fmla="*/ 3970 w 254"/>
                    <a:gd name="T9" fmla="*/ 0 h 34"/>
                    <a:gd name="T10" fmla="*/ 3800 w 254"/>
                    <a:gd name="T11" fmla="*/ 115 h 34"/>
                    <a:gd name="T12" fmla="*/ 1988 w 254"/>
                    <a:gd name="T13" fmla="*/ 252 h 34"/>
                    <a:gd name="T14" fmla="*/ 158 w 254"/>
                    <a:gd name="T15" fmla="*/ 115 h 34"/>
                    <a:gd name="T16" fmla="*/ 0 w 254"/>
                    <a:gd name="T17" fmla="*/ 21 h 34"/>
                    <a:gd name="T18" fmla="*/ 0 w 254"/>
                    <a:gd name="T19" fmla="*/ 559 h 34"/>
                    <a:gd name="T20" fmla="*/ 0 w 254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4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5" y="34"/>
                        <a:pt x="253" y="31"/>
                        <a:pt x="254" y="29"/>
                      </a:cubicBezTo>
                      <a:cubicBezTo>
                        <a:pt x="254" y="29"/>
                        <a:pt x="254" y="29"/>
                        <a:pt x="254" y="29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cubicBezTo>
                        <a:pt x="253" y="2"/>
                        <a:pt x="249" y="4"/>
                        <a:pt x="243" y="6"/>
                      </a:cubicBezTo>
                      <a:cubicBezTo>
                        <a:pt x="231" y="10"/>
                        <a:pt x="175" y="13"/>
                        <a:pt x="127" y="13"/>
                      </a:cubicBezTo>
                      <a:cubicBezTo>
                        <a:pt x="78" y="13"/>
                        <a:pt x="23" y="10"/>
                        <a:pt x="10" y="6"/>
                      </a:cubicBezTo>
                      <a:cubicBezTo>
                        <a:pt x="4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57" name="Freeform 65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58" name="Oval 66"/>
                <p:cNvSpPr>
                  <a:spLocks noChangeArrowheads="1"/>
                </p:cNvSpPr>
                <p:nvPr/>
              </p:nvSpPr>
              <p:spPr bwMode="auto">
                <a:xfrm>
                  <a:off x="3780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59" name="Oval 67"/>
                <p:cNvSpPr>
                  <a:spLocks noChangeArrowheads="1"/>
                </p:cNvSpPr>
                <p:nvPr/>
              </p:nvSpPr>
              <p:spPr bwMode="auto">
                <a:xfrm>
                  <a:off x="3770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60" name="Freeform 68"/>
                <p:cNvSpPr>
                  <a:spLocks/>
                </p:cNvSpPr>
                <p:nvPr/>
              </p:nvSpPr>
              <p:spPr bwMode="auto">
                <a:xfrm>
                  <a:off x="3550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4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61" name="Freeform 69"/>
                <p:cNvSpPr>
                  <a:spLocks/>
                </p:cNvSpPr>
                <p:nvPr/>
              </p:nvSpPr>
              <p:spPr bwMode="auto">
                <a:xfrm>
                  <a:off x="3835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100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62" name="Freeform 70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63" name="Freeform 71"/>
                <p:cNvSpPr>
                  <a:spLocks/>
                </p:cNvSpPr>
                <p:nvPr/>
              </p:nvSpPr>
              <p:spPr bwMode="auto">
                <a:xfrm>
                  <a:off x="3525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64" name="Oval 72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65" name="Freeform 73"/>
                <p:cNvSpPr>
                  <a:spLocks/>
                </p:cNvSpPr>
                <p:nvPr/>
              </p:nvSpPr>
              <p:spPr bwMode="auto">
                <a:xfrm>
                  <a:off x="3785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58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66" name="Oval 74"/>
                <p:cNvSpPr>
                  <a:spLocks noChangeArrowheads="1"/>
                </p:cNvSpPr>
                <p:nvPr/>
              </p:nvSpPr>
              <p:spPr bwMode="auto">
                <a:xfrm>
                  <a:off x="3797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67" name="Oval 75"/>
                <p:cNvSpPr>
                  <a:spLocks noChangeArrowheads="1"/>
                </p:cNvSpPr>
                <p:nvPr/>
              </p:nvSpPr>
              <p:spPr bwMode="auto">
                <a:xfrm>
                  <a:off x="3805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68" name="Freeform 76"/>
                <p:cNvSpPr>
                  <a:spLocks/>
                </p:cNvSpPr>
                <p:nvPr/>
              </p:nvSpPr>
              <p:spPr bwMode="auto">
                <a:xfrm>
                  <a:off x="3557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69" name="Oval 77"/>
                <p:cNvSpPr>
                  <a:spLocks noChangeArrowheads="1"/>
                </p:cNvSpPr>
                <p:nvPr/>
              </p:nvSpPr>
              <p:spPr bwMode="auto">
                <a:xfrm>
                  <a:off x="3757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70" name="Freeform 78"/>
                <p:cNvSpPr>
                  <a:spLocks/>
                </p:cNvSpPr>
                <p:nvPr/>
              </p:nvSpPr>
              <p:spPr bwMode="auto">
                <a:xfrm>
                  <a:off x="3510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3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71" name="Rectangle 79"/>
                <p:cNvSpPr>
                  <a:spLocks noChangeArrowheads="1"/>
                </p:cNvSpPr>
                <p:nvPr/>
              </p:nvSpPr>
              <p:spPr bwMode="auto">
                <a:xfrm>
                  <a:off x="3832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72" name="Freeform 80"/>
                <p:cNvSpPr>
                  <a:spLocks/>
                </p:cNvSpPr>
                <p:nvPr/>
              </p:nvSpPr>
              <p:spPr bwMode="auto">
                <a:xfrm>
                  <a:off x="3515" y="2295"/>
                  <a:ext cx="635" cy="13"/>
                </a:xfrm>
                <a:custGeom>
                  <a:avLst/>
                  <a:gdLst>
                    <a:gd name="T0" fmla="*/ 0 w 254"/>
                    <a:gd name="T1" fmla="*/ 0 h 5"/>
                    <a:gd name="T2" fmla="*/ 0 w 254"/>
                    <a:gd name="T3" fmla="*/ 21 h 5"/>
                    <a:gd name="T4" fmla="*/ 1988 w 254"/>
                    <a:gd name="T5" fmla="*/ 88 h 5"/>
                    <a:gd name="T6" fmla="*/ 3970 w 254"/>
                    <a:gd name="T7" fmla="*/ 0 h 5"/>
                    <a:gd name="T8" fmla="*/ 3970 w 25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4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5" y="5"/>
                        <a:pt x="253" y="2"/>
                        <a:pt x="254" y="0"/>
                      </a:cubicBezTo>
                      <a:cubicBezTo>
                        <a:pt x="254" y="0"/>
                        <a:pt x="254" y="0"/>
                        <a:pt x="254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73" name="Oval 81"/>
                <p:cNvSpPr>
                  <a:spLocks noChangeArrowheads="1"/>
                </p:cNvSpPr>
                <p:nvPr/>
              </p:nvSpPr>
              <p:spPr bwMode="auto">
                <a:xfrm>
                  <a:off x="3805" y="2068"/>
                  <a:ext cx="20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74" name="Oval 82"/>
                <p:cNvSpPr>
                  <a:spLocks noChangeArrowheads="1"/>
                </p:cNvSpPr>
                <p:nvPr/>
              </p:nvSpPr>
              <p:spPr bwMode="auto">
                <a:xfrm>
                  <a:off x="3750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75" name="Oval 83"/>
                <p:cNvSpPr>
                  <a:spLocks noChangeArrowheads="1"/>
                </p:cNvSpPr>
                <p:nvPr/>
              </p:nvSpPr>
              <p:spPr bwMode="auto">
                <a:xfrm>
                  <a:off x="3765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76" name="Freeform 84"/>
                <p:cNvSpPr>
                  <a:spLocks/>
                </p:cNvSpPr>
                <p:nvPr/>
              </p:nvSpPr>
              <p:spPr bwMode="auto">
                <a:xfrm>
                  <a:off x="4147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1992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05 w 255"/>
                    <a:gd name="T11" fmla="*/ 115 h 34"/>
                    <a:gd name="T12" fmla="*/ 1992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1" y="32"/>
                        <a:pt x="78" y="34"/>
                        <a:pt x="127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49" y="4"/>
                        <a:pt x="243" y="6"/>
                      </a:cubicBezTo>
                      <a:cubicBezTo>
                        <a:pt x="231" y="10"/>
                        <a:pt x="176" y="13"/>
                        <a:pt x="127" y="13"/>
                      </a:cubicBezTo>
                      <a:cubicBezTo>
                        <a:pt x="78" y="13"/>
                        <a:pt x="23" y="10"/>
                        <a:pt x="11" y="6"/>
                      </a:cubicBezTo>
                      <a:cubicBezTo>
                        <a:pt x="5" y="4"/>
                        <a:pt x="1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77" name="Freeform 85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78" name="Oval 86"/>
                <p:cNvSpPr>
                  <a:spLocks noChangeArrowheads="1"/>
                </p:cNvSpPr>
                <p:nvPr/>
              </p:nvSpPr>
              <p:spPr bwMode="auto">
                <a:xfrm>
                  <a:off x="4415" y="2084"/>
                  <a:ext cx="157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79" name="Oval 87"/>
                <p:cNvSpPr>
                  <a:spLocks noChangeArrowheads="1"/>
                </p:cNvSpPr>
                <p:nvPr/>
              </p:nvSpPr>
              <p:spPr bwMode="auto">
                <a:xfrm>
                  <a:off x="4405" y="2079"/>
                  <a:ext cx="157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80" name="Freeform 88"/>
                <p:cNvSpPr>
                  <a:spLocks/>
                </p:cNvSpPr>
                <p:nvPr/>
              </p:nvSpPr>
              <p:spPr bwMode="auto">
                <a:xfrm>
                  <a:off x="4182" y="2023"/>
                  <a:ext cx="593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3 w 237"/>
                    <a:gd name="T3" fmla="*/ 1428 h 82"/>
                    <a:gd name="T4" fmla="*/ 1804 w 237"/>
                    <a:gd name="T5" fmla="*/ 1542 h 82"/>
                    <a:gd name="T6" fmla="*/ 1804 w 237"/>
                    <a:gd name="T7" fmla="*/ 1542 h 82"/>
                    <a:gd name="T8" fmla="*/ 3538 w 237"/>
                    <a:gd name="T9" fmla="*/ 1428 h 82"/>
                    <a:gd name="T10" fmla="*/ 3693 w 237"/>
                    <a:gd name="T11" fmla="*/ 1180 h 82"/>
                    <a:gd name="T12" fmla="*/ 3693 w 237"/>
                    <a:gd name="T13" fmla="*/ 205 h 82"/>
                    <a:gd name="T14" fmla="*/ 3430 w 237"/>
                    <a:gd name="T15" fmla="*/ 0 h 82"/>
                    <a:gd name="T16" fmla="*/ 3525 w 237"/>
                    <a:gd name="T17" fmla="*/ 657 h 82"/>
                    <a:gd name="T18" fmla="*/ 1346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3" y="75"/>
                        <a:pt x="4" y="76"/>
                      </a:cubicBezTo>
                      <a:cubicBezTo>
                        <a:pt x="16" y="79"/>
                        <a:pt x="68" y="82"/>
                        <a:pt x="115" y="82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161" y="82"/>
                        <a:pt x="214" y="79"/>
                        <a:pt x="226" y="76"/>
                      </a:cubicBezTo>
                      <a:cubicBezTo>
                        <a:pt x="237" y="72"/>
                        <a:pt x="236" y="68"/>
                        <a:pt x="236" y="63"/>
                      </a:cubicBezTo>
                      <a:cubicBezTo>
                        <a:pt x="236" y="58"/>
                        <a:pt x="236" y="17"/>
                        <a:pt x="236" y="11"/>
                      </a:cubicBezTo>
                      <a:cubicBezTo>
                        <a:pt x="236" y="6"/>
                        <a:pt x="230" y="2"/>
                        <a:pt x="219" y="0"/>
                      </a:cubicBezTo>
                      <a:cubicBezTo>
                        <a:pt x="233" y="3"/>
                        <a:pt x="228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8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81" name="Freeform 89"/>
                <p:cNvSpPr>
                  <a:spLocks/>
                </p:cNvSpPr>
                <p:nvPr/>
              </p:nvSpPr>
              <p:spPr bwMode="auto">
                <a:xfrm>
                  <a:off x="4470" y="2052"/>
                  <a:ext cx="305" cy="189"/>
                </a:xfrm>
                <a:custGeom>
                  <a:avLst/>
                  <a:gdLst>
                    <a:gd name="T0" fmla="*/ 0 w 122"/>
                    <a:gd name="T1" fmla="*/ 1339 h 71"/>
                    <a:gd name="T2" fmla="*/ 1738 w 122"/>
                    <a:gd name="T3" fmla="*/ 1227 h 71"/>
                    <a:gd name="T4" fmla="*/ 1895 w 122"/>
                    <a:gd name="T5" fmla="*/ 977 h 71"/>
                    <a:gd name="T6" fmla="*/ 1895 w 122"/>
                    <a:gd name="T7" fmla="*/ 0 h 71"/>
                    <a:gd name="T8" fmla="*/ 1688 w 122"/>
                    <a:gd name="T9" fmla="*/ 1020 h 71"/>
                    <a:gd name="T10" fmla="*/ 0 w 122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2" h="71">
                      <a:moveTo>
                        <a:pt x="0" y="71"/>
                      </a:moveTo>
                      <a:cubicBezTo>
                        <a:pt x="46" y="71"/>
                        <a:pt x="99" y="68"/>
                        <a:pt x="111" y="65"/>
                      </a:cubicBezTo>
                      <a:cubicBezTo>
                        <a:pt x="122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1" y="8"/>
                        <a:pt x="116" y="46"/>
                        <a:pt x="108" y="54"/>
                      </a:cubicBezTo>
                      <a:cubicBezTo>
                        <a:pt x="100" y="61"/>
                        <a:pt x="79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82" name="Freeform 90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470" cy="182"/>
                </a:xfrm>
                <a:custGeom>
                  <a:avLst/>
                  <a:gdLst>
                    <a:gd name="T0" fmla="*/ 0 w 188"/>
                    <a:gd name="T1" fmla="*/ 1303 h 68"/>
                    <a:gd name="T2" fmla="*/ 0 w 188"/>
                    <a:gd name="T3" fmla="*/ 265 h 68"/>
                    <a:gd name="T4" fmla="*/ 533 w 188"/>
                    <a:gd name="T5" fmla="*/ 21 h 68"/>
                    <a:gd name="T6" fmla="*/ 1875 w 188"/>
                    <a:gd name="T7" fmla="*/ 21 h 68"/>
                    <a:gd name="T8" fmla="*/ 2938 w 188"/>
                    <a:gd name="T9" fmla="*/ 21 h 68"/>
                    <a:gd name="T10" fmla="*/ 1533 w 188"/>
                    <a:gd name="T11" fmla="*/ 78 h 68"/>
                    <a:gd name="T12" fmla="*/ 438 w 188"/>
                    <a:gd name="T13" fmla="*/ 230 h 68"/>
                    <a:gd name="T14" fmla="*/ 0 w 188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8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0" y="1"/>
                        <a:pt x="120" y="1"/>
                      </a:cubicBezTo>
                      <a:cubicBezTo>
                        <a:pt x="131" y="1"/>
                        <a:pt x="181" y="1"/>
                        <a:pt x="188" y="1"/>
                      </a:cubicBezTo>
                      <a:cubicBezTo>
                        <a:pt x="171" y="2"/>
                        <a:pt x="134" y="2"/>
                        <a:pt x="98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83" name="Freeform 91"/>
                <p:cNvSpPr>
                  <a:spLocks/>
                </p:cNvSpPr>
                <p:nvPr/>
              </p:nvSpPr>
              <p:spPr bwMode="auto">
                <a:xfrm>
                  <a:off x="4160" y="2017"/>
                  <a:ext cx="212" cy="115"/>
                </a:xfrm>
                <a:custGeom>
                  <a:avLst/>
                  <a:gdLst>
                    <a:gd name="T0" fmla="*/ 1319 w 85"/>
                    <a:gd name="T1" fmla="*/ 0 h 43"/>
                    <a:gd name="T2" fmla="*/ 529 w 85"/>
                    <a:gd name="T3" fmla="*/ 21 h 43"/>
                    <a:gd name="T4" fmla="*/ 0 w 85"/>
                    <a:gd name="T5" fmla="*/ 265 h 43"/>
                    <a:gd name="T6" fmla="*/ 0 w 85"/>
                    <a:gd name="T7" fmla="*/ 824 h 43"/>
                    <a:gd name="T8" fmla="*/ 137 w 85"/>
                    <a:gd name="T9" fmla="*/ 230 h 43"/>
                    <a:gd name="T10" fmla="*/ 1319 w 85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43">
                      <a:moveTo>
                        <a:pt x="85" y="0"/>
                      </a:moveTo>
                      <a:cubicBezTo>
                        <a:pt x="66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1" y="36"/>
                        <a:pt x="5" y="18"/>
                        <a:pt x="9" y="12"/>
                      </a:cubicBezTo>
                      <a:cubicBezTo>
                        <a:pt x="12" y="5"/>
                        <a:pt x="27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84" name="Oval 92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85" name="Freeform 93"/>
                <p:cNvSpPr>
                  <a:spLocks/>
                </p:cNvSpPr>
                <p:nvPr/>
              </p:nvSpPr>
              <p:spPr bwMode="auto">
                <a:xfrm>
                  <a:off x="4417" y="2089"/>
                  <a:ext cx="125" cy="88"/>
                </a:xfrm>
                <a:custGeom>
                  <a:avLst/>
                  <a:gdLst>
                    <a:gd name="T0" fmla="*/ 563 w 50"/>
                    <a:gd name="T1" fmla="*/ 0 h 33"/>
                    <a:gd name="T2" fmla="*/ 658 w 50"/>
                    <a:gd name="T3" fmla="*/ 205 h 33"/>
                    <a:gd name="T4" fmla="*/ 220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63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6" y="0"/>
                      </a:moveTo>
                      <a:cubicBezTo>
                        <a:pt x="40" y="3"/>
                        <a:pt x="42" y="7"/>
                        <a:pt x="42" y="11"/>
                      </a:cubicBezTo>
                      <a:cubicBezTo>
                        <a:pt x="42" y="21"/>
                        <a:pt x="29" y="29"/>
                        <a:pt x="14" y="29"/>
                      </a:cubicBezTo>
                      <a:cubicBezTo>
                        <a:pt x="9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8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6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86" name="Oval 94"/>
                <p:cNvSpPr>
                  <a:spLocks noChangeArrowheads="1"/>
                </p:cNvSpPr>
                <p:nvPr/>
              </p:nvSpPr>
              <p:spPr bwMode="auto">
                <a:xfrm>
                  <a:off x="4432" y="2100"/>
                  <a:ext cx="43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87" name="Oval 95"/>
                <p:cNvSpPr>
                  <a:spLocks noChangeArrowheads="1"/>
                </p:cNvSpPr>
                <p:nvPr/>
              </p:nvSpPr>
              <p:spPr bwMode="auto">
                <a:xfrm>
                  <a:off x="4440" y="2105"/>
                  <a:ext cx="15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88" name="Freeform 96"/>
                <p:cNvSpPr>
                  <a:spLocks/>
                </p:cNvSpPr>
                <p:nvPr/>
              </p:nvSpPr>
              <p:spPr bwMode="auto">
                <a:xfrm>
                  <a:off x="4190" y="2247"/>
                  <a:ext cx="427" cy="26"/>
                </a:xfrm>
                <a:custGeom>
                  <a:avLst/>
                  <a:gdLst>
                    <a:gd name="T0" fmla="*/ 0 w 171"/>
                    <a:gd name="T1" fmla="*/ 0 h 10"/>
                    <a:gd name="T2" fmla="*/ 2662 w 171"/>
                    <a:gd name="T3" fmla="*/ 55 h 10"/>
                    <a:gd name="T4" fmla="*/ 0 w 171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" h="10">
                      <a:moveTo>
                        <a:pt x="0" y="0"/>
                      </a:moveTo>
                      <a:cubicBezTo>
                        <a:pt x="20" y="4"/>
                        <a:pt x="107" y="8"/>
                        <a:pt x="171" y="3"/>
                      </a:cubicBezTo>
                      <a:cubicBezTo>
                        <a:pt x="127" y="10"/>
                        <a:pt x="34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89" name="Oval 97"/>
                <p:cNvSpPr>
                  <a:spLocks noChangeArrowheads="1"/>
                </p:cNvSpPr>
                <p:nvPr/>
              </p:nvSpPr>
              <p:spPr bwMode="auto">
                <a:xfrm>
                  <a:off x="4392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90" name="Freeform 98"/>
                <p:cNvSpPr>
                  <a:spLocks/>
                </p:cNvSpPr>
                <p:nvPr/>
              </p:nvSpPr>
              <p:spPr bwMode="auto">
                <a:xfrm>
                  <a:off x="4145" y="2007"/>
                  <a:ext cx="640" cy="245"/>
                </a:xfrm>
                <a:custGeom>
                  <a:avLst/>
                  <a:gdLst>
                    <a:gd name="T0" fmla="*/ 2000 w 256"/>
                    <a:gd name="T1" fmla="*/ 1736 h 92"/>
                    <a:gd name="T2" fmla="*/ 188 w 256"/>
                    <a:gd name="T3" fmla="*/ 1603 h 92"/>
                    <a:gd name="T4" fmla="*/ 20 w 256"/>
                    <a:gd name="T5" fmla="*/ 1361 h 92"/>
                    <a:gd name="T6" fmla="*/ 20 w 256"/>
                    <a:gd name="T7" fmla="*/ 375 h 92"/>
                    <a:gd name="T8" fmla="*/ 583 w 256"/>
                    <a:gd name="T9" fmla="*/ 21 h 92"/>
                    <a:gd name="T10" fmla="*/ 2000 w 256"/>
                    <a:gd name="T11" fmla="*/ 21 h 92"/>
                    <a:gd name="T12" fmla="*/ 2000 w 256"/>
                    <a:gd name="T13" fmla="*/ 21 h 92"/>
                    <a:gd name="T14" fmla="*/ 3425 w 256"/>
                    <a:gd name="T15" fmla="*/ 21 h 92"/>
                    <a:gd name="T16" fmla="*/ 3988 w 256"/>
                    <a:gd name="T17" fmla="*/ 375 h 92"/>
                    <a:gd name="T18" fmla="*/ 3988 w 256"/>
                    <a:gd name="T19" fmla="*/ 1361 h 92"/>
                    <a:gd name="T20" fmla="*/ 3813 w 256"/>
                    <a:gd name="T21" fmla="*/ 1603 h 92"/>
                    <a:gd name="T22" fmla="*/ 2000 w 256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6" h="92">
                      <a:moveTo>
                        <a:pt x="128" y="92"/>
                      </a:moveTo>
                      <a:cubicBezTo>
                        <a:pt x="79" y="92"/>
                        <a:pt x="24" y="89"/>
                        <a:pt x="12" y="85"/>
                      </a:cubicBezTo>
                      <a:cubicBezTo>
                        <a:pt x="0" y="81"/>
                        <a:pt x="1" y="77"/>
                        <a:pt x="1" y="72"/>
                      </a:cubicBezTo>
                      <a:cubicBezTo>
                        <a:pt x="1" y="66"/>
                        <a:pt x="1" y="27"/>
                        <a:pt x="1" y="20"/>
                      </a:cubicBezTo>
                      <a:cubicBezTo>
                        <a:pt x="1" y="6"/>
                        <a:pt x="14" y="1"/>
                        <a:pt x="37" y="1"/>
                      </a:cubicBezTo>
                      <a:cubicBezTo>
                        <a:pt x="60" y="0"/>
                        <a:pt x="128" y="1"/>
                        <a:pt x="128" y="1"/>
                      </a:cubicBezTo>
                      <a:cubicBezTo>
                        <a:pt x="128" y="1"/>
                        <a:pt x="128" y="1"/>
                        <a:pt x="128" y="1"/>
                      </a:cubicBezTo>
                      <a:cubicBezTo>
                        <a:pt x="128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6" y="81"/>
                        <a:pt x="244" y="85"/>
                      </a:cubicBezTo>
                      <a:cubicBezTo>
                        <a:pt x="232" y="89"/>
                        <a:pt x="177" y="92"/>
                        <a:pt x="128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91" name="Rectangle 99"/>
                <p:cNvSpPr>
                  <a:spLocks noChangeArrowheads="1"/>
                </p:cNvSpPr>
                <p:nvPr/>
              </p:nvSpPr>
              <p:spPr bwMode="auto">
                <a:xfrm>
                  <a:off x="4465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92" name="Freeform 100"/>
                <p:cNvSpPr>
                  <a:spLocks/>
                </p:cNvSpPr>
                <p:nvPr/>
              </p:nvSpPr>
              <p:spPr bwMode="auto">
                <a:xfrm>
                  <a:off x="4147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1992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78" y="5"/>
                        <a:pt x="127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93" name="Oval 101"/>
                <p:cNvSpPr>
                  <a:spLocks noChangeArrowheads="1"/>
                </p:cNvSpPr>
                <p:nvPr/>
              </p:nvSpPr>
              <p:spPr bwMode="auto">
                <a:xfrm>
                  <a:off x="4440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94" name="Oval 102"/>
                <p:cNvSpPr>
                  <a:spLocks noChangeArrowheads="1"/>
                </p:cNvSpPr>
                <p:nvPr/>
              </p:nvSpPr>
              <p:spPr bwMode="auto">
                <a:xfrm>
                  <a:off x="4382" y="2108"/>
                  <a:ext cx="20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95" name="Oval 103"/>
                <p:cNvSpPr>
                  <a:spLocks noChangeArrowheads="1"/>
                </p:cNvSpPr>
                <p:nvPr/>
              </p:nvSpPr>
              <p:spPr bwMode="auto">
                <a:xfrm>
                  <a:off x="4397" y="2071"/>
                  <a:ext cx="35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96" name="Freeform 104"/>
                <p:cNvSpPr>
                  <a:spLocks/>
                </p:cNvSpPr>
                <p:nvPr/>
              </p:nvSpPr>
              <p:spPr bwMode="auto">
                <a:xfrm>
                  <a:off x="980" y="2217"/>
                  <a:ext cx="638" cy="91"/>
                </a:xfrm>
                <a:custGeom>
                  <a:avLst/>
                  <a:gdLst>
                    <a:gd name="T0" fmla="*/ 0 w 255"/>
                    <a:gd name="T1" fmla="*/ 573 h 34"/>
                    <a:gd name="T2" fmla="*/ 2004 w 255"/>
                    <a:gd name="T3" fmla="*/ 653 h 34"/>
                    <a:gd name="T4" fmla="*/ 3993 w 255"/>
                    <a:gd name="T5" fmla="*/ 559 h 34"/>
                    <a:gd name="T6" fmla="*/ 3993 w 255"/>
                    <a:gd name="T7" fmla="*/ 559 h 34"/>
                    <a:gd name="T8" fmla="*/ 3993 w 255"/>
                    <a:gd name="T9" fmla="*/ 0 h 34"/>
                    <a:gd name="T10" fmla="*/ 3818 w 255"/>
                    <a:gd name="T11" fmla="*/ 115 h 34"/>
                    <a:gd name="T12" fmla="*/ 2004 w 255"/>
                    <a:gd name="T13" fmla="*/ 252 h 34"/>
                    <a:gd name="T14" fmla="*/ 175 w 255"/>
                    <a:gd name="T15" fmla="*/ 115 h 34"/>
                    <a:gd name="T16" fmla="*/ 0 w 255"/>
                    <a:gd name="T17" fmla="*/ 21 h 34"/>
                    <a:gd name="T18" fmla="*/ 0 w 255"/>
                    <a:gd name="T19" fmla="*/ 559 h 34"/>
                    <a:gd name="T20" fmla="*/ 0 w 255"/>
                    <a:gd name="T21" fmla="*/ 57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55" h="34">
                      <a:moveTo>
                        <a:pt x="0" y="30"/>
                      </a:moveTo>
                      <a:cubicBezTo>
                        <a:pt x="2" y="32"/>
                        <a:pt x="79" y="34"/>
                        <a:pt x="128" y="34"/>
                      </a:cubicBezTo>
                      <a:cubicBezTo>
                        <a:pt x="176" y="34"/>
                        <a:pt x="254" y="31"/>
                        <a:pt x="255" y="29"/>
                      </a:cubicBezTo>
                      <a:cubicBezTo>
                        <a:pt x="255" y="29"/>
                        <a:pt x="255" y="29"/>
                        <a:pt x="255" y="29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2"/>
                        <a:pt x="250" y="4"/>
                        <a:pt x="244" y="6"/>
                      </a:cubicBezTo>
                      <a:cubicBezTo>
                        <a:pt x="231" y="10"/>
                        <a:pt x="176" y="13"/>
                        <a:pt x="128" y="13"/>
                      </a:cubicBezTo>
                      <a:cubicBezTo>
                        <a:pt x="79" y="13"/>
                        <a:pt x="24" y="10"/>
                        <a:pt x="11" y="6"/>
                      </a:cubicBezTo>
                      <a:cubicBezTo>
                        <a:pt x="5" y="4"/>
                        <a:pt x="2" y="3"/>
                        <a:pt x="0" y="1"/>
                      </a:cubicBezTo>
                      <a:cubicBezTo>
                        <a:pt x="0" y="29"/>
                        <a:pt x="0" y="29"/>
                        <a:pt x="0" y="29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BDE4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97" name="Freeform 105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solidFill>
                  <a:srgbClr val="F3C9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198" name="Oval 106"/>
                <p:cNvSpPr>
                  <a:spLocks noChangeArrowheads="1"/>
                </p:cNvSpPr>
                <p:nvPr/>
              </p:nvSpPr>
              <p:spPr bwMode="auto">
                <a:xfrm>
                  <a:off x="1248" y="2084"/>
                  <a:ext cx="160" cy="107"/>
                </a:xfrm>
                <a:prstGeom prst="ellipse">
                  <a:avLst/>
                </a:pr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199" name="Oval 107"/>
                <p:cNvSpPr>
                  <a:spLocks noChangeArrowheads="1"/>
                </p:cNvSpPr>
                <p:nvPr/>
              </p:nvSpPr>
              <p:spPr bwMode="auto">
                <a:xfrm>
                  <a:off x="1238" y="2079"/>
                  <a:ext cx="160" cy="109"/>
                </a:xfrm>
                <a:prstGeom prst="ellipse">
                  <a:avLst/>
                </a:pr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00" name="Freeform 108"/>
                <p:cNvSpPr>
                  <a:spLocks/>
                </p:cNvSpPr>
                <p:nvPr/>
              </p:nvSpPr>
              <p:spPr bwMode="auto">
                <a:xfrm>
                  <a:off x="1018" y="2023"/>
                  <a:ext cx="592" cy="218"/>
                </a:xfrm>
                <a:custGeom>
                  <a:avLst/>
                  <a:gdLst>
                    <a:gd name="T0" fmla="*/ 0 w 237"/>
                    <a:gd name="T1" fmla="*/ 1393 h 82"/>
                    <a:gd name="T2" fmla="*/ 62 w 237"/>
                    <a:gd name="T3" fmla="*/ 1428 h 82"/>
                    <a:gd name="T4" fmla="*/ 1778 w 237"/>
                    <a:gd name="T5" fmla="*/ 1542 h 82"/>
                    <a:gd name="T6" fmla="*/ 1778 w 237"/>
                    <a:gd name="T7" fmla="*/ 1542 h 82"/>
                    <a:gd name="T8" fmla="*/ 3507 w 237"/>
                    <a:gd name="T9" fmla="*/ 1428 h 82"/>
                    <a:gd name="T10" fmla="*/ 3662 w 237"/>
                    <a:gd name="T11" fmla="*/ 1180 h 82"/>
                    <a:gd name="T12" fmla="*/ 3662 w 237"/>
                    <a:gd name="T13" fmla="*/ 205 h 82"/>
                    <a:gd name="T14" fmla="*/ 3400 w 237"/>
                    <a:gd name="T15" fmla="*/ 0 h 82"/>
                    <a:gd name="T16" fmla="*/ 3507 w 237"/>
                    <a:gd name="T17" fmla="*/ 657 h 82"/>
                    <a:gd name="T18" fmla="*/ 1341 w 237"/>
                    <a:gd name="T19" fmla="*/ 1428 h 82"/>
                    <a:gd name="T20" fmla="*/ 0 w 237"/>
                    <a:gd name="T21" fmla="*/ 1393 h 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37" h="82">
                      <a:moveTo>
                        <a:pt x="0" y="74"/>
                      </a:moveTo>
                      <a:cubicBezTo>
                        <a:pt x="1" y="75"/>
                        <a:pt x="2" y="75"/>
                        <a:pt x="4" y="76"/>
                      </a:cubicBezTo>
                      <a:cubicBezTo>
                        <a:pt x="15" y="79"/>
                        <a:pt x="68" y="82"/>
                        <a:pt x="114" y="82"/>
                      </a:cubicBezTo>
                      <a:cubicBezTo>
                        <a:pt x="114" y="82"/>
                        <a:pt x="114" y="82"/>
                        <a:pt x="114" y="82"/>
                      </a:cubicBezTo>
                      <a:cubicBezTo>
                        <a:pt x="161" y="82"/>
                        <a:pt x="213" y="79"/>
                        <a:pt x="225" y="76"/>
                      </a:cubicBezTo>
                      <a:cubicBezTo>
                        <a:pt x="237" y="72"/>
                        <a:pt x="235" y="68"/>
                        <a:pt x="235" y="63"/>
                      </a:cubicBezTo>
                      <a:cubicBezTo>
                        <a:pt x="235" y="58"/>
                        <a:pt x="235" y="17"/>
                        <a:pt x="235" y="11"/>
                      </a:cubicBezTo>
                      <a:cubicBezTo>
                        <a:pt x="235" y="6"/>
                        <a:pt x="229" y="2"/>
                        <a:pt x="218" y="0"/>
                      </a:cubicBezTo>
                      <a:cubicBezTo>
                        <a:pt x="232" y="3"/>
                        <a:pt x="227" y="20"/>
                        <a:pt x="225" y="35"/>
                      </a:cubicBezTo>
                      <a:cubicBezTo>
                        <a:pt x="221" y="60"/>
                        <a:pt x="198" y="75"/>
                        <a:pt x="86" y="76"/>
                      </a:cubicBezTo>
                      <a:cubicBezTo>
                        <a:pt x="47" y="77"/>
                        <a:pt x="9" y="76"/>
                        <a:pt x="0" y="74"/>
                      </a:cubicBezTo>
                      <a:close/>
                    </a:path>
                  </a:pathLst>
                </a:custGeom>
                <a:solidFill>
                  <a:srgbClr val="E89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01" name="Freeform 109"/>
                <p:cNvSpPr>
                  <a:spLocks/>
                </p:cNvSpPr>
                <p:nvPr/>
              </p:nvSpPr>
              <p:spPr bwMode="auto">
                <a:xfrm>
                  <a:off x="1303" y="2052"/>
                  <a:ext cx="307" cy="189"/>
                </a:xfrm>
                <a:custGeom>
                  <a:avLst/>
                  <a:gdLst>
                    <a:gd name="T0" fmla="*/ 0 w 123"/>
                    <a:gd name="T1" fmla="*/ 1339 h 71"/>
                    <a:gd name="T2" fmla="*/ 1725 w 123"/>
                    <a:gd name="T3" fmla="*/ 1227 h 71"/>
                    <a:gd name="T4" fmla="*/ 1882 w 123"/>
                    <a:gd name="T5" fmla="*/ 977 h 71"/>
                    <a:gd name="T6" fmla="*/ 1882 w 123"/>
                    <a:gd name="T7" fmla="*/ 0 h 71"/>
                    <a:gd name="T8" fmla="*/ 1695 w 123"/>
                    <a:gd name="T9" fmla="*/ 1020 h 71"/>
                    <a:gd name="T10" fmla="*/ 0 w 123"/>
                    <a:gd name="T11" fmla="*/ 1339 h 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3" h="71">
                      <a:moveTo>
                        <a:pt x="0" y="71"/>
                      </a:moveTo>
                      <a:cubicBezTo>
                        <a:pt x="47" y="71"/>
                        <a:pt x="99" y="68"/>
                        <a:pt x="111" y="65"/>
                      </a:cubicBezTo>
                      <a:cubicBezTo>
                        <a:pt x="123" y="61"/>
                        <a:pt x="121" y="57"/>
                        <a:pt x="121" y="52"/>
                      </a:cubicBezTo>
                      <a:cubicBezTo>
                        <a:pt x="121" y="47"/>
                        <a:pt x="121" y="6"/>
                        <a:pt x="121" y="0"/>
                      </a:cubicBezTo>
                      <a:cubicBezTo>
                        <a:pt x="122" y="8"/>
                        <a:pt x="117" y="46"/>
                        <a:pt x="109" y="54"/>
                      </a:cubicBezTo>
                      <a:cubicBezTo>
                        <a:pt x="101" y="61"/>
                        <a:pt x="80" y="69"/>
                        <a:pt x="0" y="71"/>
                      </a:cubicBezTo>
                      <a:close/>
                    </a:path>
                  </a:pathLst>
                </a:custGeom>
                <a:solidFill>
                  <a:srgbClr val="D46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02" name="Freeform 110"/>
                <p:cNvSpPr>
                  <a:spLocks/>
                </p:cNvSpPr>
                <p:nvPr/>
              </p:nvSpPr>
              <p:spPr bwMode="auto">
                <a:xfrm>
                  <a:off x="993" y="2017"/>
                  <a:ext cx="472" cy="182"/>
                </a:xfrm>
                <a:custGeom>
                  <a:avLst/>
                  <a:gdLst>
                    <a:gd name="T0" fmla="*/ 0 w 189"/>
                    <a:gd name="T1" fmla="*/ 1303 h 68"/>
                    <a:gd name="T2" fmla="*/ 0 w 189"/>
                    <a:gd name="T3" fmla="*/ 265 h 68"/>
                    <a:gd name="T4" fmla="*/ 529 w 189"/>
                    <a:gd name="T5" fmla="*/ 21 h 68"/>
                    <a:gd name="T6" fmla="*/ 1883 w 189"/>
                    <a:gd name="T7" fmla="*/ 21 h 68"/>
                    <a:gd name="T8" fmla="*/ 2944 w 189"/>
                    <a:gd name="T9" fmla="*/ 21 h 68"/>
                    <a:gd name="T10" fmla="*/ 1541 w 189"/>
                    <a:gd name="T11" fmla="*/ 78 h 68"/>
                    <a:gd name="T12" fmla="*/ 437 w 189"/>
                    <a:gd name="T13" fmla="*/ 230 h 68"/>
                    <a:gd name="T14" fmla="*/ 0 w 189"/>
                    <a:gd name="T15" fmla="*/ 1303 h 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89" h="68">
                      <a:moveTo>
                        <a:pt x="0" y="68"/>
                      </a:moveTo>
                      <a:cubicBezTo>
                        <a:pt x="0" y="62"/>
                        <a:pt x="0" y="20"/>
                        <a:pt x="0" y="14"/>
                      </a:cubicBezTo>
                      <a:cubicBezTo>
                        <a:pt x="0" y="6"/>
                        <a:pt x="12" y="1"/>
                        <a:pt x="34" y="1"/>
                      </a:cubicBezTo>
                      <a:cubicBezTo>
                        <a:pt x="56" y="0"/>
                        <a:pt x="121" y="1"/>
                        <a:pt x="121" y="1"/>
                      </a:cubicBezTo>
                      <a:cubicBezTo>
                        <a:pt x="132" y="1"/>
                        <a:pt x="182" y="1"/>
                        <a:pt x="189" y="1"/>
                      </a:cubicBezTo>
                      <a:cubicBezTo>
                        <a:pt x="172" y="2"/>
                        <a:pt x="134" y="2"/>
                        <a:pt x="99" y="4"/>
                      </a:cubicBezTo>
                      <a:cubicBezTo>
                        <a:pt x="63" y="5"/>
                        <a:pt x="43" y="4"/>
                        <a:pt x="28" y="12"/>
                      </a:cubicBezTo>
                      <a:cubicBezTo>
                        <a:pt x="16" y="19"/>
                        <a:pt x="6" y="44"/>
                        <a:pt x="0" y="68"/>
                      </a:cubicBezTo>
                      <a:close/>
                    </a:path>
                  </a:pathLst>
                </a:custGeom>
                <a:solidFill>
                  <a:srgbClr val="FCF1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03" name="Freeform 111"/>
                <p:cNvSpPr>
                  <a:spLocks/>
                </p:cNvSpPr>
                <p:nvPr/>
              </p:nvSpPr>
              <p:spPr bwMode="auto">
                <a:xfrm>
                  <a:off x="993" y="2017"/>
                  <a:ext cx="215" cy="115"/>
                </a:xfrm>
                <a:custGeom>
                  <a:avLst/>
                  <a:gdLst>
                    <a:gd name="T0" fmla="*/ 1345 w 86"/>
                    <a:gd name="T1" fmla="*/ 0 h 43"/>
                    <a:gd name="T2" fmla="*/ 533 w 86"/>
                    <a:gd name="T3" fmla="*/ 21 h 43"/>
                    <a:gd name="T4" fmla="*/ 0 w 86"/>
                    <a:gd name="T5" fmla="*/ 265 h 43"/>
                    <a:gd name="T6" fmla="*/ 0 w 86"/>
                    <a:gd name="T7" fmla="*/ 824 h 43"/>
                    <a:gd name="T8" fmla="*/ 145 w 86"/>
                    <a:gd name="T9" fmla="*/ 230 h 43"/>
                    <a:gd name="T10" fmla="*/ 1345 w 86"/>
                    <a:gd name="T11" fmla="*/ 0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" h="43">
                      <a:moveTo>
                        <a:pt x="86" y="0"/>
                      </a:moveTo>
                      <a:cubicBezTo>
                        <a:pt x="67" y="0"/>
                        <a:pt x="45" y="0"/>
                        <a:pt x="34" y="1"/>
                      </a:cubicBezTo>
                      <a:cubicBezTo>
                        <a:pt x="12" y="1"/>
                        <a:pt x="0" y="6"/>
                        <a:pt x="0" y="14"/>
                      </a:cubicBezTo>
                      <a:cubicBezTo>
                        <a:pt x="0" y="17"/>
                        <a:pt x="0" y="31"/>
                        <a:pt x="0" y="43"/>
                      </a:cubicBezTo>
                      <a:cubicBezTo>
                        <a:pt x="2" y="36"/>
                        <a:pt x="5" y="18"/>
                        <a:pt x="9" y="12"/>
                      </a:cubicBezTo>
                      <a:cubicBezTo>
                        <a:pt x="13" y="5"/>
                        <a:pt x="27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04" name="Oval 112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solidFill>
                  <a:srgbClr val="8D81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05" name="Freeform 113"/>
                <p:cNvSpPr>
                  <a:spLocks/>
                </p:cNvSpPr>
                <p:nvPr/>
              </p:nvSpPr>
              <p:spPr bwMode="auto">
                <a:xfrm>
                  <a:off x="1253" y="2089"/>
                  <a:ext cx="125" cy="88"/>
                </a:xfrm>
                <a:custGeom>
                  <a:avLst/>
                  <a:gdLst>
                    <a:gd name="T0" fmla="*/ 550 w 50"/>
                    <a:gd name="T1" fmla="*/ 0 h 33"/>
                    <a:gd name="T2" fmla="*/ 645 w 50"/>
                    <a:gd name="T3" fmla="*/ 205 h 33"/>
                    <a:gd name="T4" fmla="*/ 208 w 50"/>
                    <a:gd name="T5" fmla="*/ 547 h 33"/>
                    <a:gd name="T6" fmla="*/ 0 w 50"/>
                    <a:gd name="T7" fmla="*/ 491 h 33"/>
                    <a:gd name="T8" fmla="*/ 345 w 50"/>
                    <a:gd name="T9" fmla="*/ 627 h 33"/>
                    <a:gd name="T10" fmla="*/ 783 w 50"/>
                    <a:gd name="T11" fmla="*/ 285 h 33"/>
                    <a:gd name="T12" fmla="*/ 550 w 50"/>
                    <a:gd name="T13" fmla="*/ 0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3">
                      <a:moveTo>
                        <a:pt x="35" y="0"/>
                      </a:moveTo>
                      <a:cubicBezTo>
                        <a:pt x="39" y="3"/>
                        <a:pt x="41" y="7"/>
                        <a:pt x="41" y="11"/>
                      </a:cubicBezTo>
                      <a:cubicBezTo>
                        <a:pt x="41" y="21"/>
                        <a:pt x="29" y="29"/>
                        <a:pt x="13" y="29"/>
                      </a:cubicBezTo>
                      <a:cubicBezTo>
                        <a:pt x="8" y="29"/>
                        <a:pt x="4" y="28"/>
                        <a:pt x="0" y="26"/>
                      </a:cubicBezTo>
                      <a:cubicBezTo>
                        <a:pt x="5" y="31"/>
                        <a:pt x="13" y="33"/>
                        <a:pt x="22" y="33"/>
                      </a:cubicBezTo>
                      <a:cubicBezTo>
                        <a:pt x="37" y="33"/>
                        <a:pt x="50" y="25"/>
                        <a:pt x="50" y="15"/>
                      </a:cubicBezTo>
                      <a:cubicBezTo>
                        <a:pt x="50" y="9"/>
                        <a:pt x="44" y="3"/>
                        <a:pt x="35" y="0"/>
                      </a:cubicBezTo>
                      <a:close/>
                    </a:path>
                  </a:pathLst>
                </a:custGeom>
                <a:solidFill>
                  <a:srgbClr val="6659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06" name="Oval 114"/>
                <p:cNvSpPr>
                  <a:spLocks noChangeArrowheads="1"/>
                </p:cNvSpPr>
                <p:nvPr/>
              </p:nvSpPr>
              <p:spPr bwMode="auto">
                <a:xfrm>
                  <a:off x="1265" y="2100"/>
                  <a:ext cx="45" cy="37"/>
                </a:xfrm>
                <a:prstGeom prst="ellipse">
                  <a:avLst/>
                </a:prstGeom>
                <a:solidFill>
                  <a:srgbClr val="D5CF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07" name="Oval 115"/>
                <p:cNvSpPr>
                  <a:spLocks noChangeArrowheads="1"/>
                </p:cNvSpPr>
                <p:nvPr/>
              </p:nvSpPr>
              <p:spPr bwMode="auto">
                <a:xfrm>
                  <a:off x="1273" y="2105"/>
                  <a:ext cx="17" cy="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08" name="Freeform 116"/>
                <p:cNvSpPr>
                  <a:spLocks/>
                </p:cNvSpPr>
                <p:nvPr/>
              </p:nvSpPr>
              <p:spPr bwMode="auto">
                <a:xfrm>
                  <a:off x="1025" y="2247"/>
                  <a:ext cx="425" cy="26"/>
                </a:xfrm>
                <a:custGeom>
                  <a:avLst/>
                  <a:gdLst>
                    <a:gd name="T0" fmla="*/ 0 w 170"/>
                    <a:gd name="T1" fmla="*/ 0 h 10"/>
                    <a:gd name="T2" fmla="*/ 2658 w 170"/>
                    <a:gd name="T3" fmla="*/ 55 h 10"/>
                    <a:gd name="T4" fmla="*/ 0 w 170"/>
                    <a:gd name="T5" fmla="*/ 0 h 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0" h="10">
                      <a:moveTo>
                        <a:pt x="0" y="0"/>
                      </a:moveTo>
                      <a:cubicBezTo>
                        <a:pt x="19" y="4"/>
                        <a:pt x="106" y="8"/>
                        <a:pt x="170" y="3"/>
                      </a:cubicBezTo>
                      <a:cubicBezTo>
                        <a:pt x="127" y="10"/>
                        <a:pt x="33" y="1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09" name="Oval 117"/>
                <p:cNvSpPr>
                  <a:spLocks noChangeArrowheads="1"/>
                </p:cNvSpPr>
                <p:nvPr/>
              </p:nvSpPr>
              <p:spPr bwMode="auto">
                <a:xfrm>
                  <a:off x="1225" y="2076"/>
                  <a:ext cx="160" cy="107"/>
                </a:xfrm>
                <a:prstGeom prst="ellips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10" name="Freeform 118"/>
                <p:cNvSpPr>
                  <a:spLocks/>
                </p:cNvSpPr>
                <p:nvPr/>
              </p:nvSpPr>
              <p:spPr bwMode="auto">
                <a:xfrm>
                  <a:off x="978" y="2007"/>
                  <a:ext cx="642" cy="245"/>
                </a:xfrm>
                <a:custGeom>
                  <a:avLst/>
                  <a:gdLst>
                    <a:gd name="T0" fmla="*/ 2008 w 257"/>
                    <a:gd name="T1" fmla="*/ 1736 h 92"/>
                    <a:gd name="T2" fmla="*/ 187 w 257"/>
                    <a:gd name="T3" fmla="*/ 1603 h 92"/>
                    <a:gd name="T4" fmla="*/ 30 w 257"/>
                    <a:gd name="T5" fmla="*/ 1361 h 92"/>
                    <a:gd name="T6" fmla="*/ 30 w 257"/>
                    <a:gd name="T7" fmla="*/ 375 h 92"/>
                    <a:gd name="T8" fmla="*/ 592 w 257"/>
                    <a:gd name="T9" fmla="*/ 21 h 92"/>
                    <a:gd name="T10" fmla="*/ 2008 w 257"/>
                    <a:gd name="T11" fmla="*/ 21 h 92"/>
                    <a:gd name="T12" fmla="*/ 2008 w 257"/>
                    <a:gd name="T13" fmla="*/ 21 h 92"/>
                    <a:gd name="T14" fmla="*/ 3412 w 257"/>
                    <a:gd name="T15" fmla="*/ 21 h 92"/>
                    <a:gd name="T16" fmla="*/ 3974 w 257"/>
                    <a:gd name="T17" fmla="*/ 375 h 92"/>
                    <a:gd name="T18" fmla="*/ 3974 w 257"/>
                    <a:gd name="T19" fmla="*/ 1361 h 92"/>
                    <a:gd name="T20" fmla="*/ 3820 w 257"/>
                    <a:gd name="T21" fmla="*/ 1603 h 92"/>
                    <a:gd name="T22" fmla="*/ 2008 w 257"/>
                    <a:gd name="T23" fmla="*/ 1736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57" h="92">
                      <a:moveTo>
                        <a:pt x="129" y="92"/>
                      </a:moveTo>
                      <a:cubicBezTo>
                        <a:pt x="80" y="92"/>
                        <a:pt x="25" y="89"/>
                        <a:pt x="12" y="85"/>
                      </a:cubicBezTo>
                      <a:cubicBezTo>
                        <a:pt x="0" y="81"/>
                        <a:pt x="2" y="77"/>
                        <a:pt x="2" y="72"/>
                      </a:cubicBezTo>
                      <a:cubicBezTo>
                        <a:pt x="2" y="66"/>
                        <a:pt x="2" y="27"/>
                        <a:pt x="2" y="20"/>
                      </a:cubicBezTo>
                      <a:cubicBezTo>
                        <a:pt x="2" y="6"/>
                        <a:pt x="15" y="1"/>
                        <a:pt x="38" y="1"/>
                      </a:cubicBezTo>
                      <a:cubicBezTo>
                        <a:pt x="61" y="0"/>
                        <a:pt x="129" y="1"/>
                        <a:pt x="129" y="1"/>
                      </a:cubicBezTo>
                      <a:cubicBezTo>
                        <a:pt x="129" y="1"/>
                        <a:pt x="129" y="1"/>
                        <a:pt x="129" y="1"/>
                      </a:cubicBezTo>
                      <a:cubicBezTo>
                        <a:pt x="129" y="1"/>
                        <a:pt x="196" y="0"/>
                        <a:pt x="219" y="1"/>
                      </a:cubicBezTo>
                      <a:cubicBezTo>
                        <a:pt x="242" y="1"/>
                        <a:pt x="255" y="5"/>
                        <a:pt x="255" y="20"/>
                      </a:cubicBezTo>
                      <a:cubicBezTo>
                        <a:pt x="255" y="27"/>
                        <a:pt x="255" y="66"/>
                        <a:pt x="255" y="72"/>
                      </a:cubicBezTo>
                      <a:cubicBezTo>
                        <a:pt x="255" y="77"/>
                        <a:pt x="257" y="81"/>
                        <a:pt x="245" y="85"/>
                      </a:cubicBezTo>
                      <a:cubicBezTo>
                        <a:pt x="232" y="89"/>
                        <a:pt x="177" y="92"/>
                        <a:pt x="129" y="92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11" name="Rectangle 119"/>
                <p:cNvSpPr>
                  <a:spLocks noChangeArrowheads="1"/>
                </p:cNvSpPr>
                <p:nvPr/>
              </p:nvSpPr>
              <p:spPr bwMode="auto">
                <a:xfrm>
                  <a:off x="1300" y="2252"/>
                  <a:ext cx="1" cy="1"/>
                </a:xfrm>
                <a:prstGeom prst="rect">
                  <a:avLst/>
                </a:prstGeom>
                <a:noFill/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12" name="Freeform 120"/>
                <p:cNvSpPr>
                  <a:spLocks/>
                </p:cNvSpPr>
                <p:nvPr/>
              </p:nvSpPr>
              <p:spPr bwMode="auto">
                <a:xfrm>
                  <a:off x="980" y="2295"/>
                  <a:ext cx="638" cy="13"/>
                </a:xfrm>
                <a:custGeom>
                  <a:avLst/>
                  <a:gdLst>
                    <a:gd name="T0" fmla="*/ 0 w 255"/>
                    <a:gd name="T1" fmla="*/ 0 h 5"/>
                    <a:gd name="T2" fmla="*/ 0 w 255"/>
                    <a:gd name="T3" fmla="*/ 21 h 5"/>
                    <a:gd name="T4" fmla="*/ 2004 w 255"/>
                    <a:gd name="T5" fmla="*/ 88 h 5"/>
                    <a:gd name="T6" fmla="*/ 3993 w 255"/>
                    <a:gd name="T7" fmla="*/ 0 h 5"/>
                    <a:gd name="T8" fmla="*/ 3993 w 255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5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79" y="5"/>
                        <a:pt x="128" y="5"/>
                      </a:cubicBezTo>
                      <a:cubicBezTo>
                        <a:pt x="176" y="5"/>
                        <a:pt x="254" y="2"/>
                        <a:pt x="255" y="0"/>
                      </a:cubicBezTo>
                      <a:cubicBezTo>
                        <a:pt x="255" y="0"/>
                        <a:pt x="255" y="0"/>
                        <a:pt x="255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es-ES"/>
                </a:p>
              </p:txBody>
            </p:sp>
            <p:sp>
              <p:nvSpPr>
                <p:cNvPr id="2213" name="Oval 121"/>
                <p:cNvSpPr>
                  <a:spLocks noChangeArrowheads="1"/>
                </p:cNvSpPr>
                <p:nvPr/>
              </p:nvSpPr>
              <p:spPr bwMode="auto">
                <a:xfrm>
                  <a:off x="1273" y="2068"/>
                  <a:ext cx="17" cy="2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14" name="Oval 122"/>
                <p:cNvSpPr>
                  <a:spLocks noChangeArrowheads="1"/>
                </p:cNvSpPr>
                <p:nvPr/>
              </p:nvSpPr>
              <p:spPr bwMode="auto">
                <a:xfrm>
                  <a:off x="1218" y="2108"/>
                  <a:ext cx="17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  <p:sp>
              <p:nvSpPr>
                <p:cNvPr id="2215" name="Oval 123"/>
                <p:cNvSpPr>
                  <a:spLocks noChangeArrowheads="1"/>
                </p:cNvSpPr>
                <p:nvPr/>
              </p:nvSpPr>
              <p:spPr bwMode="auto">
                <a:xfrm>
                  <a:off x="1233" y="2071"/>
                  <a:ext cx="32" cy="3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ES" altLang="es-ES"/>
                </a:p>
              </p:txBody>
            </p:sp>
          </p:grpSp>
        </p:grpSp>
        <p:sp>
          <p:nvSpPr>
            <p:cNvPr id="2576" name="2575 CuadroTexto"/>
            <p:cNvSpPr txBox="1"/>
            <p:nvPr/>
          </p:nvSpPr>
          <p:spPr>
            <a:xfrm>
              <a:off x="4820727" y="2886003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TRP</a:t>
              </a:r>
            </a:p>
          </p:txBody>
        </p:sp>
        <p:sp>
          <p:nvSpPr>
            <p:cNvPr id="64" name="63 CuadroTexto"/>
            <p:cNvSpPr txBox="1"/>
            <p:nvPr/>
          </p:nvSpPr>
          <p:spPr>
            <a:xfrm>
              <a:off x="6012160" y="6141240"/>
              <a:ext cx="51167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NAD</a:t>
              </a:r>
              <a:r>
                <a:rPr lang="es-ES" sz="1000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es-ES" sz="1000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78" name="2577 Conector recto de flecha"/>
            <p:cNvCxnSpPr/>
            <p:nvPr/>
          </p:nvCxnSpPr>
          <p:spPr>
            <a:xfrm>
              <a:off x="5580112" y="6277332"/>
              <a:ext cx="50405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 de flecha"/>
            <p:cNvCxnSpPr/>
            <p:nvPr/>
          </p:nvCxnSpPr>
          <p:spPr>
            <a:xfrm flipH="1" flipV="1">
              <a:off x="4598059" y="3140968"/>
              <a:ext cx="536473" cy="57410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0" name="2579 Conector recto de flecha"/>
            <p:cNvCxnSpPr/>
            <p:nvPr/>
          </p:nvCxnSpPr>
          <p:spPr>
            <a:xfrm>
              <a:off x="4766628" y="5292582"/>
              <a:ext cx="0" cy="27428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81" name="Group 320"/>
            <p:cNvGrpSpPr>
              <a:grpSpLocks/>
            </p:cNvGrpSpPr>
            <p:nvPr/>
          </p:nvGrpSpPr>
          <p:grpSpPr bwMode="auto">
            <a:xfrm>
              <a:off x="2283772" y="1841536"/>
              <a:ext cx="108000" cy="108000"/>
              <a:chOff x="2688" y="2977"/>
              <a:chExt cx="54" cy="57"/>
            </a:xfrm>
          </p:grpSpPr>
          <p:sp>
            <p:nvSpPr>
              <p:cNvPr id="2582" name="Freeform 300"/>
              <p:cNvSpPr>
                <a:spLocks/>
              </p:cNvSpPr>
              <p:nvPr/>
            </p:nvSpPr>
            <p:spPr bwMode="auto">
              <a:xfrm>
                <a:off x="2688" y="2977"/>
                <a:ext cx="54" cy="57"/>
              </a:xfrm>
              <a:custGeom>
                <a:avLst/>
                <a:gdLst>
                  <a:gd name="T0" fmla="*/ 71 w 22"/>
                  <a:gd name="T1" fmla="*/ 54 h 22"/>
                  <a:gd name="T2" fmla="*/ 282 w 22"/>
                  <a:gd name="T3" fmla="*/ 88 h 22"/>
                  <a:gd name="T4" fmla="*/ 253 w 22"/>
                  <a:gd name="T5" fmla="*/ 316 h 22"/>
                  <a:gd name="T6" fmla="*/ 42 w 22"/>
                  <a:gd name="T7" fmla="*/ 295 h 22"/>
                  <a:gd name="T8" fmla="*/ 71 w 22"/>
                  <a:gd name="T9" fmla="*/ 54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5" y="3"/>
                    </a:moveTo>
                    <a:cubicBezTo>
                      <a:pt x="9" y="0"/>
                      <a:pt x="15" y="0"/>
                      <a:pt x="19" y="5"/>
                    </a:cubicBezTo>
                    <a:cubicBezTo>
                      <a:pt x="22" y="9"/>
                      <a:pt x="21" y="15"/>
                      <a:pt x="17" y="18"/>
                    </a:cubicBezTo>
                    <a:cubicBezTo>
                      <a:pt x="13" y="22"/>
                      <a:pt x="7" y="21"/>
                      <a:pt x="3" y="17"/>
                    </a:cubicBezTo>
                    <a:cubicBezTo>
                      <a:pt x="0" y="13"/>
                      <a:pt x="0" y="7"/>
                      <a:pt x="5" y="3"/>
                    </a:cubicBezTo>
                    <a:close/>
                  </a:path>
                </a:pathLst>
              </a:custGeom>
              <a:solidFill>
                <a:srgbClr val="008CB1"/>
              </a:solidFill>
              <a:ln w="7938" cap="flat">
                <a:solidFill>
                  <a:srgbClr val="00457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583" name="Freeform 301"/>
              <p:cNvSpPr>
                <a:spLocks/>
              </p:cNvSpPr>
              <p:nvPr/>
            </p:nvSpPr>
            <p:spPr bwMode="auto">
              <a:xfrm>
                <a:off x="2700" y="2995"/>
                <a:ext cx="15" cy="16"/>
              </a:xfrm>
              <a:custGeom>
                <a:avLst/>
                <a:gdLst>
                  <a:gd name="T0" fmla="*/ 20 w 6"/>
                  <a:gd name="T1" fmla="*/ 21 h 6"/>
                  <a:gd name="T2" fmla="*/ 83 w 6"/>
                  <a:gd name="T3" fmla="*/ 21 h 6"/>
                  <a:gd name="T4" fmla="*/ 83 w 6"/>
                  <a:gd name="T5" fmla="*/ 93 h 6"/>
                  <a:gd name="T6" fmla="*/ 33 w 6"/>
                  <a:gd name="T7" fmla="*/ 93 h 6"/>
                  <a:gd name="T8" fmla="*/ 20 w 6"/>
                  <a:gd name="T9" fmla="*/ 2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1" y="1"/>
                    </a:moveTo>
                    <a:cubicBezTo>
                      <a:pt x="2" y="0"/>
                      <a:pt x="4" y="0"/>
                      <a:pt x="5" y="1"/>
                    </a:cubicBezTo>
                    <a:cubicBezTo>
                      <a:pt x="6" y="2"/>
                      <a:pt x="6" y="3"/>
                      <a:pt x="5" y="5"/>
                    </a:cubicBezTo>
                    <a:cubicBezTo>
                      <a:pt x="4" y="6"/>
                      <a:pt x="3" y="6"/>
                      <a:pt x="2" y="5"/>
                    </a:cubicBezTo>
                    <a:cubicBezTo>
                      <a:pt x="0" y="4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cxnSp>
          <p:nvCxnSpPr>
            <p:cNvPr id="17" name="16 Conector recto de flecha"/>
            <p:cNvCxnSpPr/>
            <p:nvPr/>
          </p:nvCxnSpPr>
          <p:spPr>
            <a:xfrm>
              <a:off x="1475656" y="3140968"/>
              <a:ext cx="288032" cy="86409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0" name="3559 Conector recto de flecha"/>
            <p:cNvCxnSpPr/>
            <p:nvPr/>
          </p:nvCxnSpPr>
          <p:spPr>
            <a:xfrm>
              <a:off x="7292096" y="2071891"/>
              <a:ext cx="6584" cy="299696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ot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70 Forma libre"/>
            <p:cNvSpPr/>
            <p:nvPr/>
          </p:nvSpPr>
          <p:spPr>
            <a:xfrm>
              <a:off x="3174521" y="3690112"/>
              <a:ext cx="379562" cy="140016"/>
            </a:xfrm>
            <a:custGeom>
              <a:avLst/>
              <a:gdLst>
                <a:gd name="connsiteX0" fmla="*/ 379562 w 379562"/>
                <a:gd name="connsiteY0" fmla="*/ 140016 h 140016"/>
                <a:gd name="connsiteX1" fmla="*/ 310551 w 379562"/>
                <a:gd name="connsiteY1" fmla="*/ 1994 h 140016"/>
                <a:gd name="connsiteX2" fmla="*/ 0 w 379562"/>
                <a:gd name="connsiteY2" fmla="*/ 71005 h 140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9562" h="140016">
                  <a:moveTo>
                    <a:pt x="379562" y="140016"/>
                  </a:moveTo>
                  <a:cubicBezTo>
                    <a:pt x="376686" y="76756"/>
                    <a:pt x="373811" y="13496"/>
                    <a:pt x="310551" y="1994"/>
                  </a:cubicBezTo>
                  <a:cubicBezTo>
                    <a:pt x="247291" y="-9508"/>
                    <a:pt x="123645" y="30748"/>
                    <a:pt x="0" y="71005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tailEnd type="stealth" w="lg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2" name="71 Forma libre"/>
            <p:cNvSpPr/>
            <p:nvPr/>
          </p:nvSpPr>
          <p:spPr>
            <a:xfrm>
              <a:off x="3001992" y="3441940"/>
              <a:ext cx="191971" cy="250166"/>
            </a:xfrm>
            <a:custGeom>
              <a:avLst/>
              <a:gdLst>
                <a:gd name="connsiteX0" fmla="*/ 86265 w 191971"/>
                <a:gd name="connsiteY0" fmla="*/ 250166 h 250166"/>
                <a:gd name="connsiteX1" fmla="*/ 189782 w 191971"/>
                <a:gd name="connsiteY1" fmla="*/ 43132 h 250166"/>
                <a:gd name="connsiteX2" fmla="*/ 0 w 191971"/>
                <a:gd name="connsiteY2" fmla="*/ 0 h 250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971" h="250166">
                  <a:moveTo>
                    <a:pt x="86265" y="250166"/>
                  </a:moveTo>
                  <a:cubicBezTo>
                    <a:pt x="145212" y="167496"/>
                    <a:pt x="204160" y="84826"/>
                    <a:pt x="189782" y="43132"/>
                  </a:cubicBezTo>
                  <a:cubicBezTo>
                    <a:pt x="175404" y="1438"/>
                    <a:pt x="87702" y="719"/>
                    <a:pt x="0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tailEnd type="stealth" w="lg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7" name="76 Forma libre"/>
            <p:cNvSpPr/>
            <p:nvPr/>
          </p:nvSpPr>
          <p:spPr>
            <a:xfrm>
              <a:off x="2793462" y="3147326"/>
              <a:ext cx="473195" cy="319178"/>
            </a:xfrm>
            <a:custGeom>
              <a:avLst/>
              <a:gdLst>
                <a:gd name="connsiteX0" fmla="*/ 370936 w 473195"/>
                <a:gd name="connsiteY0" fmla="*/ 319178 h 319178"/>
                <a:gd name="connsiteX1" fmla="*/ 457200 w 473195"/>
                <a:gd name="connsiteY1" fmla="*/ 103517 h 319178"/>
                <a:gd name="connsiteX2" fmla="*/ 86264 w 473195"/>
                <a:gd name="connsiteY2" fmla="*/ 112144 h 319178"/>
                <a:gd name="connsiteX3" fmla="*/ 0 w 473195"/>
                <a:gd name="connsiteY3" fmla="*/ 0 h 31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195" h="319178">
                  <a:moveTo>
                    <a:pt x="370936" y="319178"/>
                  </a:moveTo>
                  <a:cubicBezTo>
                    <a:pt x="437790" y="228600"/>
                    <a:pt x="504645" y="138023"/>
                    <a:pt x="457200" y="103517"/>
                  </a:cubicBezTo>
                  <a:cubicBezTo>
                    <a:pt x="409755" y="69011"/>
                    <a:pt x="162464" y="129397"/>
                    <a:pt x="86264" y="112144"/>
                  </a:cubicBezTo>
                  <a:cubicBezTo>
                    <a:pt x="10064" y="94891"/>
                    <a:pt x="5032" y="47445"/>
                    <a:pt x="0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tailEnd type="stealth" w="lg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4047" name="4046 Conector recto de flecha"/>
            <p:cNvCxnSpPr/>
            <p:nvPr/>
          </p:nvCxnSpPr>
          <p:spPr>
            <a:xfrm>
              <a:off x="3635700" y="3990321"/>
              <a:ext cx="208977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9" name="2578 Conector recto de flecha"/>
            <p:cNvCxnSpPr/>
            <p:nvPr/>
          </p:nvCxnSpPr>
          <p:spPr>
            <a:xfrm>
              <a:off x="4582882" y="1852227"/>
              <a:ext cx="6584" cy="299696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ot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3515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4852" y="1196752"/>
            <a:ext cx="9099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Kynurenine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Pathway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0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altered</a:t>
            </a:r>
            <a:r>
              <a:rPr lang="es-ES" sz="4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abstinent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cocaine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alcohol-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addicted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patients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0120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4852" y="1196752"/>
            <a:ext cx="9099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Kynurenine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Pathway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0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disbalanced</a:t>
            </a:r>
            <a:r>
              <a:rPr lang="es-ES" sz="4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abstinent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cocaine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alcohol-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addicted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patients</a:t>
            </a:r>
            <a:r>
              <a:rPr lang="es-ES" sz="4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2 Rectángulo"/>
          <p:cNvSpPr/>
          <p:nvPr/>
        </p:nvSpPr>
        <p:spPr>
          <a:xfrm>
            <a:off x="467544" y="4272654"/>
            <a:ext cx="8352928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Plasma </a:t>
            </a:r>
            <a:r>
              <a:rPr lang="es-ES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levels</a:t>
            </a:r>
            <a:r>
              <a:rPr lang="es-ES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TRP, </a:t>
            </a:r>
            <a:r>
              <a:rPr lang="es-ES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5-HT, KYN</a:t>
            </a:r>
            <a:r>
              <a:rPr lang="es-ES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KA </a:t>
            </a:r>
            <a:r>
              <a:rPr lang="es-ES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s-ES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measured</a:t>
            </a:r>
            <a:r>
              <a:rPr lang="es-ES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s-ES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HPLC </a:t>
            </a:r>
            <a:r>
              <a:rPr lang="es-ES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(QA </a:t>
            </a:r>
            <a:r>
              <a:rPr lang="es-ES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</a:t>
            </a:r>
            <a:r>
              <a:rPr lang="es-ES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ELISA kit) and </a:t>
            </a:r>
            <a:r>
              <a:rPr lang="es-ES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evaluated</a:t>
            </a:r>
            <a:r>
              <a:rPr lang="es-ES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s-ES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s-ES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relevant</a:t>
            </a:r>
            <a:r>
              <a:rPr lang="es-ES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substance</a:t>
            </a:r>
            <a:r>
              <a:rPr lang="es-ES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use </a:t>
            </a:r>
            <a:r>
              <a:rPr lang="es-ES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disorder</a:t>
            </a:r>
            <a:r>
              <a:rPr lang="es-ES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 and </a:t>
            </a:r>
            <a:r>
              <a:rPr lang="es-ES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psychiatric</a:t>
            </a:r>
            <a:r>
              <a:rPr lang="es-ES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comorbidity</a:t>
            </a:r>
            <a:r>
              <a:rPr lang="es-ES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01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07504" y="908720"/>
            <a:ext cx="89644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ABSTINENT PATIENTS DIAGNOSED WITH COCAINE USE DISORDERS</a:t>
            </a:r>
            <a:endParaRPr lang="es-E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789733"/>
              </p:ext>
            </p:extLst>
          </p:nvPr>
        </p:nvGraphicFramePr>
        <p:xfrm>
          <a:off x="474947" y="1628800"/>
          <a:ext cx="8229599" cy="234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9765"/>
                <a:gridCol w="1968520"/>
                <a:gridCol w="1639336"/>
                <a:gridCol w="1578437"/>
                <a:gridCol w="1173541"/>
              </a:tblGrid>
              <a:tr h="44386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COCAINE GROUP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N=100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CONTROL GROUP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N=60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P-value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(SD)]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_tradnl" sz="1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es-ES_tradnl" sz="16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ears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35.4 (7.5)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36.4 (10.4)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r>
                        <a:rPr lang="en-US" sz="1600" b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2745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Body mass index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[mean (SD)]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g/m</a:t>
                      </a:r>
                      <a:r>
                        <a:rPr lang="en-US" sz="1600" b="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25.4 (4.4)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24.6 (4.3)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r>
                        <a:rPr lang="en-US" sz="1600" b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>
                  <a:txBody>
                    <a:bodyPr/>
                    <a:lstStyle/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Sex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[N (%)]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Female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1590" marR="71755" algn="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Male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(18.0)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(82.0)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(50.0)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(50.0)</a:t>
                      </a:r>
                      <a:endParaRPr lang="es-ES" sz="16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&lt;0.001 </a:t>
                      </a:r>
                      <a:r>
                        <a:rPr lang="en-US" sz="1600" b="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s-ES" sz="16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132858" y="4592618"/>
            <a:ext cx="8712968" cy="852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ES" sz="2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Cocaine</a:t>
            </a:r>
            <a:r>
              <a:rPr lang="es-E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users</a:t>
            </a:r>
            <a:r>
              <a:rPr lang="es-E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exclusively</a:t>
            </a:r>
            <a:r>
              <a:rPr lang="es-E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s-E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intranasal</a:t>
            </a:r>
            <a:r>
              <a:rPr lang="es-E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use and </a:t>
            </a:r>
            <a:r>
              <a:rPr lang="es-ES" sz="20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abstinent</a:t>
            </a:r>
            <a:r>
              <a:rPr lang="es-E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s-E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at </a:t>
            </a:r>
            <a:r>
              <a:rPr lang="es-ES" sz="2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r>
              <a:rPr lang="es-E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s-ES" sz="2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weeks</a:t>
            </a:r>
            <a:r>
              <a:rPr lang="es-E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s-E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testing</a:t>
            </a:r>
            <a:r>
              <a:rPr lang="es-E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s-ES" sz="20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average</a:t>
            </a:r>
            <a:r>
              <a:rPr lang="es-E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abstienence</a:t>
            </a:r>
            <a:r>
              <a:rPr lang="es-E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7.3 </a:t>
            </a:r>
            <a:r>
              <a:rPr lang="es-ES" sz="20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months</a:t>
            </a:r>
            <a:r>
              <a:rPr lang="es-E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s-E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99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40781" y="1204128"/>
            <a:ext cx="1845834" cy="1433719"/>
            <a:chOff x="323529" y="772265"/>
            <a:chExt cx="1845834" cy="1690028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797772" y="1081776"/>
              <a:ext cx="1371591" cy="1130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911823" y="1305108"/>
              <a:ext cx="457197" cy="901871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1026866" y="1209917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Line 11"/>
            <p:cNvSpPr>
              <a:spLocks noChangeShapeType="1"/>
            </p:cNvSpPr>
            <p:nvPr/>
          </p:nvSpPr>
          <p:spPr bwMode="auto">
            <a:xfrm>
              <a:off x="1140918" y="1209917"/>
              <a:ext cx="992" cy="19038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1026866" y="1400298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1598114" y="1286802"/>
              <a:ext cx="457197" cy="9201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1712166" y="1201375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Line 16"/>
            <p:cNvSpPr>
              <a:spLocks noChangeShapeType="1"/>
            </p:cNvSpPr>
            <p:nvPr/>
          </p:nvSpPr>
          <p:spPr bwMode="auto">
            <a:xfrm>
              <a:off x="1826217" y="1201375"/>
              <a:ext cx="992" cy="17085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1712166" y="1372230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038191" y="772265"/>
              <a:ext cx="93949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Tryptophan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Line 19"/>
            <p:cNvSpPr>
              <a:spLocks noChangeShapeType="1"/>
            </p:cNvSpPr>
            <p:nvPr/>
          </p:nvSpPr>
          <p:spPr bwMode="auto">
            <a:xfrm>
              <a:off x="797772" y="2206978"/>
              <a:ext cx="137159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Line 20"/>
            <p:cNvSpPr>
              <a:spLocks noChangeShapeType="1"/>
            </p:cNvSpPr>
            <p:nvPr/>
          </p:nvSpPr>
          <p:spPr bwMode="auto">
            <a:xfrm flipV="1">
              <a:off x="797772" y="1081776"/>
              <a:ext cx="0" cy="11252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Line 21"/>
            <p:cNvSpPr>
              <a:spLocks noChangeShapeType="1"/>
            </p:cNvSpPr>
            <p:nvPr/>
          </p:nvSpPr>
          <p:spPr bwMode="auto">
            <a:xfrm flipH="1">
              <a:off x="771987" y="2206978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644795" y="2086880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Line 23"/>
            <p:cNvSpPr>
              <a:spLocks noChangeShapeType="1"/>
            </p:cNvSpPr>
            <p:nvPr/>
          </p:nvSpPr>
          <p:spPr bwMode="auto">
            <a:xfrm flipH="1">
              <a:off x="771987" y="1832318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582985" y="1712220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Line 25"/>
            <p:cNvSpPr>
              <a:spLocks noChangeShapeType="1"/>
            </p:cNvSpPr>
            <p:nvPr/>
          </p:nvSpPr>
          <p:spPr bwMode="auto">
            <a:xfrm flipH="1">
              <a:off x="771987" y="1457657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582985" y="1336340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Line 27"/>
            <p:cNvSpPr>
              <a:spLocks noChangeShapeType="1"/>
            </p:cNvSpPr>
            <p:nvPr/>
          </p:nvSpPr>
          <p:spPr bwMode="auto">
            <a:xfrm flipH="1">
              <a:off x="771987" y="1081776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582985" y="961678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837179" y="2226474"/>
              <a:ext cx="646389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565103" y="2226474"/>
              <a:ext cx="60358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 rot="16200000">
              <a:off x="168123" y="1613083"/>
              <a:ext cx="459155" cy="148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25 Grupo"/>
          <p:cNvGrpSpPr/>
          <p:nvPr/>
        </p:nvGrpSpPr>
        <p:grpSpPr>
          <a:xfrm>
            <a:off x="307175" y="3175008"/>
            <a:ext cx="1888561" cy="1361048"/>
            <a:chOff x="333053" y="2756273"/>
            <a:chExt cx="1888561" cy="1604365"/>
          </a:xfrm>
        </p:grpSpPr>
        <p:sp>
          <p:nvSpPr>
            <p:cNvPr id="27" name="Rectangle 32"/>
            <p:cNvSpPr>
              <a:spLocks noChangeArrowheads="1"/>
            </p:cNvSpPr>
            <p:nvPr/>
          </p:nvSpPr>
          <p:spPr bwMode="auto">
            <a:xfrm>
              <a:off x="836186" y="2989645"/>
              <a:ext cx="1370599" cy="1127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950237" y="3216638"/>
              <a:ext cx="457197" cy="895768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1065280" y="3158059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Line 36"/>
            <p:cNvSpPr>
              <a:spLocks noChangeShapeType="1"/>
            </p:cNvSpPr>
            <p:nvPr/>
          </p:nvSpPr>
          <p:spPr bwMode="auto">
            <a:xfrm>
              <a:off x="1179331" y="3158059"/>
              <a:ext cx="992" cy="1159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1065280" y="3273997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635537" y="3232503"/>
              <a:ext cx="456205" cy="8799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1749588" y="3181247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Line 41"/>
            <p:cNvSpPr>
              <a:spLocks noChangeShapeType="1"/>
            </p:cNvSpPr>
            <p:nvPr/>
          </p:nvSpPr>
          <p:spPr bwMode="auto">
            <a:xfrm>
              <a:off x="1863639" y="3181247"/>
              <a:ext cx="992" cy="1037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Freeform 42"/>
            <p:cNvSpPr>
              <a:spLocks/>
            </p:cNvSpPr>
            <p:nvPr/>
          </p:nvSpPr>
          <p:spPr bwMode="auto">
            <a:xfrm>
              <a:off x="1749588" y="3284980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1111871" y="2756273"/>
              <a:ext cx="998529" cy="215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Kynurenine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Line 44"/>
            <p:cNvSpPr>
              <a:spLocks noChangeShapeType="1"/>
            </p:cNvSpPr>
            <p:nvPr/>
          </p:nvSpPr>
          <p:spPr bwMode="auto">
            <a:xfrm>
              <a:off x="836186" y="4112407"/>
              <a:ext cx="137059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Line 45"/>
            <p:cNvSpPr>
              <a:spLocks noChangeShapeType="1"/>
            </p:cNvSpPr>
            <p:nvPr/>
          </p:nvSpPr>
          <p:spPr bwMode="auto">
            <a:xfrm flipV="1">
              <a:off x="836186" y="2989645"/>
              <a:ext cx="992" cy="11227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Line 46"/>
            <p:cNvSpPr>
              <a:spLocks noChangeShapeType="1"/>
            </p:cNvSpPr>
            <p:nvPr/>
          </p:nvSpPr>
          <p:spPr bwMode="auto">
            <a:xfrm flipH="1">
              <a:off x="810400" y="4112407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47"/>
            <p:cNvSpPr>
              <a:spLocks noChangeArrowheads="1"/>
            </p:cNvSpPr>
            <p:nvPr/>
          </p:nvSpPr>
          <p:spPr bwMode="auto">
            <a:xfrm>
              <a:off x="577651" y="3990144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Line 48"/>
            <p:cNvSpPr>
              <a:spLocks noChangeShapeType="1"/>
            </p:cNvSpPr>
            <p:nvPr/>
          </p:nvSpPr>
          <p:spPr bwMode="auto">
            <a:xfrm flipH="1">
              <a:off x="810400" y="3832937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Rectangle 49"/>
            <p:cNvSpPr>
              <a:spLocks noChangeArrowheads="1"/>
            </p:cNvSpPr>
            <p:nvPr/>
          </p:nvSpPr>
          <p:spPr bwMode="auto">
            <a:xfrm>
              <a:off x="577651" y="3709454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Line 50"/>
            <p:cNvSpPr>
              <a:spLocks noChangeShapeType="1"/>
            </p:cNvSpPr>
            <p:nvPr/>
          </p:nvSpPr>
          <p:spPr bwMode="auto">
            <a:xfrm flipH="1">
              <a:off x="810400" y="3552246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Rectangle 51"/>
            <p:cNvSpPr>
              <a:spLocks noChangeArrowheads="1"/>
            </p:cNvSpPr>
            <p:nvPr/>
          </p:nvSpPr>
          <p:spPr bwMode="auto">
            <a:xfrm>
              <a:off x="577651" y="3428764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Line 52"/>
            <p:cNvSpPr>
              <a:spLocks noChangeShapeType="1"/>
            </p:cNvSpPr>
            <p:nvPr/>
          </p:nvSpPr>
          <p:spPr bwMode="auto">
            <a:xfrm flipH="1">
              <a:off x="810400" y="3270335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Rectangle 53"/>
            <p:cNvSpPr>
              <a:spLocks noChangeArrowheads="1"/>
            </p:cNvSpPr>
            <p:nvPr/>
          </p:nvSpPr>
          <p:spPr bwMode="auto">
            <a:xfrm>
              <a:off x="577651" y="3148073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1.5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Line 54"/>
            <p:cNvSpPr>
              <a:spLocks noChangeShapeType="1"/>
            </p:cNvSpPr>
            <p:nvPr/>
          </p:nvSpPr>
          <p:spPr bwMode="auto">
            <a:xfrm flipH="1">
              <a:off x="810400" y="2989645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Rectangle 55"/>
            <p:cNvSpPr>
              <a:spLocks noChangeArrowheads="1"/>
            </p:cNvSpPr>
            <p:nvPr/>
          </p:nvSpPr>
          <p:spPr bwMode="auto">
            <a:xfrm>
              <a:off x="577651" y="2867383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Rectangle 56"/>
            <p:cNvSpPr>
              <a:spLocks noChangeArrowheads="1"/>
            </p:cNvSpPr>
            <p:nvPr/>
          </p:nvSpPr>
          <p:spPr bwMode="auto">
            <a:xfrm>
              <a:off x="899592" y="4120505"/>
              <a:ext cx="584634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Rectangle 57"/>
            <p:cNvSpPr>
              <a:spLocks noChangeArrowheads="1"/>
            </p:cNvSpPr>
            <p:nvPr/>
          </p:nvSpPr>
          <p:spPr bwMode="auto">
            <a:xfrm>
              <a:off x="1597893" y="4124819"/>
              <a:ext cx="623721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 rot="16200000">
              <a:off x="177647" y="3485291"/>
              <a:ext cx="459155" cy="148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51 Grupo"/>
          <p:cNvGrpSpPr/>
          <p:nvPr/>
        </p:nvGrpSpPr>
        <p:grpSpPr>
          <a:xfrm>
            <a:off x="3422702" y="1195502"/>
            <a:ext cx="1905912" cy="1433719"/>
            <a:chOff x="2915816" y="772265"/>
            <a:chExt cx="1905912" cy="1690028"/>
          </a:xfrm>
        </p:grpSpPr>
        <p:sp>
          <p:nvSpPr>
            <p:cNvPr id="53" name="Rectangle 100"/>
            <p:cNvSpPr>
              <a:spLocks noChangeArrowheads="1"/>
            </p:cNvSpPr>
            <p:nvPr/>
          </p:nvSpPr>
          <p:spPr bwMode="auto">
            <a:xfrm>
              <a:off x="3736160" y="772265"/>
              <a:ext cx="83743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Serotonin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Rectangle 113"/>
            <p:cNvSpPr>
              <a:spLocks noChangeArrowheads="1"/>
            </p:cNvSpPr>
            <p:nvPr/>
          </p:nvSpPr>
          <p:spPr bwMode="auto">
            <a:xfrm>
              <a:off x="3535313" y="2226474"/>
              <a:ext cx="559988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Rectangle 114"/>
            <p:cNvSpPr>
              <a:spLocks noChangeArrowheads="1"/>
            </p:cNvSpPr>
            <p:nvPr/>
          </p:nvSpPr>
          <p:spPr bwMode="auto">
            <a:xfrm>
              <a:off x="4211960" y="2226474"/>
              <a:ext cx="597989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Rectangle 115"/>
            <p:cNvSpPr>
              <a:spLocks noChangeArrowheads="1"/>
            </p:cNvSpPr>
            <p:nvPr/>
          </p:nvSpPr>
          <p:spPr bwMode="auto">
            <a:xfrm rot="16200000">
              <a:off x="2760410" y="1563157"/>
              <a:ext cx="459155" cy="148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7" name="56 Grupo"/>
            <p:cNvGrpSpPr/>
            <p:nvPr/>
          </p:nvGrpSpPr>
          <p:grpSpPr>
            <a:xfrm>
              <a:off x="3162436" y="945187"/>
              <a:ext cx="1659292" cy="1344290"/>
              <a:chOff x="3607830" y="2994786"/>
              <a:chExt cx="2656039" cy="1827378"/>
            </a:xfrm>
          </p:grpSpPr>
          <p:sp>
            <p:nvSpPr>
              <p:cNvPr id="58" name="Rectangle 89"/>
              <p:cNvSpPr>
                <a:spLocks noChangeArrowheads="1"/>
              </p:cNvSpPr>
              <p:nvPr/>
            </p:nvSpPr>
            <p:spPr bwMode="auto">
              <a:xfrm>
                <a:off x="4071531" y="3262298"/>
                <a:ext cx="2192338" cy="1470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Rectangle 90"/>
              <p:cNvSpPr>
                <a:spLocks noChangeArrowheads="1"/>
              </p:cNvSpPr>
              <p:nvPr/>
            </p:nvSpPr>
            <p:spPr bwMode="auto">
              <a:xfrm>
                <a:off x="4254094" y="3794111"/>
                <a:ext cx="731838" cy="931863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4436656" y="3676636"/>
                <a:ext cx="3667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0" y="0"/>
                  </a:cxn>
                  <a:cxn ang="0">
                    <a:pos x="0" y="0"/>
                  </a:cxn>
                </a:cxnLst>
                <a:rect l="0" t="0" r="r" b="b"/>
                <a:pathLst>
                  <a:path w="240">
                    <a:moveTo>
                      <a:pt x="0" y="0"/>
                    </a:moveTo>
                    <a:lnTo>
                      <a:pt x="24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Line 93"/>
              <p:cNvSpPr>
                <a:spLocks noChangeShapeType="1"/>
              </p:cNvSpPr>
              <p:nvPr/>
            </p:nvSpPr>
            <p:spPr bwMode="auto">
              <a:xfrm>
                <a:off x="4620806" y="3676636"/>
                <a:ext cx="0" cy="22066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4436656" y="3897298"/>
                <a:ext cx="3667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0" y="0"/>
                  </a:cxn>
                  <a:cxn ang="0">
                    <a:pos x="0" y="0"/>
                  </a:cxn>
                </a:cxnLst>
                <a:rect l="0" t="0" r="r" b="b"/>
                <a:pathLst>
                  <a:path w="240">
                    <a:moveTo>
                      <a:pt x="0" y="0"/>
                    </a:moveTo>
                    <a:lnTo>
                      <a:pt x="24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Rectangle 95"/>
              <p:cNvSpPr>
                <a:spLocks noChangeArrowheads="1"/>
              </p:cNvSpPr>
              <p:nvPr/>
            </p:nvSpPr>
            <p:spPr bwMode="auto">
              <a:xfrm>
                <a:off x="5351056" y="3557573"/>
                <a:ext cx="730250" cy="11684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Freeform 97"/>
              <p:cNvSpPr>
                <a:spLocks/>
              </p:cNvSpPr>
              <p:nvPr/>
            </p:nvSpPr>
            <p:spPr bwMode="auto">
              <a:xfrm>
                <a:off x="5535206" y="3428986"/>
                <a:ext cx="36353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9" y="0"/>
                  </a:cxn>
                  <a:cxn ang="0">
                    <a:pos x="0" y="0"/>
                  </a:cxn>
                </a:cxnLst>
                <a:rect l="0" t="0" r="r" b="b"/>
                <a:pathLst>
                  <a:path w="239">
                    <a:moveTo>
                      <a:pt x="0" y="0"/>
                    </a:moveTo>
                    <a:lnTo>
                      <a:pt x="239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Line 98"/>
              <p:cNvSpPr>
                <a:spLocks noChangeShapeType="1"/>
              </p:cNvSpPr>
              <p:nvPr/>
            </p:nvSpPr>
            <p:spPr bwMode="auto">
              <a:xfrm>
                <a:off x="5717769" y="3428986"/>
                <a:ext cx="1588" cy="24606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Freeform 99"/>
              <p:cNvSpPr>
                <a:spLocks/>
              </p:cNvSpPr>
              <p:nvPr/>
            </p:nvSpPr>
            <p:spPr bwMode="auto">
              <a:xfrm>
                <a:off x="5535206" y="3675048"/>
                <a:ext cx="36353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9" y="0"/>
                  </a:cxn>
                  <a:cxn ang="0">
                    <a:pos x="0" y="0"/>
                  </a:cxn>
                </a:cxnLst>
                <a:rect l="0" t="0" r="r" b="b"/>
                <a:pathLst>
                  <a:path w="239">
                    <a:moveTo>
                      <a:pt x="0" y="0"/>
                    </a:moveTo>
                    <a:lnTo>
                      <a:pt x="239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Line 101"/>
              <p:cNvSpPr>
                <a:spLocks noChangeShapeType="1"/>
              </p:cNvSpPr>
              <p:nvPr/>
            </p:nvSpPr>
            <p:spPr bwMode="auto">
              <a:xfrm>
                <a:off x="4071531" y="4725973"/>
                <a:ext cx="219233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Line 102"/>
              <p:cNvSpPr>
                <a:spLocks noChangeShapeType="1"/>
              </p:cNvSpPr>
              <p:nvPr/>
            </p:nvSpPr>
            <p:spPr bwMode="auto">
              <a:xfrm flipV="1">
                <a:off x="4071531" y="3150118"/>
                <a:ext cx="0" cy="15732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Line 103"/>
              <p:cNvSpPr>
                <a:spLocks noChangeShapeType="1"/>
              </p:cNvSpPr>
              <p:nvPr/>
            </p:nvSpPr>
            <p:spPr bwMode="auto">
              <a:xfrm flipH="1">
                <a:off x="4030256" y="4725973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Rectangle 104"/>
              <p:cNvSpPr>
                <a:spLocks noChangeArrowheads="1"/>
              </p:cNvSpPr>
              <p:nvPr/>
            </p:nvSpPr>
            <p:spPr bwMode="auto">
              <a:xfrm>
                <a:off x="3874152" y="4550217"/>
                <a:ext cx="133428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Line 105"/>
              <p:cNvSpPr>
                <a:spLocks noChangeShapeType="1"/>
              </p:cNvSpPr>
              <p:nvPr/>
            </p:nvSpPr>
            <p:spPr bwMode="auto">
              <a:xfrm flipH="1">
                <a:off x="4030256" y="4326454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Rectangle 106"/>
              <p:cNvSpPr>
                <a:spLocks noChangeArrowheads="1"/>
              </p:cNvSpPr>
              <p:nvPr/>
            </p:nvSpPr>
            <p:spPr bwMode="auto">
              <a:xfrm>
                <a:off x="3706768" y="4167418"/>
                <a:ext cx="266857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Line 107"/>
              <p:cNvSpPr>
                <a:spLocks noChangeShapeType="1"/>
              </p:cNvSpPr>
              <p:nvPr/>
            </p:nvSpPr>
            <p:spPr bwMode="auto">
              <a:xfrm flipH="1">
                <a:off x="4030256" y="3938577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Rectangle 108"/>
              <p:cNvSpPr>
                <a:spLocks noChangeArrowheads="1"/>
              </p:cNvSpPr>
              <p:nvPr/>
            </p:nvSpPr>
            <p:spPr bwMode="auto">
              <a:xfrm>
                <a:off x="3607830" y="3781127"/>
                <a:ext cx="400285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Line 109"/>
              <p:cNvSpPr>
                <a:spLocks noChangeShapeType="1"/>
              </p:cNvSpPr>
              <p:nvPr/>
            </p:nvSpPr>
            <p:spPr bwMode="auto">
              <a:xfrm flipH="1">
                <a:off x="4030256" y="3552287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Rectangle 110"/>
              <p:cNvSpPr>
                <a:spLocks noChangeArrowheads="1"/>
              </p:cNvSpPr>
              <p:nvPr/>
            </p:nvSpPr>
            <p:spPr bwMode="auto">
              <a:xfrm>
                <a:off x="3607830" y="3394840"/>
                <a:ext cx="400285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" name="Line 111"/>
              <p:cNvSpPr>
                <a:spLocks noChangeShapeType="1"/>
              </p:cNvSpPr>
              <p:nvPr/>
            </p:nvSpPr>
            <p:spPr bwMode="auto">
              <a:xfrm flipH="1">
                <a:off x="4030256" y="3152233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Rectangle 112"/>
              <p:cNvSpPr>
                <a:spLocks noChangeArrowheads="1"/>
              </p:cNvSpPr>
              <p:nvPr/>
            </p:nvSpPr>
            <p:spPr bwMode="auto">
              <a:xfrm>
                <a:off x="3607830" y="2994786"/>
                <a:ext cx="400285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Rectangle 116"/>
              <p:cNvSpPr>
                <a:spLocks noChangeArrowheads="1"/>
              </p:cNvSpPr>
              <p:nvPr/>
            </p:nvSpPr>
            <p:spPr bwMode="auto">
              <a:xfrm>
                <a:off x="5580345" y="3138402"/>
                <a:ext cx="318400" cy="3452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**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0" name="79 Rectángulo"/>
          <p:cNvSpPr/>
          <p:nvPr/>
        </p:nvSpPr>
        <p:spPr>
          <a:xfrm>
            <a:off x="55501" y="678504"/>
            <a:ext cx="90740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Plasma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levels in abstinent cocaine-addicted patients and control subjects</a:t>
            </a:r>
            <a:endParaRPr lang="es-E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8" name="217 Conector recto de flecha"/>
          <p:cNvCxnSpPr/>
          <p:nvPr/>
        </p:nvCxnSpPr>
        <p:spPr>
          <a:xfrm>
            <a:off x="2403927" y="2065166"/>
            <a:ext cx="72791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226 Conector recto de flecha"/>
          <p:cNvCxnSpPr/>
          <p:nvPr/>
        </p:nvCxnSpPr>
        <p:spPr>
          <a:xfrm>
            <a:off x="1458348" y="2747524"/>
            <a:ext cx="0" cy="35312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048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40781" y="1247258"/>
            <a:ext cx="1845834" cy="1433719"/>
            <a:chOff x="323529" y="772265"/>
            <a:chExt cx="1845834" cy="1690028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797772" y="1081776"/>
              <a:ext cx="1371591" cy="1130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911823" y="1305108"/>
              <a:ext cx="457197" cy="901871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1026866" y="1209917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Line 11"/>
            <p:cNvSpPr>
              <a:spLocks noChangeShapeType="1"/>
            </p:cNvSpPr>
            <p:nvPr/>
          </p:nvSpPr>
          <p:spPr bwMode="auto">
            <a:xfrm>
              <a:off x="1140918" y="1209917"/>
              <a:ext cx="992" cy="19038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1026866" y="1400298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1598114" y="1286802"/>
              <a:ext cx="457197" cy="9201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1712166" y="1201375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Line 16"/>
            <p:cNvSpPr>
              <a:spLocks noChangeShapeType="1"/>
            </p:cNvSpPr>
            <p:nvPr/>
          </p:nvSpPr>
          <p:spPr bwMode="auto">
            <a:xfrm>
              <a:off x="1826217" y="1201375"/>
              <a:ext cx="992" cy="17085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1712166" y="1372230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038191" y="772265"/>
              <a:ext cx="93949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Tryptophan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Line 19"/>
            <p:cNvSpPr>
              <a:spLocks noChangeShapeType="1"/>
            </p:cNvSpPr>
            <p:nvPr/>
          </p:nvSpPr>
          <p:spPr bwMode="auto">
            <a:xfrm>
              <a:off x="797772" y="2206978"/>
              <a:ext cx="137159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Line 20"/>
            <p:cNvSpPr>
              <a:spLocks noChangeShapeType="1"/>
            </p:cNvSpPr>
            <p:nvPr/>
          </p:nvSpPr>
          <p:spPr bwMode="auto">
            <a:xfrm flipV="1">
              <a:off x="797772" y="1081776"/>
              <a:ext cx="0" cy="11252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Line 21"/>
            <p:cNvSpPr>
              <a:spLocks noChangeShapeType="1"/>
            </p:cNvSpPr>
            <p:nvPr/>
          </p:nvSpPr>
          <p:spPr bwMode="auto">
            <a:xfrm flipH="1">
              <a:off x="771987" y="2206978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644795" y="2086880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Line 23"/>
            <p:cNvSpPr>
              <a:spLocks noChangeShapeType="1"/>
            </p:cNvSpPr>
            <p:nvPr/>
          </p:nvSpPr>
          <p:spPr bwMode="auto">
            <a:xfrm flipH="1">
              <a:off x="771987" y="1832318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582985" y="1712220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Line 25"/>
            <p:cNvSpPr>
              <a:spLocks noChangeShapeType="1"/>
            </p:cNvSpPr>
            <p:nvPr/>
          </p:nvSpPr>
          <p:spPr bwMode="auto">
            <a:xfrm flipH="1">
              <a:off x="771987" y="1457657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582985" y="1336340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Line 27"/>
            <p:cNvSpPr>
              <a:spLocks noChangeShapeType="1"/>
            </p:cNvSpPr>
            <p:nvPr/>
          </p:nvSpPr>
          <p:spPr bwMode="auto">
            <a:xfrm flipH="1">
              <a:off x="771987" y="1081776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582985" y="961678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837179" y="2226474"/>
              <a:ext cx="646389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565103" y="2226474"/>
              <a:ext cx="60358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 rot="16200000">
              <a:off x="168123" y="1613083"/>
              <a:ext cx="459155" cy="148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25 Grupo"/>
          <p:cNvGrpSpPr/>
          <p:nvPr/>
        </p:nvGrpSpPr>
        <p:grpSpPr>
          <a:xfrm>
            <a:off x="307175" y="3218138"/>
            <a:ext cx="1888561" cy="1361048"/>
            <a:chOff x="333053" y="2756273"/>
            <a:chExt cx="1888561" cy="1604365"/>
          </a:xfrm>
        </p:grpSpPr>
        <p:sp>
          <p:nvSpPr>
            <p:cNvPr id="27" name="Rectangle 32"/>
            <p:cNvSpPr>
              <a:spLocks noChangeArrowheads="1"/>
            </p:cNvSpPr>
            <p:nvPr/>
          </p:nvSpPr>
          <p:spPr bwMode="auto">
            <a:xfrm>
              <a:off x="836186" y="2989645"/>
              <a:ext cx="1370599" cy="1127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950237" y="3216638"/>
              <a:ext cx="457197" cy="895768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1065280" y="3158059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Line 36"/>
            <p:cNvSpPr>
              <a:spLocks noChangeShapeType="1"/>
            </p:cNvSpPr>
            <p:nvPr/>
          </p:nvSpPr>
          <p:spPr bwMode="auto">
            <a:xfrm>
              <a:off x="1179331" y="3158059"/>
              <a:ext cx="992" cy="1159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1065280" y="3273997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635537" y="3232503"/>
              <a:ext cx="456205" cy="8799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1749588" y="3181247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Line 41"/>
            <p:cNvSpPr>
              <a:spLocks noChangeShapeType="1"/>
            </p:cNvSpPr>
            <p:nvPr/>
          </p:nvSpPr>
          <p:spPr bwMode="auto">
            <a:xfrm>
              <a:off x="1863639" y="3181247"/>
              <a:ext cx="992" cy="1037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Freeform 42"/>
            <p:cNvSpPr>
              <a:spLocks/>
            </p:cNvSpPr>
            <p:nvPr/>
          </p:nvSpPr>
          <p:spPr bwMode="auto">
            <a:xfrm>
              <a:off x="1749588" y="3284980"/>
              <a:ext cx="228103" cy="12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1111871" y="2756273"/>
              <a:ext cx="998529" cy="215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Kynurenine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Line 44"/>
            <p:cNvSpPr>
              <a:spLocks noChangeShapeType="1"/>
            </p:cNvSpPr>
            <p:nvPr/>
          </p:nvSpPr>
          <p:spPr bwMode="auto">
            <a:xfrm>
              <a:off x="836186" y="4112407"/>
              <a:ext cx="137059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Line 45"/>
            <p:cNvSpPr>
              <a:spLocks noChangeShapeType="1"/>
            </p:cNvSpPr>
            <p:nvPr/>
          </p:nvSpPr>
          <p:spPr bwMode="auto">
            <a:xfrm flipV="1">
              <a:off x="836186" y="2989645"/>
              <a:ext cx="992" cy="11227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Line 46"/>
            <p:cNvSpPr>
              <a:spLocks noChangeShapeType="1"/>
            </p:cNvSpPr>
            <p:nvPr/>
          </p:nvSpPr>
          <p:spPr bwMode="auto">
            <a:xfrm flipH="1">
              <a:off x="810400" y="4112407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47"/>
            <p:cNvSpPr>
              <a:spLocks noChangeArrowheads="1"/>
            </p:cNvSpPr>
            <p:nvPr/>
          </p:nvSpPr>
          <p:spPr bwMode="auto">
            <a:xfrm>
              <a:off x="577651" y="3990144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Line 48"/>
            <p:cNvSpPr>
              <a:spLocks noChangeShapeType="1"/>
            </p:cNvSpPr>
            <p:nvPr/>
          </p:nvSpPr>
          <p:spPr bwMode="auto">
            <a:xfrm flipH="1">
              <a:off x="810400" y="3832937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Rectangle 49"/>
            <p:cNvSpPr>
              <a:spLocks noChangeArrowheads="1"/>
            </p:cNvSpPr>
            <p:nvPr/>
          </p:nvSpPr>
          <p:spPr bwMode="auto">
            <a:xfrm>
              <a:off x="577651" y="3709454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Line 50"/>
            <p:cNvSpPr>
              <a:spLocks noChangeShapeType="1"/>
            </p:cNvSpPr>
            <p:nvPr/>
          </p:nvSpPr>
          <p:spPr bwMode="auto">
            <a:xfrm flipH="1">
              <a:off x="810400" y="3552246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Rectangle 51"/>
            <p:cNvSpPr>
              <a:spLocks noChangeArrowheads="1"/>
            </p:cNvSpPr>
            <p:nvPr/>
          </p:nvSpPr>
          <p:spPr bwMode="auto">
            <a:xfrm>
              <a:off x="577651" y="3428764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Line 52"/>
            <p:cNvSpPr>
              <a:spLocks noChangeShapeType="1"/>
            </p:cNvSpPr>
            <p:nvPr/>
          </p:nvSpPr>
          <p:spPr bwMode="auto">
            <a:xfrm flipH="1">
              <a:off x="810400" y="3270335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Rectangle 53"/>
            <p:cNvSpPr>
              <a:spLocks noChangeArrowheads="1"/>
            </p:cNvSpPr>
            <p:nvPr/>
          </p:nvSpPr>
          <p:spPr bwMode="auto">
            <a:xfrm>
              <a:off x="577651" y="3148073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1.5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Line 54"/>
            <p:cNvSpPr>
              <a:spLocks noChangeShapeType="1"/>
            </p:cNvSpPr>
            <p:nvPr/>
          </p:nvSpPr>
          <p:spPr bwMode="auto">
            <a:xfrm flipH="1">
              <a:off x="810400" y="2989645"/>
              <a:ext cx="25786" cy="12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Rectangle 55"/>
            <p:cNvSpPr>
              <a:spLocks noChangeArrowheads="1"/>
            </p:cNvSpPr>
            <p:nvPr/>
          </p:nvSpPr>
          <p:spPr bwMode="auto">
            <a:xfrm>
              <a:off x="577651" y="2867383"/>
              <a:ext cx="208390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2.0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Rectangle 56"/>
            <p:cNvSpPr>
              <a:spLocks noChangeArrowheads="1"/>
            </p:cNvSpPr>
            <p:nvPr/>
          </p:nvSpPr>
          <p:spPr bwMode="auto">
            <a:xfrm>
              <a:off x="899592" y="4120505"/>
              <a:ext cx="584634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Rectangle 57"/>
            <p:cNvSpPr>
              <a:spLocks noChangeArrowheads="1"/>
            </p:cNvSpPr>
            <p:nvPr/>
          </p:nvSpPr>
          <p:spPr bwMode="auto">
            <a:xfrm>
              <a:off x="1597893" y="4124819"/>
              <a:ext cx="623721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 rot="16200000">
              <a:off x="177647" y="3485291"/>
              <a:ext cx="459155" cy="148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51 Grupo"/>
          <p:cNvGrpSpPr/>
          <p:nvPr/>
        </p:nvGrpSpPr>
        <p:grpSpPr>
          <a:xfrm>
            <a:off x="3422702" y="1238632"/>
            <a:ext cx="1905912" cy="1433719"/>
            <a:chOff x="2915816" y="772265"/>
            <a:chExt cx="1905912" cy="1690028"/>
          </a:xfrm>
        </p:grpSpPr>
        <p:sp>
          <p:nvSpPr>
            <p:cNvPr id="53" name="Rectangle 100"/>
            <p:cNvSpPr>
              <a:spLocks noChangeArrowheads="1"/>
            </p:cNvSpPr>
            <p:nvPr/>
          </p:nvSpPr>
          <p:spPr bwMode="auto">
            <a:xfrm>
              <a:off x="3736160" y="772265"/>
              <a:ext cx="83743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Serotonin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Rectangle 113"/>
            <p:cNvSpPr>
              <a:spLocks noChangeArrowheads="1"/>
            </p:cNvSpPr>
            <p:nvPr/>
          </p:nvSpPr>
          <p:spPr bwMode="auto">
            <a:xfrm>
              <a:off x="3535313" y="2226474"/>
              <a:ext cx="559988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Rectangle 114"/>
            <p:cNvSpPr>
              <a:spLocks noChangeArrowheads="1"/>
            </p:cNvSpPr>
            <p:nvPr/>
          </p:nvSpPr>
          <p:spPr bwMode="auto">
            <a:xfrm>
              <a:off x="4211960" y="2226474"/>
              <a:ext cx="597989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Rectangle 115"/>
            <p:cNvSpPr>
              <a:spLocks noChangeArrowheads="1"/>
            </p:cNvSpPr>
            <p:nvPr/>
          </p:nvSpPr>
          <p:spPr bwMode="auto">
            <a:xfrm rot="16200000">
              <a:off x="2760410" y="1563157"/>
              <a:ext cx="459155" cy="148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7" name="56 Grupo"/>
            <p:cNvGrpSpPr/>
            <p:nvPr/>
          </p:nvGrpSpPr>
          <p:grpSpPr>
            <a:xfrm>
              <a:off x="3162436" y="945187"/>
              <a:ext cx="1659292" cy="1344290"/>
              <a:chOff x="3607830" y="2994786"/>
              <a:chExt cx="2656039" cy="1827378"/>
            </a:xfrm>
          </p:grpSpPr>
          <p:sp>
            <p:nvSpPr>
              <p:cNvPr id="58" name="Rectangle 89"/>
              <p:cNvSpPr>
                <a:spLocks noChangeArrowheads="1"/>
              </p:cNvSpPr>
              <p:nvPr/>
            </p:nvSpPr>
            <p:spPr bwMode="auto">
              <a:xfrm>
                <a:off x="4071531" y="3262298"/>
                <a:ext cx="2192338" cy="1470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Rectangle 90"/>
              <p:cNvSpPr>
                <a:spLocks noChangeArrowheads="1"/>
              </p:cNvSpPr>
              <p:nvPr/>
            </p:nvSpPr>
            <p:spPr bwMode="auto">
              <a:xfrm>
                <a:off x="4254094" y="3794111"/>
                <a:ext cx="731838" cy="931863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4436656" y="3676636"/>
                <a:ext cx="3667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0" y="0"/>
                  </a:cxn>
                  <a:cxn ang="0">
                    <a:pos x="0" y="0"/>
                  </a:cxn>
                </a:cxnLst>
                <a:rect l="0" t="0" r="r" b="b"/>
                <a:pathLst>
                  <a:path w="240">
                    <a:moveTo>
                      <a:pt x="0" y="0"/>
                    </a:moveTo>
                    <a:lnTo>
                      <a:pt x="24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Line 93"/>
              <p:cNvSpPr>
                <a:spLocks noChangeShapeType="1"/>
              </p:cNvSpPr>
              <p:nvPr/>
            </p:nvSpPr>
            <p:spPr bwMode="auto">
              <a:xfrm>
                <a:off x="4620806" y="3676636"/>
                <a:ext cx="0" cy="22066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4436656" y="3897298"/>
                <a:ext cx="3667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0" y="0"/>
                  </a:cxn>
                  <a:cxn ang="0">
                    <a:pos x="0" y="0"/>
                  </a:cxn>
                </a:cxnLst>
                <a:rect l="0" t="0" r="r" b="b"/>
                <a:pathLst>
                  <a:path w="240">
                    <a:moveTo>
                      <a:pt x="0" y="0"/>
                    </a:moveTo>
                    <a:lnTo>
                      <a:pt x="24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Rectangle 95"/>
              <p:cNvSpPr>
                <a:spLocks noChangeArrowheads="1"/>
              </p:cNvSpPr>
              <p:nvPr/>
            </p:nvSpPr>
            <p:spPr bwMode="auto">
              <a:xfrm>
                <a:off x="5351056" y="3557573"/>
                <a:ext cx="730250" cy="116840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Freeform 97"/>
              <p:cNvSpPr>
                <a:spLocks/>
              </p:cNvSpPr>
              <p:nvPr/>
            </p:nvSpPr>
            <p:spPr bwMode="auto">
              <a:xfrm>
                <a:off x="5535206" y="3428986"/>
                <a:ext cx="36353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9" y="0"/>
                  </a:cxn>
                  <a:cxn ang="0">
                    <a:pos x="0" y="0"/>
                  </a:cxn>
                </a:cxnLst>
                <a:rect l="0" t="0" r="r" b="b"/>
                <a:pathLst>
                  <a:path w="239">
                    <a:moveTo>
                      <a:pt x="0" y="0"/>
                    </a:moveTo>
                    <a:lnTo>
                      <a:pt x="239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Line 98"/>
              <p:cNvSpPr>
                <a:spLocks noChangeShapeType="1"/>
              </p:cNvSpPr>
              <p:nvPr/>
            </p:nvSpPr>
            <p:spPr bwMode="auto">
              <a:xfrm>
                <a:off x="5717769" y="3428986"/>
                <a:ext cx="1588" cy="24606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Freeform 99"/>
              <p:cNvSpPr>
                <a:spLocks/>
              </p:cNvSpPr>
              <p:nvPr/>
            </p:nvSpPr>
            <p:spPr bwMode="auto">
              <a:xfrm>
                <a:off x="5535206" y="3675048"/>
                <a:ext cx="36353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9" y="0"/>
                  </a:cxn>
                  <a:cxn ang="0">
                    <a:pos x="0" y="0"/>
                  </a:cxn>
                </a:cxnLst>
                <a:rect l="0" t="0" r="r" b="b"/>
                <a:pathLst>
                  <a:path w="239">
                    <a:moveTo>
                      <a:pt x="0" y="0"/>
                    </a:moveTo>
                    <a:lnTo>
                      <a:pt x="239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Line 101"/>
              <p:cNvSpPr>
                <a:spLocks noChangeShapeType="1"/>
              </p:cNvSpPr>
              <p:nvPr/>
            </p:nvSpPr>
            <p:spPr bwMode="auto">
              <a:xfrm>
                <a:off x="4071531" y="4725973"/>
                <a:ext cx="219233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Line 102"/>
              <p:cNvSpPr>
                <a:spLocks noChangeShapeType="1"/>
              </p:cNvSpPr>
              <p:nvPr/>
            </p:nvSpPr>
            <p:spPr bwMode="auto">
              <a:xfrm flipV="1">
                <a:off x="4071531" y="3150118"/>
                <a:ext cx="0" cy="15732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Line 103"/>
              <p:cNvSpPr>
                <a:spLocks noChangeShapeType="1"/>
              </p:cNvSpPr>
              <p:nvPr/>
            </p:nvSpPr>
            <p:spPr bwMode="auto">
              <a:xfrm flipH="1">
                <a:off x="4030256" y="4725973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Rectangle 104"/>
              <p:cNvSpPr>
                <a:spLocks noChangeArrowheads="1"/>
              </p:cNvSpPr>
              <p:nvPr/>
            </p:nvSpPr>
            <p:spPr bwMode="auto">
              <a:xfrm>
                <a:off x="3874152" y="4550217"/>
                <a:ext cx="133428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Line 105"/>
              <p:cNvSpPr>
                <a:spLocks noChangeShapeType="1"/>
              </p:cNvSpPr>
              <p:nvPr/>
            </p:nvSpPr>
            <p:spPr bwMode="auto">
              <a:xfrm flipH="1">
                <a:off x="4030256" y="4326454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Rectangle 106"/>
              <p:cNvSpPr>
                <a:spLocks noChangeArrowheads="1"/>
              </p:cNvSpPr>
              <p:nvPr/>
            </p:nvSpPr>
            <p:spPr bwMode="auto">
              <a:xfrm>
                <a:off x="3706768" y="4167418"/>
                <a:ext cx="266857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Line 107"/>
              <p:cNvSpPr>
                <a:spLocks noChangeShapeType="1"/>
              </p:cNvSpPr>
              <p:nvPr/>
            </p:nvSpPr>
            <p:spPr bwMode="auto">
              <a:xfrm flipH="1">
                <a:off x="4030256" y="3938577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Rectangle 108"/>
              <p:cNvSpPr>
                <a:spLocks noChangeArrowheads="1"/>
              </p:cNvSpPr>
              <p:nvPr/>
            </p:nvSpPr>
            <p:spPr bwMode="auto">
              <a:xfrm>
                <a:off x="3607830" y="3781127"/>
                <a:ext cx="400285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Line 109"/>
              <p:cNvSpPr>
                <a:spLocks noChangeShapeType="1"/>
              </p:cNvSpPr>
              <p:nvPr/>
            </p:nvSpPr>
            <p:spPr bwMode="auto">
              <a:xfrm flipH="1">
                <a:off x="4030256" y="3552287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Rectangle 110"/>
              <p:cNvSpPr>
                <a:spLocks noChangeArrowheads="1"/>
              </p:cNvSpPr>
              <p:nvPr/>
            </p:nvSpPr>
            <p:spPr bwMode="auto">
              <a:xfrm>
                <a:off x="3607830" y="3394840"/>
                <a:ext cx="400285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" name="Line 111"/>
              <p:cNvSpPr>
                <a:spLocks noChangeShapeType="1"/>
              </p:cNvSpPr>
              <p:nvPr/>
            </p:nvSpPr>
            <p:spPr bwMode="auto">
              <a:xfrm flipH="1">
                <a:off x="4030256" y="3152233"/>
                <a:ext cx="41275" cy="15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Rectangle 112"/>
              <p:cNvSpPr>
                <a:spLocks noChangeArrowheads="1"/>
              </p:cNvSpPr>
              <p:nvPr/>
            </p:nvSpPr>
            <p:spPr bwMode="auto">
              <a:xfrm>
                <a:off x="3607830" y="2994786"/>
                <a:ext cx="400285" cy="2719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200</a:t>
                </a:r>
                <a:endParaRPr kumimoji="0" lang="es-ES" sz="13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Rectangle 116"/>
              <p:cNvSpPr>
                <a:spLocks noChangeArrowheads="1"/>
              </p:cNvSpPr>
              <p:nvPr/>
            </p:nvSpPr>
            <p:spPr bwMode="auto">
              <a:xfrm>
                <a:off x="5580345" y="3192042"/>
                <a:ext cx="318400" cy="3452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**</a:t>
                </a:r>
                <a:endPara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0" name="79 Rectángulo"/>
          <p:cNvSpPr/>
          <p:nvPr/>
        </p:nvSpPr>
        <p:spPr>
          <a:xfrm>
            <a:off x="55501" y="712030"/>
            <a:ext cx="90740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Plasma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levels in abstinent cocaine-addicted patients and control subjects</a:t>
            </a:r>
            <a:endParaRPr lang="es-E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1" name="80 Grupo"/>
          <p:cNvGrpSpPr/>
          <p:nvPr/>
        </p:nvGrpSpPr>
        <p:grpSpPr>
          <a:xfrm>
            <a:off x="3506564" y="3154388"/>
            <a:ext cx="1883402" cy="1418694"/>
            <a:chOff x="3203848" y="2832125"/>
            <a:chExt cx="1883402" cy="1672317"/>
          </a:xfrm>
        </p:grpSpPr>
        <p:sp>
          <p:nvSpPr>
            <p:cNvPr id="82" name="Rectangle 60"/>
            <p:cNvSpPr>
              <a:spLocks noChangeArrowheads="1"/>
            </p:cNvSpPr>
            <p:nvPr/>
          </p:nvSpPr>
          <p:spPr bwMode="auto">
            <a:xfrm>
              <a:off x="3654991" y="3083294"/>
              <a:ext cx="1356908" cy="1184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Rectangle 61"/>
            <p:cNvSpPr>
              <a:spLocks noChangeArrowheads="1"/>
            </p:cNvSpPr>
            <p:nvPr/>
          </p:nvSpPr>
          <p:spPr bwMode="auto">
            <a:xfrm>
              <a:off x="3767903" y="3479270"/>
              <a:ext cx="452630" cy="78298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Freeform 63"/>
            <p:cNvSpPr>
              <a:spLocks/>
            </p:cNvSpPr>
            <p:nvPr/>
          </p:nvSpPr>
          <p:spPr bwMode="auto">
            <a:xfrm>
              <a:off x="3881796" y="3387004"/>
              <a:ext cx="225824" cy="1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Line 64"/>
            <p:cNvSpPr>
              <a:spLocks noChangeShapeType="1"/>
            </p:cNvSpPr>
            <p:nvPr/>
          </p:nvSpPr>
          <p:spPr bwMode="auto">
            <a:xfrm>
              <a:off x="3994709" y="3387004"/>
              <a:ext cx="0" cy="17428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Freeform 65"/>
            <p:cNvSpPr>
              <a:spLocks/>
            </p:cNvSpPr>
            <p:nvPr/>
          </p:nvSpPr>
          <p:spPr bwMode="auto">
            <a:xfrm>
              <a:off x="3881796" y="3561285"/>
              <a:ext cx="225824" cy="1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240">
                  <a:moveTo>
                    <a:pt x="0" y="0"/>
                  </a:moveTo>
                  <a:lnTo>
                    <a:pt x="24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Rectangle 66"/>
            <p:cNvSpPr>
              <a:spLocks noChangeArrowheads="1"/>
            </p:cNvSpPr>
            <p:nvPr/>
          </p:nvSpPr>
          <p:spPr bwMode="auto">
            <a:xfrm>
              <a:off x="4447338" y="3589477"/>
              <a:ext cx="451648" cy="6727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4560251" y="3518997"/>
              <a:ext cx="224843" cy="1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9" y="0"/>
                </a:cxn>
                <a:cxn ang="0">
                  <a:pos x="0" y="0"/>
                </a:cxn>
              </a:cxnLst>
              <a:rect l="0" t="0" r="r" b="b"/>
              <a:pathLst>
                <a:path w="239">
                  <a:moveTo>
                    <a:pt x="0" y="0"/>
                  </a:moveTo>
                  <a:lnTo>
                    <a:pt x="239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Line 69"/>
            <p:cNvSpPr>
              <a:spLocks noChangeShapeType="1"/>
            </p:cNvSpPr>
            <p:nvPr/>
          </p:nvSpPr>
          <p:spPr bwMode="auto">
            <a:xfrm>
              <a:off x="4673163" y="3518997"/>
              <a:ext cx="0" cy="13327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Freeform 70"/>
            <p:cNvSpPr>
              <a:spLocks/>
            </p:cNvSpPr>
            <p:nvPr/>
          </p:nvSpPr>
          <p:spPr bwMode="auto">
            <a:xfrm>
              <a:off x="4560251" y="3652270"/>
              <a:ext cx="224843" cy="1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9" y="0"/>
                </a:cxn>
                <a:cxn ang="0">
                  <a:pos x="0" y="0"/>
                </a:cxn>
              </a:cxnLst>
              <a:rect l="0" t="0" r="r" b="b"/>
              <a:pathLst>
                <a:path w="239">
                  <a:moveTo>
                    <a:pt x="0" y="0"/>
                  </a:moveTo>
                  <a:lnTo>
                    <a:pt x="239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Rectangle 71"/>
            <p:cNvSpPr>
              <a:spLocks noChangeArrowheads="1"/>
            </p:cNvSpPr>
            <p:nvPr/>
          </p:nvSpPr>
          <p:spPr bwMode="auto">
            <a:xfrm>
              <a:off x="3877306" y="2832125"/>
              <a:ext cx="120994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1400" b="1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ynurenic</a:t>
              </a: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acid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Line 72"/>
            <p:cNvSpPr>
              <a:spLocks noChangeShapeType="1"/>
            </p:cNvSpPr>
            <p:nvPr/>
          </p:nvSpPr>
          <p:spPr bwMode="auto">
            <a:xfrm>
              <a:off x="3654991" y="4262253"/>
              <a:ext cx="1356908" cy="12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Line 73"/>
            <p:cNvSpPr>
              <a:spLocks noChangeShapeType="1"/>
            </p:cNvSpPr>
            <p:nvPr/>
          </p:nvSpPr>
          <p:spPr bwMode="auto">
            <a:xfrm flipV="1">
              <a:off x="3654991" y="3083294"/>
              <a:ext cx="0" cy="117896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Line 74"/>
            <p:cNvSpPr>
              <a:spLocks noChangeShapeType="1"/>
            </p:cNvSpPr>
            <p:nvPr/>
          </p:nvSpPr>
          <p:spPr bwMode="auto">
            <a:xfrm flipH="1">
              <a:off x="3629463" y="4262253"/>
              <a:ext cx="25528" cy="12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Rectangle 75"/>
            <p:cNvSpPr>
              <a:spLocks noChangeArrowheads="1"/>
            </p:cNvSpPr>
            <p:nvPr/>
          </p:nvSpPr>
          <p:spPr bwMode="auto">
            <a:xfrm>
              <a:off x="3508296" y="4136145"/>
              <a:ext cx="83356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Line 76"/>
            <p:cNvSpPr>
              <a:spLocks noChangeShapeType="1"/>
            </p:cNvSpPr>
            <p:nvPr/>
          </p:nvSpPr>
          <p:spPr bwMode="auto">
            <a:xfrm flipH="1">
              <a:off x="3629463" y="3967514"/>
              <a:ext cx="25528" cy="12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3447104" y="3841404"/>
              <a:ext cx="16671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Line 78"/>
            <p:cNvSpPr>
              <a:spLocks noChangeShapeType="1"/>
            </p:cNvSpPr>
            <p:nvPr/>
          </p:nvSpPr>
          <p:spPr bwMode="auto">
            <a:xfrm flipH="1">
              <a:off x="3629463" y="3674055"/>
              <a:ext cx="25528" cy="12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tangle 79"/>
            <p:cNvSpPr>
              <a:spLocks noChangeArrowheads="1"/>
            </p:cNvSpPr>
            <p:nvPr/>
          </p:nvSpPr>
          <p:spPr bwMode="auto">
            <a:xfrm>
              <a:off x="3447104" y="3546664"/>
              <a:ext cx="16671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Line 80"/>
            <p:cNvSpPr>
              <a:spLocks noChangeShapeType="1"/>
            </p:cNvSpPr>
            <p:nvPr/>
          </p:nvSpPr>
          <p:spPr bwMode="auto">
            <a:xfrm flipH="1">
              <a:off x="3629463" y="3378034"/>
              <a:ext cx="25528" cy="12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tangle 81"/>
            <p:cNvSpPr>
              <a:spLocks noChangeArrowheads="1"/>
            </p:cNvSpPr>
            <p:nvPr/>
          </p:nvSpPr>
          <p:spPr bwMode="auto">
            <a:xfrm>
              <a:off x="3447104" y="3251924"/>
              <a:ext cx="16671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Line 82"/>
            <p:cNvSpPr>
              <a:spLocks noChangeShapeType="1"/>
            </p:cNvSpPr>
            <p:nvPr/>
          </p:nvSpPr>
          <p:spPr bwMode="auto">
            <a:xfrm flipH="1">
              <a:off x="3629463" y="3083294"/>
              <a:ext cx="25528" cy="12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Rectangle 83"/>
            <p:cNvSpPr>
              <a:spLocks noChangeArrowheads="1"/>
            </p:cNvSpPr>
            <p:nvPr/>
          </p:nvSpPr>
          <p:spPr bwMode="auto">
            <a:xfrm>
              <a:off x="3447104" y="2957185"/>
              <a:ext cx="166712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Rectangle 84"/>
            <p:cNvSpPr>
              <a:spLocks noChangeArrowheads="1"/>
            </p:cNvSpPr>
            <p:nvPr/>
          </p:nvSpPr>
          <p:spPr bwMode="auto">
            <a:xfrm>
              <a:off x="3707904" y="4268623"/>
              <a:ext cx="590087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Rectangle 85"/>
            <p:cNvSpPr>
              <a:spLocks noChangeArrowheads="1"/>
            </p:cNvSpPr>
            <p:nvPr/>
          </p:nvSpPr>
          <p:spPr bwMode="auto">
            <a:xfrm>
              <a:off x="4402889" y="4267980"/>
              <a:ext cx="646857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6" name="Rectangle 86"/>
            <p:cNvSpPr>
              <a:spLocks noChangeArrowheads="1"/>
            </p:cNvSpPr>
            <p:nvPr/>
          </p:nvSpPr>
          <p:spPr bwMode="auto">
            <a:xfrm rot="16200000">
              <a:off x="3035874" y="3618220"/>
              <a:ext cx="482810" cy="146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Rectangle 87"/>
            <p:cNvSpPr>
              <a:spLocks noChangeArrowheads="1"/>
            </p:cNvSpPr>
            <p:nvPr/>
          </p:nvSpPr>
          <p:spPr bwMode="auto">
            <a:xfrm>
              <a:off x="4623571" y="3335997"/>
              <a:ext cx="121179" cy="253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8" name="107 Grupo"/>
          <p:cNvGrpSpPr/>
          <p:nvPr/>
        </p:nvGrpSpPr>
        <p:grpSpPr>
          <a:xfrm>
            <a:off x="3495306" y="5085250"/>
            <a:ext cx="1900653" cy="1385374"/>
            <a:chOff x="3275856" y="4837505"/>
            <a:chExt cx="1900653" cy="1633040"/>
          </a:xfrm>
        </p:grpSpPr>
        <p:sp>
          <p:nvSpPr>
            <p:cNvPr id="109" name="Rectangle 6"/>
            <p:cNvSpPr>
              <a:spLocks noChangeArrowheads="1"/>
            </p:cNvSpPr>
            <p:nvPr/>
          </p:nvSpPr>
          <p:spPr bwMode="auto">
            <a:xfrm>
              <a:off x="3857239" y="5527513"/>
              <a:ext cx="478401" cy="70598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3857239" y="5527513"/>
              <a:ext cx="477572" cy="704987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51" y="0"/>
                </a:cxn>
                <a:cxn ang="0">
                  <a:pos x="1151" y="0"/>
                </a:cxn>
                <a:cxn ang="0">
                  <a:pos x="1151" y="1410"/>
                </a:cxn>
              </a:cxnLst>
              <a:rect l="0" t="0" r="r" b="b"/>
              <a:pathLst>
                <a:path w="1151" h="1410">
                  <a:moveTo>
                    <a:pt x="0" y="14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51" y="0"/>
                  </a:lnTo>
                  <a:lnTo>
                    <a:pt x="1151" y="0"/>
                  </a:lnTo>
                  <a:lnTo>
                    <a:pt x="1151" y="141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Freeform 8"/>
            <p:cNvSpPr>
              <a:spLocks/>
            </p:cNvSpPr>
            <p:nvPr/>
          </p:nvSpPr>
          <p:spPr bwMode="auto">
            <a:xfrm>
              <a:off x="3976632" y="5457614"/>
              <a:ext cx="238786" cy="1397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5" y="0"/>
                </a:cxn>
                <a:cxn ang="0">
                  <a:pos x="288" y="0"/>
                </a:cxn>
                <a:cxn ang="0">
                  <a:pos x="288" y="280"/>
                </a:cxn>
                <a:cxn ang="0">
                  <a:pos x="0" y="280"/>
                </a:cxn>
                <a:cxn ang="0">
                  <a:pos x="575" y="280"/>
                </a:cxn>
              </a:cxnLst>
              <a:rect l="0" t="0" r="r" b="b"/>
              <a:pathLst>
                <a:path w="575" h="280">
                  <a:moveTo>
                    <a:pt x="0" y="0"/>
                  </a:moveTo>
                  <a:lnTo>
                    <a:pt x="575" y="0"/>
                  </a:lnTo>
                  <a:lnTo>
                    <a:pt x="288" y="0"/>
                  </a:lnTo>
                  <a:lnTo>
                    <a:pt x="288" y="280"/>
                  </a:lnTo>
                  <a:lnTo>
                    <a:pt x="0" y="280"/>
                  </a:lnTo>
                  <a:lnTo>
                    <a:pt x="575" y="28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Rectangle 9"/>
            <p:cNvSpPr>
              <a:spLocks noChangeArrowheads="1"/>
            </p:cNvSpPr>
            <p:nvPr/>
          </p:nvSpPr>
          <p:spPr bwMode="auto">
            <a:xfrm>
              <a:off x="4573597" y="5425659"/>
              <a:ext cx="477572" cy="80783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Freeform 10"/>
            <p:cNvSpPr>
              <a:spLocks/>
            </p:cNvSpPr>
            <p:nvPr/>
          </p:nvSpPr>
          <p:spPr bwMode="auto">
            <a:xfrm>
              <a:off x="4573597" y="5425659"/>
              <a:ext cx="476743" cy="806841"/>
            </a:xfrm>
            <a:custGeom>
              <a:avLst/>
              <a:gdLst/>
              <a:ahLst/>
              <a:cxnLst>
                <a:cxn ang="0">
                  <a:pos x="0" y="16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52" y="0"/>
                </a:cxn>
                <a:cxn ang="0">
                  <a:pos x="1152" y="0"/>
                </a:cxn>
                <a:cxn ang="0">
                  <a:pos x="1152" y="1616"/>
                </a:cxn>
              </a:cxnLst>
              <a:rect l="0" t="0" r="r" b="b"/>
              <a:pathLst>
                <a:path w="1152" h="1616">
                  <a:moveTo>
                    <a:pt x="0" y="161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52" y="0"/>
                  </a:lnTo>
                  <a:lnTo>
                    <a:pt x="1152" y="0"/>
                  </a:lnTo>
                  <a:lnTo>
                    <a:pt x="1152" y="161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4692990" y="5344776"/>
              <a:ext cx="238786" cy="1617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6" y="0"/>
                </a:cxn>
                <a:cxn ang="0">
                  <a:pos x="288" y="0"/>
                </a:cxn>
                <a:cxn ang="0">
                  <a:pos x="288" y="325"/>
                </a:cxn>
                <a:cxn ang="0">
                  <a:pos x="0" y="325"/>
                </a:cxn>
                <a:cxn ang="0">
                  <a:pos x="576" y="325"/>
                </a:cxn>
              </a:cxnLst>
              <a:rect l="0" t="0" r="r" b="b"/>
              <a:pathLst>
                <a:path w="576" h="325">
                  <a:moveTo>
                    <a:pt x="0" y="0"/>
                  </a:moveTo>
                  <a:lnTo>
                    <a:pt x="576" y="0"/>
                  </a:lnTo>
                  <a:lnTo>
                    <a:pt x="288" y="0"/>
                  </a:lnTo>
                  <a:lnTo>
                    <a:pt x="288" y="325"/>
                  </a:lnTo>
                  <a:lnTo>
                    <a:pt x="0" y="325"/>
                  </a:lnTo>
                  <a:lnTo>
                    <a:pt x="576" y="32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Rectangle 12"/>
            <p:cNvSpPr>
              <a:spLocks noChangeArrowheads="1"/>
            </p:cNvSpPr>
            <p:nvPr/>
          </p:nvSpPr>
          <p:spPr bwMode="auto">
            <a:xfrm>
              <a:off x="3991769" y="4837505"/>
              <a:ext cx="118293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Quinolinic</a:t>
              </a: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s-ES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acid</a:t>
              </a:r>
              <a:endPara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Line 13"/>
            <p:cNvSpPr>
              <a:spLocks noChangeShapeType="1"/>
            </p:cNvSpPr>
            <p:nvPr/>
          </p:nvSpPr>
          <p:spPr bwMode="auto">
            <a:xfrm>
              <a:off x="3732871" y="6232500"/>
              <a:ext cx="1441836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3590354" y="6086842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s-ES" sz="13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8" name="Rectangle 15"/>
            <p:cNvSpPr>
              <a:spLocks noChangeArrowheads="1"/>
            </p:cNvSpPr>
            <p:nvPr/>
          </p:nvSpPr>
          <p:spPr bwMode="auto">
            <a:xfrm>
              <a:off x="3590354" y="5885748"/>
              <a:ext cx="83356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9" name="Rectangle 16"/>
            <p:cNvSpPr>
              <a:spLocks noChangeArrowheads="1"/>
            </p:cNvSpPr>
            <p:nvPr/>
          </p:nvSpPr>
          <p:spPr bwMode="auto">
            <a:xfrm>
              <a:off x="3525762" y="5646553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0" name="Rectangle 17"/>
            <p:cNvSpPr>
              <a:spLocks noChangeArrowheads="1"/>
            </p:cNvSpPr>
            <p:nvPr/>
          </p:nvSpPr>
          <p:spPr bwMode="auto">
            <a:xfrm>
              <a:off x="3525762" y="5416883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Rectangle 18"/>
            <p:cNvSpPr>
              <a:spLocks noChangeArrowheads="1"/>
            </p:cNvSpPr>
            <p:nvPr/>
          </p:nvSpPr>
          <p:spPr bwMode="auto">
            <a:xfrm>
              <a:off x="3525762" y="5186214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Rectangle 19"/>
            <p:cNvSpPr>
              <a:spLocks noChangeArrowheads="1"/>
            </p:cNvSpPr>
            <p:nvPr/>
          </p:nvSpPr>
          <p:spPr bwMode="auto">
            <a:xfrm>
              <a:off x="3525762" y="4960218"/>
              <a:ext cx="166712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" name="Line 20"/>
            <p:cNvSpPr>
              <a:spLocks noChangeShapeType="1"/>
            </p:cNvSpPr>
            <p:nvPr/>
          </p:nvSpPr>
          <p:spPr bwMode="auto">
            <a:xfrm flipV="1">
              <a:off x="3737846" y="5076162"/>
              <a:ext cx="829" cy="116133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4" name="Line 21"/>
            <p:cNvSpPr>
              <a:spLocks noChangeShapeType="1"/>
            </p:cNvSpPr>
            <p:nvPr/>
          </p:nvSpPr>
          <p:spPr bwMode="auto">
            <a:xfrm flipH="1">
              <a:off x="3710485" y="6232500"/>
              <a:ext cx="27361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Line 22"/>
            <p:cNvSpPr>
              <a:spLocks noChangeShapeType="1"/>
            </p:cNvSpPr>
            <p:nvPr/>
          </p:nvSpPr>
          <p:spPr bwMode="auto">
            <a:xfrm flipH="1">
              <a:off x="3710485" y="6001831"/>
              <a:ext cx="27361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" name="Line 23"/>
            <p:cNvSpPr>
              <a:spLocks noChangeShapeType="1"/>
            </p:cNvSpPr>
            <p:nvPr/>
          </p:nvSpPr>
          <p:spPr bwMode="auto">
            <a:xfrm flipH="1">
              <a:off x="3710485" y="5772162"/>
              <a:ext cx="27361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Line 24"/>
            <p:cNvSpPr>
              <a:spLocks noChangeShapeType="1"/>
            </p:cNvSpPr>
            <p:nvPr/>
          </p:nvSpPr>
          <p:spPr bwMode="auto">
            <a:xfrm flipH="1">
              <a:off x="3710485" y="5542492"/>
              <a:ext cx="27361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8" name="Line 25"/>
            <p:cNvSpPr>
              <a:spLocks noChangeShapeType="1"/>
            </p:cNvSpPr>
            <p:nvPr/>
          </p:nvSpPr>
          <p:spPr bwMode="auto">
            <a:xfrm flipH="1">
              <a:off x="3710485" y="5312822"/>
              <a:ext cx="27361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Line 26"/>
            <p:cNvSpPr>
              <a:spLocks noChangeShapeType="1"/>
            </p:cNvSpPr>
            <p:nvPr/>
          </p:nvSpPr>
          <p:spPr bwMode="auto">
            <a:xfrm flipH="1">
              <a:off x="3710485" y="5082153"/>
              <a:ext cx="27361" cy="9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tangle 27"/>
            <p:cNvSpPr>
              <a:spLocks noChangeArrowheads="1"/>
            </p:cNvSpPr>
            <p:nvPr/>
          </p:nvSpPr>
          <p:spPr bwMode="auto">
            <a:xfrm>
              <a:off x="3818012" y="6234724"/>
              <a:ext cx="595878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tangle 28"/>
            <p:cNvSpPr>
              <a:spLocks noChangeArrowheads="1"/>
            </p:cNvSpPr>
            <p:nvPr/>
          </p:nvSpPr>
          <p:spPr bwMode="auto">
            <a:xfrm>
              <a:off x="4543425" y="6234726"/>
              <a:ext cx="633084" cy="23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Cocaine</a:t>
              </a:r>
              <a:endPara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tangle 86"/>
            <p:cNvSpPr>
              <a:spLocks noChangeArrowheads="1"/>
            </p:cNvSpPr>
            <p:nvPr/>
          </p:nvSpPr>
          <p:spPr bwMode="auto">
            <a:xfrm rot="16200000">
              <a:off x="3118229" y="5564624"/>
              <a:ext cx="470275" cy="155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pmol</a:t>
              </a:r>
              <a:r>
                <a:rPr kumimoji="0" lang="es-ES" sz="14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s-ES" sz="140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mL</a:t>
              </a:r>
              <a:endPara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18" name="217 Conector recto de flecha"/>
          <p:cNvCxnSpPr/>
          <p:nvPr/>
        </p:nvCxnSpPr>
        <p:spPr>
          <a:xfrm>
            <a:off x="2403927" y="2108296"/>
            <a:ext cx="72791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219 Conector recto de flecha"/>
          <p:cNvCxnSpPr/>
          <p:nvPr/>
        </p:nvCxnSpPr>
        <p:spPr>
          <a:xfrm>
            <a:off x="2403927" y="4014210"/>
            <a:ext cx="72791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223 Conector recto de flecha"/>
          <p:cNvCxnSpPr/>
          <p:nvPr/>
        </p:nvCxnSpPr>
        <p:spPr>
          <a:xfrm>
            <a:off x="2400134" y="4005681"/>
            <a:ext cx="790397" cy="153534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226 Conector recto de flecha"/>
          <p:cNvCxnSpPr/>
          <p:nvPr/>
        </p:nvCxnSpPr>
        <p:spPr>
          <a:xfrm>
            <a:off x="1458348" y="2790654"/>
            <a:ext cx="0" cy="35312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246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</TotalTime>
  <Words>1953</Words>
  <Application>Microsoft Office PowerPoint</Application>
  <PresentationFormat>Presentación en pantalla (4:3)</PresentationFormat>
  <Paragraphs>861</Paragraphs>
  <Slides>24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5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Juan Carlos</dc:creator>
  <cp:lastModifiedBy>Isabel 10</cp:lastModifiedBy>
  <cp:revision>267</cp:revision>
  <dcterms:created xsi:type="dcterms:W3CDTF">2016-10-17T15:47:14Z</dcterms:created>
  <dcterms:modified xsi:type="dcterms:W3CDTF">2017-10-23T11:14:48Z</dcterms:modified>
</cp:coreProperties>
</file>