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Layouts/slideLayout102.xml" ContentType="application/vnd.openxmlformats-officedocument.presentationml.slideLayout+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Default Extension="jpeg" ContentType="image/jpeg"/>
  <Override PartName="/ppt/diagrams/quickStyle1.xml" ContentType="application/vnd.openxmlformats-officedocument.drawingml.diagramStyle+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diagrams/data1.xml" ContentType="application/vnd.openxmlformats-officedocument.drawingml.diagramData+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diagrams/quickStyle2.xml" ContentType="application/vnd.openxmlformats-officedocument.drawingml.diagramStyl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notesSlides/notesSlide23.xml" ContentType="application/vnd.openxmlformats-officedocument.presentationml.notesSlide+xml"/>
  <Override PartName="/ppt/theme/theme14.xml" ContentType="application/vnd.openxmlformats-officedocument.theme+xml"/>
  <Override PartName="/ppt/notesSlides/notesSlide12.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58.xml" ContentType="application/vnd.openxmlformats-officedocument.presentationml.slideLayout+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9" r:id="rId1"/>
    <p:sldMasterId id="2147483673" r:id="rId2"/>
    <p:sldMasterId id="2147483661" r:id="rId3"/>
    <p:sldMasterId id="2147485129" r:id="rId4"/>
    <p:sldMasterId id="2147485142" r:id="rId5"/>
    <p:sldMasterId id="2147485155" r:id="rId6"/>
    <p:sldMasterId id="2147485170" r:id="rId7"/>
    <p:sldMasterId id="2147485182" r:id="rId8"/>
    <p:sldMasterId id="2147485195" r:id="rId9"/>
    <p:sldMasterId id="2147485207" r:id="rId10"/>
    <p:sldMasterId id="2147485267" r:id="rId11"/>
    <p:sldMasterId id="2147485281" r:id="rId12"/>
  </p:sldMasterIdLst>
  <p:notesMasterIdLst>
    <p:notesMasterId r:id="rId38"/>
  </p:notesMasterIdLst>
  <p:handoutMasterIdLst>
    <p:handoutMasterId r:id="rId39"/>
  </p:handoutMasterIdLst>
  <p:sldIdLst>
    <p:sldId id="573" r:id="rId13"/>
    <p:sldId id="657" r:id="rId14"/>
    <p:sldId id="656" r:id="rId15"/>
    <p:sldId id="652" r:id="rId16"/>
    <p:sldId id="658" r:id="rId17"/>
    <p:sldId id="655" r:id="rId18"/>
    <p:sldId id="641" r:id="rId19"/>
    <p:sldId id="682" r:id="rId20"/>
    <p:sldId id="708" r:id="rId21"/>
    <p:sldId id="683" r:id="rId22"/>
    <p:sldId id="690" r:id="rId23"/>
    <p:sldId id="685" r:id="rId24"/>
    <p:sldId id="688" r:id="rId25"/>
    <p:sldId id="692" r:id="rId26"/>
    <p:sldId id="693" r:id="rId27"/>
    <p:sldId id="694" r:id="rId28"/>
    <p:sldId id="710" r:id="rId29"/>
    <p:sldId id="679" r:id="rId30"/>
    <p:sldId id="698" r:id="rId31"/>
    <p:sldId id="696" r:id="rId32"/>
    <p:sldId id="699" r:id="rId33"/>
    <p:sldId id="700" r:id="rId34"/>
    <p:sldId id="701" r:id="rId35"/>
    <p:sldId id="680" r:id="rId36"/>
    <p:sldId id="709" r:id="rId37"/>
  </p:sldIdLst>
  <p:sldSz cx="9144000" cy="6858000" type="screen4x3"/>
  <p:notesSz cx="6761163" cy="9942513"/>
  <p:defaultTextStyle>
    <a:defPPr>
      <a:defRPr lang="pt-PT"/>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FFCC00"/>
    <a:srgbClr val="FFFF00"/>
    <a:srgbClr val="0000FF"/>
    <a:srgbClr val="8C19FF"/>
    <a:srgbClr val="A347FF"/>
    <a:srgbClr val="BA75FF"/>
    <a:srgbClr val="4D009A"/>
    <a:srgbClr val="6600CC"/>
    <a:srgbClr val="000099"/>
  </p:clrMru>
</p:presentationPr>
</file>

<file path=ppt/tableStyles.xml><?xml version="1.0" encoding="utf-8"?>
<a:tblStyleLst xmlns:a="http://schemas.openxmlformats.org/drawingml/2006/main" def="{5C22544A-7EE6-4342-B048-85BDC9FD1C3A}">
  <a:tblStyle styleId="{5C22544A-7EE6-4342-B048-85BDC9FD1C3A}" styleName="Estilo Médio 2 - Destaqu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1949" autoAdjust="0"/>
    <p:restoredTop sz="88983" autoAdjust="0"/>
  </p:normalViewPr>
  <p:slideViewPr>
    <p:cSldViewPr>
      <p:cViewPr varScale="1">
        <p:scale>
          <a:sx n="75" d="100"/>
          <a:sy n="75" d="100"/>
        </p:scale>
        <p:origin x="-1445"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2654"/>
    </p:cViewPr>
  </p:sorterViewPr>
  <p:notesViewPr>
    <p:cSldViewPr>
      <p:cViewPr varScale="1">
        <p:scale>
          <a:sx n="56" d="100"/>
          <a:sy n="56" d="100"/>
        </p:scale>
        <p:origin x="-2059" y="-101"/>
      </p:cViewPr>
      <p:guideLst>
        <p:guide orient="horz" pos="3131"/>
        <p:guide pos="213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69B221-F8EC-4566-9F5D-0EAA33D2D175}" type="doc">
      <dgm:prSet loTypeId="urn:microsoft.com/office/officeart/2005/8/layout/radial5" loCatId="cycle" qsTypeId="urn:microsoft.com/office/officeart/2005/8/quickstyle/3d2" qsCatId="3D" csTypeId="urn:microsoft.com/office/officeart/2005/8/colors/accent6_5" csCatId="accent6" phldr="1"/>
      <dgm:spPr/>
      <dgm:t>
        <a:bodyPr/>
        <a:lstStyle/>
        <a:p>
          <a:endParaRPr lang="pt-PT"/>
        </a:p>
      </dgm:t>
    </dgm:pt>
    <dgm:pt modelId="{F9A3FF35-C940-4A8D-B9AF-B543EBD3ABBA}">
      <dgm:prSet phldrT="[Texto]" custT="1"/>
      <dgm:spPr>
        <a:xfrm>
          <a:off x="2107576" y="1295858"/>
          <a:ext cx="1364847" cy="1377286"/>
        </a:xfrm>
        <a:solidFill>
          <a:schemeClr val="accent6">
            <a:lumMod val="75000"/>
          </a:schemeClr>
        </a:solidFill>
      </dgm:spPr>
      <dgm:t>
        <a:bodyPr/>
        <a:lstStyle/>
        <a:p>
          <a:pPr algn="ctr"/>
          <a:r>
            <a:rPr lang="pt-PT" sz="1200" b="1" dirty="0" err="1" smtClean="0">
              <a:solidFill>
                <a:schemeClr val="tx1"/>
              </a:solidFill>
              <a:latin typeface="Calibri"/>
              <a:ea typeface="+mn-ea"/>
              <a:cs typeface="+mn-cs"/>
            </a:rPr>
            <a:t>Stakeholders</a:t>
          </a:r>
          <a:r>
            <a:rPr lang="pt-PT" sz="1200" b="1" dirty="0" smtClean="0">
              <a:solidFill>
                <a:schemeClr val="tx1"/>
              </a:solidFill>
              <a:latin typeface="Calibri"/>
              <a:ea typeface="+mn-ea"/>
              <a:cs typeface="+mn-cs"/>
            </a:rPr>
            <a:t>:  </a:t>
          </a:r>
        </a:p>
        <a:p>
          <a:pPr algn="ctr"/>
          <a:r>
            <a:rPr lang="pt-PT" sz="1050" b="0" dirty="0" err="1" smtClean="0">
              <a:solidFill>
                <a:schemeClr val="tx1"/>
              </a:solidFill>
              <a:latin typeface="Calibri"/>
              <a:ea typeface="+mn-ea"/>
              <a:cs typeface="+mn-cs"/>
            </a:rPr>
            <a:t>Individuals</a:t>
          </a:r>
          <a:r>
            <a:rPr lang="pt-PT" sz="1050" b="0" dirty="0" smtClean="0">
              <a:solidFill>
                <a:schemeClr val="tx1"/>
              </a:solidFill>
              <a:latin typeface="Calibri"/>
              <a:ea typeface="+mn-ea"/>
              <a:cs typeface="+mn-cs"/>
            </a:rPr>
            <a:t>,</a:t>
          </a:r>
        </a:p>
        <a:p>
          <a:pPr algn="ctr"/>
          <a:r>
            <a:rPr lang="pt-PT" sz="1050" b="0" dirty="0" err="1" smtClean="0">
              <a:solidFill>
                <a:schemeClr val="tx1"/>
              </a:solidFill>
              <a:latin typeface="Calibri"/>
              <a:ea typeface="+mn-ea"/>
              <a:cs typeface="+mn-cs"/>
            </a:rPr>
            <a:t>Groups</a:t>
          </a:r>
          <a:r>
            <a:rPr lang="pt-PT" sz="1050" b="0" dirty="0" smtClean="0">
              <a:solidFill>
                <a:schemeClr val="tx1"/>
              </a:solidFill>
              <a:latin typeface="Calibri"/>
              <a:ea typeface="+mn-ea"/>
              <a:cs typeface="+mn-cs"/>
            </a:rPr>
            <a:t>,</a:t>
          </a:r>
        </a:p>
        <a:p>
          <a:pPr algn="ctr"/>
          <a:r>
            <a:rPr lang="pt-PT" sz="1050" b="0" dirty="0" err="1" smtClean="0">
              <a:solidFill>
                <a:schemeClr val="tx1"/>
              </a:solidFill>
              <a:latin typeface="Calibri"/>
              <a:ea typeface="+mn-ea"/>
              <a:cs typeface="+mn-cs"/>
            </a:rPr>
            <a:t>Organizations</a:t>
          </a:r>
          <a:r>
            <a:rPr lang="pt-PT" sz="1100" b="0" dirty="0" smtClean="0">
              <a:solidFill>
                <a:schemeClr val="tx1"/>
              </a:solidFill>
              <a:latin typeface="Calibri"/>
              <a:ea typeface="+mn-ea"/>
              <a:cs typeface="+mn-cs"/>
            </a:rPr>
            <a:t>.</a:t>
          </a:r>
          <a:endParaRPr lang="pt-PT" sz="1800" b="0" dirty="0">
            <a:solidFill>
              <a:schemeClr val="tx1"/>
            </a:solidFill>
            <a:latin typeface="Calibri"/>
            <a:ea typeface="+mn-ea"/>
            <a:cs typeface="+mn-cs"/>
          </a:endParaRPr>
        </a:p>
      </dgm:t>
    </dgm:pt>
    <dgm:pt modelId="{DC8618DB-5A8E-4F04-A309-E9A185B9B928}" type="parTrans" cxnId="{8F9C7FBB-AB85-4E36-AE57-7E628DDA5E76}">
      <dgm:prSet/>
      <dgm:spPr/>
      <dgm:t>
        <a:bodyPr/>
        <a:lstStyle/>
        <a:p>
          <a:pPr algn="ctr"/>
          <a:endParaRPr lang="pt-PT" sz="1400">
            <a:solidFill>
              <a:schemeClr val="tx1"/>
            </a:solidFill>
          </a:endParaRPr>
        </a:p>
      </dgm:t>
    </dgm:pt>
    <dgm:pt modelId="{09E414DA-34DD-4E4C-AAB7-7B68D5B79227}" type="sibTrans" cxnId="{8F9C7FBB-AB85-4E36-AE57-7E628DDA5E76}">
      <dgm:prSet/>
      <dgm:spPr/>
      <dgm:t>
        <a:bodyPr/>
        <a:lstStyle/>
        <a:p>
          <a:pPr algn="ctr"/>
          <a:endParaRPr lang="pt-PT" sz="1400">
            <a:solidFill>
              <a:schemeClr val="tx1"/>
            </a:solidFill>
          </a:endParaRPr>
        </a:p>
      </dgm:t>
    </dgm:pt>
    <dgm:pt modelId="{620C7677-BA2B-40F0-8555-55CB5DE4156F}">
      <dgm:prSet phldrT="[Texto]" custT="1"/>
      <dgm:spPr>
        <a:xfrm>
          <a:off x="2268237" y="1731"/>
          <a:ext cx="1043525" cy="1043525"/>
        </a:xfrm>
        <a:solidFill>
          <a:srgbClr val="FF9900"/>
        </a:solidFill>
      </dgm:spPr>
      <dgm:t>
        <a:bodyPr/>
        <a:lstStyle/>
        <a:p>
          <a:pPr algn="ctr"/>
          <a:r>
            <a:rPr lang="pt-PT" sz="1100" b="1" dirty="0" err="1" smtClean="0">
              <a:solidFill>
                <a:schemeClr val="tx1"/>
              </a:solidFill>
              <a:latin typeface="Calibri"/>
              <a:ea typeface="+mn-ea"/>
              <a:cs typeface="+mn-cs"/>
            </a:rPr>
            <a:t>Policy</a:t>
          </a:r>
          <a:r>
            <a:rPr lang="pt-PT" sz="1100" b="1" dirty="0" smtClean="0">
              <a:solidFill>
                <a:schemeClr val="tx1"/>
              </a:solidFill>
              <a:latin typeface="Calibri"/>
              <a:ea typeface="+mn-ea"/>
              <a:cs typeface="+mn-cs"/>
            </a:rPr>
            <a:t> </a:t>
          </a:r>
          <a:r>
            <a:rPr lang="pt-PT" sz="1100" b="1" dirty="0" err="1" smtClean="0">
              <a:solidFill>
                <a:schemeClr val="tx1"/>
              </a:solidFill>
              <a:latin typeface="Calibri"/>
              <a:ea typeface="+mn-ea"/>
              <a:cs typeface="+mn-cs"/>
            </a:rPr>
            <a:t>Process</a:t>
          </a:r>
          <a:endParaRPr lang="pt-PT" sz="1050" b="0" dirty="0">
            <a:solidFill>
              <a:schemeClr val="tx1"/>
            </a:solidFill>
            <a:latin typeface="Calibri"/>
            <a:ea typeface="+mn-ea"/>
            <a:cs typeface="+mn-cs"/>
          </a:endParaRPr>
        </a:p>
      </dgm:t>
    </dgm:pt>
    <dgm:pt modelId="{7C0C233F-FDC2-4AC3-9A66-351C1B6C4026}" type="parTrans" cxnId="{C7BB6194-F80F-4144-BAE4-A706320AA7D3}">
      <dgm:prSet custT="1"/>
      <dgm:spPr>
        <a:xfrm rot="16200000">
          <a:off x="2723590" y="996917"/>
          <a:ext cx="132819" cy="354798"/>
        </a:xfrm>
        <a:solidFill>
          <a:schemeClr val="tx1"/>
        </a:solidFill>
        <a:ln>
          <a:solidFill>
            <a:schemeClr val="tx1"/>
          </a:solidFill>
        </a:ln>
      </dgm:spPr>
      <dgm:t>
        <a:bodyPr/>
        <a:lstStyle/>
        <a:p>
          <a:pPr algn="ctr"/>
          <a:endParaRPr lang="pt-PT" sz="2400">
            <a:solidFill>
              <a:schemeClr val="tx1"/>
            </a:solidFill>
            <a:latin typeface="Calibri"/>
            <a:ea typeface="+mn-ea"/>
            <a:cs typeface="+mn-cs"/>
          </a:endParaRPr>
        </a:p>
      </dgm:t>
    </dgm:pt>
    <dgm:pt modelId="{EE9D0465-0FF4-4288-B4BE-3F6113900322}" type="sibTrans" cxnId="{C7BB6194-F80F-4144-BAE4-A706320AA7D3}">
      <dgm:prSet/>
      <dgm:spPr/>
      <dgm:t>
        <a:bodyPr/>
        <a:lstStyle/>
        <a:p>
          <a:pPr algn="ctr"/>
          <a:endParaRPr lang="pt-PT" sz="1400">
            <a:solidFill>
              <a:schemeClr val="tx1"/>
            </a:solidFill>
          </a:endParaRPr>
        </a:p>
      </dgm:t>
    </dgm:pt>
    <dgm:pt modelId="{3184E662-D810-4E4E-94DA-DBE1D814D5DA}">
      <dgm:prSet phldrT="[Texto]" custT="1"/>
      <dgm:spPr>
        <a:xfrm>
          <a:off x="2268237" y="1731"/>
          <a:ext cx="1043525" cy="1043525"/>
        </a:xfrm>
        <a:solidFill>
          <a:srgbClr val="FF9900"/>
        </a:solidFill>
      </dgm:spPr>
      <dgm:t>
        <a:bodyPr/>
        <a:lstStyle/>
        <a:p>
          <a:pPr algn="ctr"/>
          <a:r>
            <a:rPr lang="pt-PT" sz="1100" b="1" dirty="0" err="1" smtClean="0">
              <a:solidFill>
                <a:schemeClr val="tx1"/>
              </a:solidFill>
              <a:latin typeface="Calibri"/>
              <a:ea typeface="+mn-ea"/>
              <a:cs typeface="+mn-cs"/>
            </a:rPr>
            <a:t>Policy</a:t>
          </a:r>
          <a:r>
            <a:rPr lang="pt-PT" sz="1100" b="1" dirty="0" smtClean="0">
              <a:solidFill>
                <a:schemeClr val="tx1"/>
              </a:solidFill>
              <a:latin typeface="Calibri"/>
              <a:ea typeface="+mn-ea"/>
              <a:cs typeface="+mn-cs"/>
            </a:rPr>
            <a:t> </a:t>
          </a:r>
          <a:r>
            <a:rPr lang="pt-PT" sz="1100" b="1" dirty="0" err="1" smtClean="0">
              <a:solidFill>
                <a:schemeClr val="tx1"/>
              </a:solidFill>
              <a:latin typeface="Calibri"/>
              <a:ea typeface="+mn-ea"/>
              <a:cs typeface="+mn-cs"/>
            </a:rPr>
            <a:t>Context</a:t>
          </a:r>
          <a:endParaRPr lang="pt-PT" sz="1050" b="0" dirty="0">
            <a:solidFill>
              <a:schemeClr val="tx1"/>
            </a:solidFill>
            <a:latin typeface="Calibri"/>
            <a:ea typeface="+mn-ea"/>
            <a:cs typeface="+mn-cs"/>
          </a:endParaRPr>
        </a:p>
      </dgm:t>
    </dgm:pt>
    <dgm:pt modelId="{0313ED56-C994-4B46-8A86-575EB2CE7FA0}" type="parTrans" cxnId="{1AF756B4-0913-48C8-9CE0-935FF53C7318}">
      <dgm:prSet custT="1"/>
      <dgm:spPr>
        <a:solidFill>
          <a:schemeClr val="tx1"/>
        </a:solidFill>
        <a:ln>
          <a:solidFill>
            <a:schemeClr val="tx1"/>
          </a:solidFill>
        </a:ln>
      </dgm:spPr>
      <dgm:t>
        <a:bodyPr/>
        <a:lstStyle/>
        <a:p>
          <a:pPr algn="ctr"/>
          <a:endParaRPr lang="pt-PT" sz="2400">
            <a:solidFill>
              <a:schemeClr val="tx1"/>
            </a:solidFill>
          </a:endParaRPr>
        </a:p>
      </dgm:t>
    </dgm:pt>
    <dgm:pt modelId="{C2E4ED18-ABFC-4C6C-AF3C-EC93FD6BE516}" type="sibTrans" cxnId="{1AF756B4-0913-48C8-9CE0-935FF53C7318}">
      <dgm:prSet/>
      <dgm:spPr/>
      <dgm:t>
        <a:bodyPr/>
        <a:lstStyle/>
        <a:p>
          <a:pPr algn="ctr"/>
          <a:endParaRPr lang="pt-PT" sz="1400">
            <a:solidFill>
              <a:schemeClr val="tx1"/>
            </a:solidFill>
          </a:endParaRPr>
        </a:p>
      </dgm:t>
    </dgm:pt>
    <dgm:pt modelId="{E593F1B3-C07C-4325-874B-026528305CA7}">
      <dgm:prSet phldrT="[Texto]" custT="1"/>
      <dgm:spPr>
        <a:xfrm>
          <a:off x="2268237" y="1731"/>
          <a:ext cx="1043525" cy="1043525"/>
        </a:xfrm>
        <a:solidFill>
          <a:srgbClr val="FF9900"/>
        </a:solidFill>
      </dgm:spPr>
      <dgm:t>
        <a:bodyPr/>
        <a:lstStyle/>
        <a:p>
          <a:pPr algn="ctr"/>
          <a:r>
            <a:rPr lang="pt-PT" sz="1100" b="1" dirty="0" err="1" smtClean="0">
              <a:solidFill>
                <a:schemeClr val="tx1"/>
              </a:solidFill>
              <a:latin typeface="Calibri"/>
              <a:ea typeface="+mn-ea"/>
              <a:cs typeface="+mn-cs"/>
            </a:rPr>
            <a:t>Policy</a:t>
          </a:r>
          <a:r>
            <a:rPr lang="pt-PT" sz="1100" b="1" dirty="0" smtClean="0">
              <a:solidFill>
                <a:schemeClr val="tx1"/>
              </a:solidFill>
              <a:latin typeface="Calibri"/>
              <a:ea typeface="+mn-ea"/>
              <a:cs typeface="+mn-cs"/>
            </a:rPr>
            <a:t> </a:t>
          </a:r>
          <a:r>
            <a:rPr lang="pt-PT" sz="1100" b="1" dirty="0" err="1" smtClean="0">
              <a:solidFill>
                <a:schemeClr val="tx1"/>
              </a:solidFill>
              <a:latin typeface="Calibri"/>
              <a:ea typeface="+mn-ea"/>
              <a:cs typeface="+mn-cs"/>
            </a:rPr>
            <a:t>Content</a:t>
          </a:r>
          <a:endParaRPr lang="pt-PT" sz="1050" b="0" dirty="0">
            <a:solidFill>
              <a:schemeClr val="tx1"/>
            </a:solidFill>
            <a:latin typeface="Calibri"/>
            <a:ea typeface="+mn-ea"/>
            <a:cs typeface="+mn-cs"/>
          </a:endParaRPr>
        </a:p>
      </dgm:t>
    </dgm:pt>
    <dgm:pt modelId="{F365C0BA-E6B8-493A-AE12-7CFE07BE1316}" type="parTrans" cxnId="{1B42899C-E60E-4A74-BE41-FD507706B171}">
      <dgm:prSet custT="1"/>
      <dgm:spPr>
        <a:solidFill>
          <a:schemeClr val="tx1"/>
        </a:solidFill>
        <a:ln>
          <a:solidFill>
            <a:schemeClr val="tx1"/>
          </a:solidFill>
        </a:ln>
      </dgm:spPr>
      <dgm:t>
        <a:bodyPr/>
        <a:lstStyle/>
        <a:p>
          <a:pPr algn="ctr"/>
          <a:endParaRPr lang="pt-PT" sz="2400">
            <a:solidFill>
              <a:schemeClr val="tx1"/>
            </a:solidFill>
          </a:endParaRPr>
        </a:p>
      </dgm:t>
    </dgm:pt>
    <dgm:pt modelId="{805E6A7E-7456-454C-999D-6D9E726BAC53}" type="sibTrans" cxnId="{1B42899C-E60E-4A74-BE41-FD507706B171}">
      <dgm:prSet/>
      <dgm:spPr/>
      <dgm:t>
        <a:bodyPr/>
        <a:lstStyle/>
        <a:p>
          <a:pPr algn="ctr"/>
          <a:endParaRPr lang="pt-PT" sz="1400">
            <a:solidFill>
              <a:schemeClr val="tx1"/>
            </a:solidFill>
          </a:endParaRPr>
        </a:p>
      </dgm:t>
    </dgm:pt>
    <dgm:pt modelId="{67BC091F-11B3-4CD3-9719-8C789CB1B20B}" type="pres">
      <dgm:prSet presAssocID="{B269B221-F8EC-4566-9F5D-0EAA33D2D175}" presName="Name0" presStyleCnt="0">
        <dgm:presLayoutVars>
          <dgm:chMax val="1"/>
          <dgm:dir/>
          <dgm:animLvl val="ctr"/>
          <dgm:resizeHandles val="exact"/>
        </dgm:presLayoutVars>
      </dgm:prSet>
      <dgm:spPr/>
      <dgm:t>
        <a:bodyPr/>
        <a:lstStyle/>
        <a:p>
          <a:endParaRPr lang="pt-PT"/>
        </a:p>
      </dgm:t>
    </dgm:pt>
    <dgm:pt modelId="{896CF598-4F7E-4A76-9C89-57FD5766F73A}" type="pres">
      <dgm:prSet presAssocID="{F9A3FF35-C940-4A8D-B9AF-B543EBD3ABBA}" presName="centerShape" presStyleLbl="node0" presStyleIdx="0" presStyleCnt="1" custScaleX="130792" custScaleY="131984"/>
      <dgm:spPr>
        <a:prstGeom prst="ellipse">
          <a:avLst/>
        </a:prstGeom>
      </dgm:spPr>
      <dgm:t>
        <a:bodyPr/>
        <a:lstStyle/>
        <a:p>
          <a:endParaRPr lang="pt-PT"/>
        </a:p>
      </dgm:t>
    </dgm:pt>
    <dgm:pt modelId="{47677EE3-D12D-44CF-9BE2-4BB7278C4FC6}" type="pres">
      <dgm:prSet presAssocID="{7C0C233F-FDC2-4AC3-9A66-351C1B6C4026}" presName="parTrans" presStyleLbl="sibTrans2D1" presStyleIdx="0" presStyleCnt="3"/>
      <dgm:spPr>
        <a:prstGeom prst="rightArrow">
          <a:avLst>
            <a:gd name="adj1" fmla="val 60000"/>
            <a:gd name="adj2" fmla="val 50000"/>
          </a:avLst>
        </a:prstGeom>
      </dgm:spPr>
      <dgm:t>
        <a:bodyPr/>
        <a:lstStyle/>
        <a:p>
          <a:endParaRPr lang="pt-PT"/>
        </a:p>
      </dgm:t>
    </dgm:pt>
    <dgm:pt modelId="{F91B3B8A-CD24-44BB-968B-79F0721B5F41}" type="pres">
      <dgm:prSet presAssocID="{7C0C233F-FDC2-4AC3-9A66-351C1B6C4026}" presName="connectorText" presStyleLbl="sibTrans2D1" presStyleIdx="0" presStyleCnt="3"/>
      <dgm:spPr/>
      <dgm:t>
        <a:bodyPr/>
        <a:lstStyle/>
        <a:p>
          <a:endParaRPr lang="pt-PT"/>
        </a:p>
      </dgm:t>
    </dgm:pt>
    <dgm:pt modelId="{5C66087C-1D54-4ED4-B6A6-D72E83EE4A8B}" type="pres">
      <dgm:prSet presAssocID="{620C7677-BA2B-40F0-8555-55CB5DE4156F}" presName="node" presStyleLbl="node1" presStyleIdx="0" presStyleCnt="3">
        <dgm:presLayoutVars>
          <dgm:bulletEnabled val="1"/>
        </dgm:presLayoutVars>
      </dgm:prSet>
      <dgm:spPr>
        <a:prstGeom prst="ellipse">
          <a:avLst/>
        </a:prstGeom>
      </dgm:spPr>
      <dgm:t>
        <a:bodyPr/>
        <a:lstStyle/>
        <a:p>
          <a:endParaRPr lang="pt-PT"/>
        </a:p>
      </dgm:t>
    </dgm:pt>
    <dgm:pt modelId="{155A3B8B-F517-461A-AFD2-F2741D8D712F}" type="pres">
      <dgm:prSet presAssocID="{0313ED56-C994-4B46-8A86-575EB2CE7FA0}" presName="parTrans" presStyleLbl="sibTrans2D1" presStyleIdx="1" presStyleCnt="3"/>
      <dgm:spPr/>
      <dgm:t>
        <a:bodyPr/>
        <a:lstStyle/>
        <a:p>
          <a:endParaRPr lang="pt-PT"/>
        </a:p>
      </dgm:t>
    </dgm:pt>
    <dgm:pt modelId="{CA1F820A-2DC3-41AE-8BB2-D43358261EBB}" type="pres">
      <dgm:prSet presAssocID="{0313ED56-C994-4B46-8A86-575EB2CE7FA0}" presName="connectorText" presStyleLbl="sibTrans2D1" presStyleIdx="1" presStyleCnt="3"/>
      <dgm:spPr/>
      <dgm:t>
        <a:bodyPr/>
        <a:lstStyle/>
        <a:p>
          <a:endParaRPr lang="pt-PT"/>
        </a:p>
      </dgm:t>
    </dgm:pt>
    <dgm:pt modelId="{B517CF21-8294-45B2-94BB-4FE5914EA5F4}" type="pres">
      <dgm:prSet presAssocID="{3184E662-D810-4E4E-94DA-DBE1D814D5DA}" presName="node" presStyleLbl="node1" presStyleIdx="1" presStyleCnt="3">
        <dgm:presLayoutVars>
          <dgm:bulletEnabled val="1"/>
        </dgm:presLayoutVars>
      </dgm:prSet>
      <dgm:spPr/>
      <dgm:t>
        <a:bodyPr/>
        <a:lstStyle/>
        <a:p>
          <a:endParaRPr lang="pt-PT"/>
        </a:p>
      </dgm:t>
    </dgm:pt>
    <dgm:pt modelId="{A816F922-C661-4862-B772-F82DE7CF7AA0}" type="pres">
      <dgm:prSet presAssocID="{F365C0BA-E6B8-493A-AE12-7CFE07BE1316}" presName="parTrans" presStyleLbl="sibTrans2D1" presStyleIdx="2" presStyleCnt="3"/>
      <dgm:spPr/>
      <dgm:t>
        <a:bodyPr/>
        <a:lstStyle/>
        <a:p>
          <a:endParaRPr lang="pt-PT"/>
        </a:p>
      </dgm:t>
    </dgm:pt>
    <dgm:pt modelId="{39A39582-51C0-4389-A633-A43F848D5AB4}" type="pres">
      <dgm:prSet presAssocID="{F365C0BA-E6B8-493A-AE12-7CFE07BE1316}" presName="connectorText" presStyleLbl="sibTrans2D1" presStyleIdx="2" presStyleCnt="3"/>
      <dgm:spPr/>
      <dgm:t>
        <a:bodyPr/>
        <a:lstStyle/>
        <a:p>
          <a:endParaRPr lang="pt-PT"/>
        </a:p>
      </dgm:t>
    </dgm:pt>
    <dgm:pt modelId="{9DAFC163-889A-42BE-969F-86AC2FC2C142}" type="pres">
      <dgm:prSet presAssocID="{E593F1B3-C07C-4325-874B-026528305CA7}" presName="node" presStyleLbl="node1" presStyleIdx="2" presStyleCnt="3">
        <dgm:presLayoutVars>
          <dgm:bulletEnabled val="1"/>
        </dgm:presLayoutVars>
      </dgm:prSet>
      <dgm:spPr/>
      <dgm:t>
        <a:bodyPr/>
        <a:lstStyle/>
        <a:p>
          <a:endParaRPr lang="pt-PT"/>
        </a:p>
      </dgm:t>
    </dgm:pt>
  </dgm:ptLst>
  <dgm:cxnLst>
    <dgm:cxn modelId="{C7BB6194-F80F-4144-BAE4-A706320AA7D3}" srcId="{F9A3FF35-C940-4A8D-B9AF-B543EBD3ABBA}" destId="{620C7677-BA2B-40F0-8555-55CB5DE4156F}" srcOrd="0" destOrd="0" parTransId="{7C0C233F-FDC2-4AC3-9A66-351C1B6C4026}" sibTransId="{EE9D0465-0FF4-4288-B4BE-3F6113900322}"/>
    <dgm:cxn modelId="{364A7248-039C-4A41-BF93-C3E74A0700D9}" type="presOf" srcId="{F9A3FF35-C940-4A8D-B9AF-B543EBD3ABBA}" destId="{896CF598-4F7E-4A76-9C89-57FD5766F73A}" srcOrd="0" destOrd="0" presId="urn:microsoft.com/office/officeart/2005/8/layout/radial5"/>
    <dgm:cxn modelId="{15449334-E2E2-4EA3-97C4-AB674B2E8B6F}" type="presOf" srcId="{3184E662-D810-4E4E-94DA-DBE1D814D5DA}" destId="{B517CF21-8294-45B2-94BB-4FE5914EA5F4}" srcOrd="0" destOrd="0" presId="urn:microsoft.com/office/officeart/2005/8/layout/radial5"/>
    <dgm:cxn modelId="{18119F6B-5E6D-4DC6-A752-B66C6EEC2616}" type="presOf" srcId="{7C0C233F-FDC2-4AC3-9A66-351C1B6C4026}" destId="{47677EE3-D12D-44CF-9BE2-4BB7278C4FC6}" srcOrd="0" destOrd="0" presId="urn:microsoft.com/office/officeart/2005/8/layout/radial5"/>
    <dgm:cxn modelId="{9B8D537B-B06E-4EA9-A0B7-F37BB3818A02}" type="presOf" srcId="{0313ED56-C994-4B46-8A86-575EB2CE7FA0}" destId="{CA1F820A-2DC3-41AE-8BB2-D43358261EBB}" srcOrd="1" destOrd="0" presId="urn:microsoft.com/office/officeart/2005/8/layout/radial5"/>
    <dgm:cxn modelId="{B9010F0F-519D-4157-BE3A-D9DB49C22928}" type="presOf" srcId="{0313ED56-C994-4B46-8A86-575EB2CE7FA0}" destId="{155A3B8B-F517-461A-AFD2-F2741D8D712F}" srcOrd="0" destOrd="0" presId="urn:microsoft.com/office/officeart/2005/8/layout/radial5"/>
    <dgm:cxn modelId="{CB14AFCC-9781-48E4-8AA8-65F369AAC39F}" type="presOf" srcId="{B269B221-F8EC-4566-9F5D-0EAA33D2D175}" destId="{67BC091F-11B3-4CD3-9719-8C789CB1B20B}" srcOrd="0" destOrd="0" presId="urn:microsoft.com/office/officeart/2005/8/layout/radial5"/>
    <dgm:cxn modelId="{5177C2E1-82DC-4CF2-8DCA-D4807B548CB7}" type="presOf" srcId="{7C0C233F-FDC2-4AC3-9A66-351C1B6C4026}" destId="{F91B3B8A-CD24-44BB-968B-79F0721B5F41}" srcOrd="1" destOrd="0" presId="urn:microsoft.com/office/officeart/2005/8/layout/radial5"/>
    <dgm:cxn modelId="{626788F9-866D-443E-A64B-A3206B4E9B8F}" type="presOf" srcId="{620C7677-BA2B-40F0-8555-55CB5DE4156F}" destId="{5C66087C-1D54-4ED4-B6A6-D72E83EE4A8B}" srcOrd="0" destOrd="0" presId="urn:microsoft.com/office/officeart/2005/8/layout/radial5"/>
    <dgm:cxn modelId="{1B42899C-E60E-4A74-BE41-FD507706B171}" srcId="{F9A3FF35-C940-4A8D-B9AF-B543EBD3ABBA}" destId="{E593F1B3-C07C-4325-874B-026528305CA7}" srcOrd="2" destOrd="0" parTransId="{F365C0BA-E6B8-493A-AE12-7CFE07BE1316}" sibTransId="{805E6A7E-7456-454C-999D-6D9E726BAC53}"/>
    <dgm:cxn modelId="{81DCD694-CD4C-461D-B516-567804387435}" type="presOf" srcId="{F365C0BA-E6B8-493A-AE12-7CFE07BE1316}" destId="{A816F922-C661-4862-B772-F82DE7CF7AA0}" srcOrd="0" destOrd="0" presId="urn:microsoft.com/office/officeart/2005/8/layout/radial5"/>
    <dgm:cxn modelId="{81EFECF3-0688-4737-9C38-65D1AD13D137}" type="presOf" srcId="{F365C0BA-E6B8-493A-AE12-7CFE07BE1316}" destId="{39A39582-51C0-4389-A633-A43F848D5AB4}" srcOrd="1" destOrd="0" presId="urn:microsoft.com/office/officeart/2005/8/layout/radial5"/>
    <dgm:cxn modelId="{8F9C7FBB-AB85-4E36-AE57-7E628DDA5E76}" srcId="{B269B221-F8EC-4566-9F5D-0EAA33D2D175}" destId="{F9A3FF35-C940-4A8D-B9AF-B543EBD3ABBA}" srcOrd="0" destOrd="0" parTransId="{DC8618DB-5A8E-4F04-A309-E9A185B9B928}" sibTransId="{09E414DA-34DD-4E4C-AAB7-7B68D5B79227}"/>
    <dgm:cxn modelId="{D379B602-DE72-486E-9F9D-7A7102B14717}" type="presOf" srcId="{E593F1B3-C07C-4325-874B-026528305CA7}" destId="{9DAFC163-889A-42BE-969F-86AC2FC2C142}" srcOrd="0" destOrd="0" presId="urn:microsoft.com/office/officeart/2005/8/layout/radial5"/>
    <dgm:cxn modelId="{1AF756B4-0913-48C8-9CE0-935FF53C7318}" srcId="{F9A3FF35-C940-4A8D-B9AF-B543EBD3ABBA}" destId="{3184E662-D810-4E4E-94DA-DBE1D814D5DA}" srcOrd="1" destOrd="0" parTransId="{0313ED56-C994-4B46-8A86-575EB2CE7FA0}" sibTransId="{C2E4ED18-ABFC-4C6C-AF3C-EC93FD6BE516}"/>
    <dgm:cxn modelId="{EBB3AD33-5667-46BF-BDFD-8D5EDADADA24}" type="presParOf" srcId="{67BC091F-11B3-4CD3-9719-8C789CB1B20B}" destId="{896CF598-4F7E-4A76-9C89-57FD5766F73A}" srcOrd="0" destOrd="0" presId="urn:microsoft.com/office/officeart/2005/8/layout/radial5"/>
    <dgm:cxn modelId="{18F63317-215E-488B-9BC1-2839D60E2BC8}" type="presParOf" srcId="{67BC091F-11B3-4CD3-9719-8C789CB1B20B}" destId="{47677EE3-D12D-44CF-9BE2-4BB7278C4FC6}" srcOrd="1" destOrd="0" presId="urn:microsoft.com/office/officeart/2005/8/layout/radial5"/>
    <dgm:cxn modelId="{DB3FCAF4-7EFF-43A0-BD5D-461CC1A7536C}" type="presParOf" srcId="{47677EE3-D12D-44CF-9BE2-4BB7278C4FC6}" destId="{F91B3B8A-CD24-44BB-968B-79F0721B5F41}" srcOrd="0" destOrd="0" presId="urn:microsoft.com/office/officeart/2005/8/layout/radial5"/>
    <dgm:cxn modelId="{928CCCB5-A688-4247-B1DC-E8914E44D5D4}" type="presParOf" srcId="{67BC091F-11B3-4CD3-9719-8C789CB1B20B}" destId="{5C66087C-1D54-4ED4-B6A6-D72E83EE4A8B}" srcOrd="2" destOrd="0" presId="urn:microsoft.com/office/officeart/2005/8/layout/radial5"/>
    <dgm:cxn modelId="{51C89B8E-FF6B-4981-BB51-F6BB11329BD1}" type="presParOf" srcId="{67BC091F-11B3-4CD3-9719-8C789CB1B20B}" destId="{155A3B8B-F517-461A-AFD2-F2741D8D712F}" srcOrd="3" destOrd="0" presId="urn:microsoft.com/office/officeart/2005/8/layout/radial5"/>
    <dgm:cxn modelId="{2B6EBE22-E613-4477-81B3-720210718401}" type="presParOf" srcId="{155A3B8B-F517-461A-AFD2-F2741D8D712F}" destId="{CA1F820A-2DC3-41AE-8BB2-D43358261EBB}" srcOrd="0" destOrd="0" presId="urn:microsoft.com/office/officeart/2005/8/layout/radial5"/>
    <dgm:cxn modelId="{2B54B2F7-822D-4F65-B370-2ED202F1096A}" type="presParOf" srcId="{67BC091F-11B3-4CD3-9719-8C789CB1B20B}" destId="{B517CF21-8294-45B2-94BB-4FE5914EA5F4}" srcOrd="4" destOrd="0" presId="urn:microsoft.com/office/officeart/2005/8/layout/radial5"/>
    <dgm:cxn modelId="{A3DE13D0-BB05-468A-B4F4-213A22E2B0D1}" type="presParOf" srcId="{67BC091F-11B3-4CD3-9719-8C789CB1B20B}" destId="{A816F922-C661-4862-B772-F82DE7CF7AA0}" srcOrd="5" destOrd="0" presId="urn:microsoft.com/office/officeart/2005/8/layout/radial5"/>
    <dgm:cxn modelId="{B530422A-6B94-480A-BD4C-ABAE4C0AFBA2}" type="presParOf" srcId="{A816F922-C661-4862-B772-F82DE7CF7AA0}" destId="{39A39582-51C0-4389-A633-A43F848D5AB4}" srcOrd="0" destOrd="0" presId="urn:microsoft.com/office/officeart/2005/8/layout/radial5"/>
    <dgm:cxn modelId="{F985A41C-927F-497D-9FF9-7CC6141943DD}" type="presParOf" srcId="{67BC091F-11B3-4CD3-9719-8C789CB1B20B}" destId="{9DAFC163-889A-42BE-969F-86AC2FC2C142}" srcOrd="6" destOrd="0" presId="urn:microsoft.com/office/officeart/2005/8/layout/radial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EE1E06-6CE6-44FB-9346-B381C373B824}"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pt-PT"/>
        </a:p>
      </dgm:t>
    </dgm:pt>
    <dgm:pt modelId="{5B9FC138-F01B-4374-9729-D14A5FA48E93}">
      <dgm:prSet phldrT="[Texto]" custT="1"/>
      <dgm:spPr>
        <a:solidFill>
          <a:srgbClr val="FF3399"/>
        </a:solidFill>
        <a:ln>
          <a:solidFill>
            <a:schemeClr val="tx1"/>
          </a:solidFill>
        </a:ln>
      </dgm:spPr>
      <dgm:t>
        <a:bodyPr anchor="b"/>
        <a:lstStyle/>
        <a:p>
          <a:pPr>
            <a:lnSpc>
              <a:spcPct val="80000"/>
            </a:lnSpc>
            <a:spcAft>
              <a:spcPts val="0"/>
            </a:spcAft>
          </a:pPr>
          <a:r>
            <a:rPr lang="pt-PT" sz="1400" b="1" dirty="0" smtClean="0">
              <a:solidFill>
                <a:schemeClr val="tx1"/>
              </a:solidFill>
            </a:rPr>
            <a:t>XIV</a:t>
          </a:r>
        </a:p>
        <a:p>
          <a:pPr>
            <a:lnSpc>
              <a:spcPct val="80000"/>
            </a:lnSpc>
            <a:spcAft>
              <a:spcPts val="0"/>
            </a:spcAft>
          </a:pPr>
          <a:r>
            <a:rPr lang="pt-PT" sz="1400" b="1" dirty="0" smtClean="0">
              <a:solidFill>
                <a:schemeClr val="tx1"/>
              </a:solidFill>
            </a:rPr>
            <a:t>(PS)</a:t>
          </a:r>
          <a:endParaRPr lang="pt-PT" sz="1400" b="1" dirty="0">
            <a:solidFill>
              <a:schemeClr val="tx1"/>
            </a:solidFill>
          </a:endParaRPr>
        </a:p>
      </dgm:t>
    </dgm:pt>
    <dgm:pt modelId="{175CBCBD-5289-4B3A-A20A-2A3F56A13CF7}" type="parTrans" cxnId="{294733EF-C4B2-451A-A398-15C33165A15F}">
      <dgm:prSet/>
      <dgm:spPr/>
      <dgm:t>
        <a:bodyPr/>
        <a:lstStyle/>
        <a:p>
          <a:endParaRPr lang="pt-PT" sz="1200" b="1">
            <a:solidFill>
              <a:schemeClr val="tx1"/>
            </a:solidFill>
          </a:endParaRPr>
        </a:p>
      </dgm:t>
    </dgm:pt>
    <dgm:pt modelId="{FFE95688-F981-45E7-BBAC-0802FB8C7FAA}" type="sibTrans" cxnId="{294733EF-C4B2-451A-A398-15C33165A15F}">
      <dgm:prSet/>
      <dgm:spPr/>
      <dgm:t>
        <a:bodyPr/>
        <a:lstStyle/>
        <a:p>
          <a:endParaRPr lang="pt-PT" sz="1200" b="1">
            <a:solidFill>
              <a:schemeClr val="tx1"/>
            </a:solidFill>
          </a:endParaRPr>
        </a:p>
      </dgm:t>
    </dgm:pt>
    <dgm:pt modelId="{2FD5B0A3-2F11-458E-B621-9B577CA11EF9}">
      <dgm:prSet phldrT="[Texto]" custT="1"/>
      <dgm:spPr>
        <a:ln>
          <a:solidFill>
            <a:schemeClr val="tx1"/>
          </a:solidFill>
        </a:ln>
      </dgm:spPr>
      <dgm:t>
        <a:bodyPr/>
        <a:lstStyle/>
        <a:p>
          <a:r>
            <a:rPr lang="pt-PT" sz="1200" b="1" dirty="0" smtClean="0">
              <a:solidFill>
                <a:schemeClr val="tx1"/>
              </a:solidFill>
            </a:rPr>
            <a:t>1999 / 2000</a:t>
          </a:r>
          <a:endParaRPr lang="pt-PT" sz="1200" b="1" dirty="0">
            <a:solidFill>
              <a:schemeClr val="tx1"/>
            </a:solidFill>
          </a:endParaRPr>
        </a:p>
      </dgm:t>
    </dgm:pt>
    <dgm:pt modelId="{1A83E0F0-E678-497D-BA67-BF6042BE0405}" type="parTrans" cxnId="{E92AA76A-6E17-46E0-AA92-DEBBCF36A1DA}">
      <dgm:prSet/>
      <dgm:spPr/>
      <dgm:t>
        <a:bodyPr/>
        <a:lstStyle/>
        <a:p>
          <a:endParaRPr lang="pt-PT" sz="1200" b="1">
            <a:solidFill>
              <a:schemeClr val="tx1"/>
            </a:solidFill>
          </a:endParaRPr>
        </a:p>
      </dgm:t>
    </dgm:pt>
    <dgm:pt modelId="{EB47221B-3B56-40F2-B262-85226D713513}" type="sibTrans" cxnId="{E92AA76A-6E17-46E0-AA92-DEBBCF36A1DA}">
      <dgm:prSet/>
      <dgm:spPr/>
      <dgm:t>
        <a:bodyPr/>
        <a:lstStyle/>
        <a:p>
          <a:endParaRPr lang="pt-PT" sz="1200" b="1">
            <a:solidFill>
              <a:schemeClr val="tx1"/>
            </a:solidFill>
          </a:endParaRPr>
        </a:p>
      </dgm:t>
    </dgm:pt>
    <dgm:pt modelId="{89FB9008-4AE8-43DF-9A21-AA0B7EC7A592}">
      <dgm:prSet phldrT="[Texto]" custT="1"/>
      <dgm:spPr>
        <a:solidFill>
          <a:srgbClr val="FFC000"/>
        </a:solidFill>
        <a:ln>
          <a:solidFill>
            <a:schemeClr val="tx1"/>
          </a:solidFill>
        </a:ln>
      </dgm:spPr>
      <dgm:t>
        <a:bodyPr anchor="b"/>
        <a:lstStyle/>
        <a:p>
          <a:pPr>
            <a:lnSpc>
              <a:spcPct val="80000"/>
            </a:lnSpc>
            <a:spcAft>
              <a:spcPts val="0"/>
            </a:spcAft>
          </a:pPr>
          <a:r>
            <a:rPr lang="pt-PT" sz="1400" b="1" dirty="0" smtClean="0">
              <a:solidFill>
                <a:schemeClr val="tx1"/>
              </a:solidFill>
            </a:rPr>
            <a:t>XV</a:t>
          </a:r>
        </a:p>
        <a:p>
          <a:pPr>
            <a:lnSpc>
              <a:spcPct val="80000"/>
            </a:lnSpc>
            <a:spcAft>
              <a:spcPts val="0"/>
            </a:spcAft>
          </a:pPr>
          <a:r>
            <a:rPr lang="pt-PT" sz="1400" b="1" dirty="0" smtClean="0">
              <a:solidFill>
                <a:schemeClr val="tx1"/>
              </a:solidFill>
            </a:rPr>
            <a:t>(PSD/CDS)</a:t>
          </a:r>
          <a:endParaRPr lang="pt-PT" sz="1400" b="1" dirty="0">
            <a:solidFill>
              <a:schemeClr val="tx1"/>
            </a:solidFill>
          </a:endParaRPr>
        </a:p>
      </dgm:t>
    </dgm:pt>
    <dgm:pt modelId="{8D69D7BF-EB66-4188-8F2B-5B060817D02F}" type="parTrans" cxnId="{C9155931-FDE3-4CB8-A1D4-5879485BC89C}">
      <dgm:prSet/>
      <dgm:spPr/>
      <dgm:t>
        <a:bodyPr/>
        <a:lstStyle/>
        <a:p>
          <a:endParaRPr lang="pt-PT" sz="1200" b="1">
            <a:solidFill>
              <a:schemeClr val="tx1"/>
            </a:solidFill>
          </a:endParaRPr>
        </a:p>
      </dgm:t>
    </dgm:pt>
    <dgm:pt modelId="{C16C6F41-D156-4AF5-A001-B6F2EE0AFEE5}" type="sibTrans" cxnId="{C9155931-FDE3-4CB8-A1D4-5879485BC89C}">
      <dgm:prSet/>
      <dgm:spPr/>
      <dgm:t>
        <a:bodyPr/>
        <a:lstStyle/>
        <a:p>
          <a:endParaRPr lang="pt-PT" sz="1200" b="1">
            <a:solidFill>
              <a:schemeClr val="tx1"/>
            </a:solidFill>
          </a:endParaRPr>
        </a:p>
      </dgm:t>
    </dgm:pt>
    <dgm:pt modelId="{C18FB56E-4573-4A00-A053-5525A579EC84}">
      <dgm:prSet phldrT="[Texto]" custT="1"/>
      <dgm:spPr>
        <a:ln>
          <a:solidFill>
            <a:schemeClr val="tx1"/>
          </a:solidFill>
        </a:ln>
      </dgm:spPr>
      <dgm:t>
        <a:bodyPr/>
        <a:lstStyle/>
        <a:p>
          <a:r>
            <a:rPr lang="pt-PT" sz="1200" b="1" dirty="0" smtClean="0">
              <a:solidFill>
                <a:schemeClr val="tx1"/>
              </a:solidFill>
            </a:rPr>
            <a:t>2002 / 2003</a:t>
          </a:r>
          <a:endParaRPr lang="pt-PT" sz="1200" b="1" dirty="0">
            <a:solidFill>
              <a:schemeClr val="tx1"/>
            </a:solidFill>
          </a:endParaRPr>
        </a:p>
      </dgm:t>
    </dgm:pt>
    <dgm:pt modelId="{E16C3065-C851-474E-BF41-0D0F6510E9A7}" type="parTrans" cxnId="{E2414FF2-176E-4C25-8D3F-6AF020EFD0EB}">
      <dgm:prSet/>
      <dgm:spPr/>
      <dgm:t>
        <a:bodyPr/>
        <a:lstStyle/>
        <a:p>
          <a:endParaRPr lang="pt-PT" sz="1200" b="1">
            <a:solidFill>
              <a:schemeClr val="tx1"/>
            </a:solidFill>
          </a:endParaRPr>
        </a:p>
      </dgm:t>
    </dgm:pt>
    <dgm:pt modelId="{5B904630-1C0B-422A-8CE0-AA442B9E32D0}" type="sibTrans" cxnId="{E2414FF2-176E-4C25-8D3F-6AF020EFD0EB}">
      <dgm:prSet/>
      <dgm:spPr/>
      <dgm:t>
        <a:bodyPr/>
        <a:lstStyle/>
        <a:p>
          <a:endParaRPr lang="pt-PT" sz="1200" b="1">
            <a:solidFill>
              <a:schemeClr val="tx1"/>
            </a:solidFill>
          </a:endParaRPr>
        </a:p>
      </dgm:t>
    </dgm:pt>
    <dgm:pt modelId="{CA70F538-5401-4822-901C-670314AB6487}">
      <dgm:prSet phldrT="[Texto]" custT="1"/>
      <dgm:spPr>
        <a:solidFill>
          <a:srgbClr val="FF3399"/>
        </a:solidFill>
        <a:ln>
          <a:solidFill>
            <a:schemeClr val="tx1"/>
          </a:solidFill>
        </a:ln>
      </dgm:spPr>
      <dgm:t>
        <a:bodyPr anchor="b"/>
        <a:lstStyle/>
        <a:p>
          <a:pPr>
            <a:lnSpc>
              <a:spcPct val="80000"/>
            </a:lnSpc>
            <a:spcAft>
              <a:spcPts val="0"/>
            </a:spcAft>
          </a:pPr>
          <a:r>
            <a:rPr lang="pt-PT" sz="1400" b="1" dirty="0" smtClean="0">
              <a:solidFill>
                <a:schemeClr val="tx1"/>
              </a:solidFill>
            </a:rPr>
            <a:t>XVII</a:t>
          </a:r>
        </a:p>
        <a:p>
          <a:pPr>
            <a:lnSpc>
              <a:spcPct val="80000"/>
            </a:lnSpc>
            <a:spcAft>
              <a:spcPts val="0"/>
            </a:spcAft>
          </a:pPr>
          <a:r>
            <a:rPr lang="pt-PT" sz="1400" b="1" dirty="0" smtClean="0">
              <a:solidFill>
                <a:schemeClr val="tx1"/>
              </a:solidFill>
            </a:rPr>
            <a:t>(PS)</a:t>
          </a:r>
          <a:endParaRPr lang="pt-PT" sz="1400" b="1" dirty="0">
            <a:solidFill>
              <a:schemeClr val="tx1"/>
            </a:solidFill>
          </a:endParaRPr>
        </a:p>
      </dgm:t>
    </dgm:pt>
    <dgm:pt modelId="{DF638B19-AC4F-455B-89F9-6E2D554FC3A1}" type="parTrans" cxnId="{2415CD6A-B3A9-4655-ACC3-BC981C0CD741}">
      <dgm:prSet/>
      <dgm:spPr/>
      <dgm:t>
        <a:bodyPr/>
        <a:lstStyle/>
        <a:p>
          <a:endParaRPr lang="pt-PT" sz="1200" b="1">
            <a:solidFill>
              <a:schemeClr val="tx1"/>
            </a:solidFill>
          </a:endParaRPr>
        </a:p>
      </dgm:t>
    </dgm:pt>
    <dgm:pt modelId="{AB343C20-5D69-41B0-91D6-407D3DDBD7B2}" type="sibTrans" cxnId="{2415CD6A-B3A9-4655-ACC3-BC981C0CD741}">
      <dgm:prSet/>
      <dgm:spPr/>
      <dgm:t>
        <a:bodyPr/>
        <a:lstStyle/>
        <a:p>
          <a:endParaRPr lang="pt-PT" sz="1200" b="1">
            <a:solidFill>
              <a:schemeClr val="tx1"/>
            </a:solidFill>
          </a:endParaRPr>
        </a:p>
      </dgm:t>
    </dgm:pt>
    <dgm:pt modelId="{547566F9-D6B3-4B5F-8B0A-DDE417291A96}">
      <dgm:prSet phldrT="[Texto]" custT="1"/>
      <dgm:spPr>
        <a:ln>
          <a:solidFill>
            <a:schemeClr val="tx1"/>
          </a:solidFill>
        </a:ln>
      </dgm:spPr>
      <dgm:t>
        <a:bodyPr/>
        <a:lstStyle/>
        <a:p>
          <a:r>
            <a:rPr lang="pt-PT" sz="1200" b="1" dirty="0" smtClean="0">
              <a:solidFill>
                <a:schemeClr val="tx1"/>
              </a:solidFill>
            </a:rPr>
            <a:t>2005 / 2006</a:t>
          </a:r>
          <a:endParaRPr lang="pt-PT" sz="1200" b="1" dirty="0">
            <a:solidFill>
              <a:schemeClr val="tx1"/>
            </a:solidFill>
          </a:endParaRPr>
        </a:p>
      </dgm:t>
    </dgm:pt>
    <dgm:pt modelId="{540970AA-21BE-4535-8808-9BC89970C18B}" type="parTrans" cxnId="{F7335192-89BB-44A6-85A5-8A8C1AE14A29}">
      <dgm:prSet/>
      <dgm:spPr/>
      <dgm:t>
        <a:bodyPr/>
        <a:lstStyle/>
        <a:p>
          <a:endParaRPr lang="pt-PT" sz="1200" b="1">
            <a:solidFill>
              <a:schemeClr val="tx1"/>
            </a:solidFill>
          </a:endParaRPr>
        </a:p>
      </dgm:t>
    </dgm:pt>
    <dgm:pt modelId="{54EE78A1-81DE-4491-BE8B-FDFC634092F1}" type="sibTrans" cxnId="{F7335192-89BB-44A6-85A5-8A8C1AE14A29}">
      <dgm:prSet/>
      <dgm:spPr/>
      <dgm:t>
        <a:bodyPr/>
        <a:lstStyle/>
        <a:p>
          <a:endParaRPr lang="pt-PT" sz="1200" b="1">
            <a:solidFill>
              <a:schemeClr val="tx1"/>
            </a:solidFill>
          </a:endParaRPr>
        </a:p>
      </dgm:t>
    </dgm:pt>
    <dgm:pt modelId="{3DCA5AE6-600A-4D87-A2DB-0903621D32DC}">
      <dgm:prSet phldrT="[Texto]" custT="1"/>
      <dgm:spPr>
        <a:ln>
          <a:solidFill>
            <a:schemeClr val="tx1"/>
          </a:solidFill>
        </a:ln>
      </dgm:spPr>
      <dgm:t>
        <a:bodyPr/>
        <a:lstStyle/>
        <a:p>
          <a:r>
            <a:rPr lang="pt-PT" sz="1200" b="1" dirty="0" smtClean="0">
              <a:solidFill>
                <a:schemeClr val="tx1"/>
              </a:solidFill>
            </a:rPr>
            <a:t>2008 / 2009</a:t>
          </a:r>
          <a:endParaRPr lang="pt-PT" sz="1200" b="1" dirty="0">
            <a:solidFill>
              <a:schemeClr val="tx1"/>
            </a:solidFill>
          </a:endParaRPr>
        </a:p>
      </dgm:t>
    </dgm:pt>
    <dgm:pt modelId="{1BD02E1F-F892-4BF3-90B4-DCCA3D3C128E}" type="parTrans" cxnId="{64D7F53C-381F-43A1-A1CF-99F4C97F8C52}">
      <dgm:prSet/>
      <dgm:spPr/>
      <dgm:t>
        <a:bodyPr/>
        <a:lstStyle/>
        <a:p>
          <a:endParaRPr lang="pt-PT" sz="1200" b="1">
            <a:solidFill>
              <a:schemeClr val="tx1"/>
            </a:solidFill>
          </a:endParaRPr>
        </a:p>
      </dgm:t>
    </dgm:pt>
    <dgm:pt modelId="{B972B4A1-51C6-4655-88D7-7E028C73AEA5}" type="sibTrans" cxnId="{64D7F53C-381F-43A1-A1CF-99F4C97F8C52}">
      <dgm:prSet/>
      <dgm:spPr/>
      <dgm:t>
        <a:bodyPr/>
        <a:lstStyle/>
        <a:p>
          <a:endParaRPr lang="pt-PT" sz="1200" b="1">
            <a:solidFill>
              <a:schemeClr val="tx1"/>
            </a:solidFill>
          </a:endParaRPr>
        </a:p>
      </dgm:t>
    </dgm:pt>
    <dgm:pt modelId="{61BEBFB2-36B2-4AFA-8AA4-3F806C5C6009}">
      <dgm:prSet custT="1"/>
      <dgm:spPr>
        <a:solidFill>
          <a:srgbClr val="FF3399"/>
        </a:solidFill>
        <a:ln>
          <a:solidFill>
            <a:schemeClr val="tx1"/>
          </a:solidFill>
        </a:ln>
      </dgm:spPr>
      <dgm:t>
        <a:bodyPr anchor="b"/>
        <a:lstStyle/>
        <a:p>
          <a:pPr>
            <a:lnSpc>
              <a:spcPct val="80000"/>
            </a:lnSpc>
            <a:spcAft>
              <a:spcPts val="0"/>
            </a:spcAft>
          </a:pPr>
          <a:r>
            <a:rPr lang="pt-PT" sz="1400" b="1" dirty="0" smtClean="0">
              <a:solidFill>
                <a:schemeClr val="tx1"/>
              </a:solidFill>
            </a:rPr>
            <a:t>XVIII</a:t>
          </a:r>
        </a:p>
        <a:p>
          <a:pPr>
            <a:lnSpc>
              <a:spcPct val="80000"/>
            </a:lnSpc>
            <a:spcAft>
              <a:spcPts val="0"/>
            </a:spcAft>
          </a:pPr>
          <a:r>
            <a:rPr lang="pt-PT" sz="1400" b="1" dirty="0" smtClean="0">
              <a:solidFill>
                <a:schemeClr val="tx1"/>
              </a:solidFill>
            </a:rPr>
            <a:t>(PS)</a:t>
          </a:r>
          <a:endParaRPr lang="pt-PT" sz="1400" b="1" dirty="0">
            <a:solidFill>
              <a:schemeClr val="tx1"/>
            </a:solidFill>
          </a:endParaRPr>
        </a:p>
      </dgm:t>
    </dgm:pt>
    <dgm:pt modelId="{74A63AC1-7A61-40AC-B758-44C51F5EEADD}" type="parTrans" cxnId="{1FD9C8C3-02AD-4755-99F5-27C5AD55D7EE}">
      <dgm:prSet/>
      <dgm:spPr/>
      <dgm:t>
        <a:bodyPr/>
        <a:lstStyle/>
        <a:p>
          <a:endParaRPr lang="pt-PT" sz="1200" b="1">
            <a:solidFill>
              <a:schemeClr val="tx1"/>
            </a:solidFill>
          </a:endParaRPr>
        </a:p>
      </dgm:t>
    </dgm:pt>
    <dgm:pt modelId="{1DC8E715-4F1E-46DB-837B-F0DBC78EDF5A}" type="sibTrans" cxnId="{1FD9C8C3-02AD-4755-99F5-27C5AD55D7EE}">
      <dgm:prSet/>
      <dgm:spPr/>
      <dgm:t>
        <a:bodyPr/>
        <a:lstStyle/>
        <a:p>
          <a:endParaRPr lang="pt-PT" sz="1200" b="1">
            <a:solidFill>
              <a:schemeClr val="tx1"/>
            </a:solidFill>
          </a:endParaRPr>
        </a:p>
      </dgm:t>
    </dgm:pt>
    <dgm:pt modelId="{C1807011-EC37-4B6D-ADB5-715514CC3D76}">
      <dgm:prSet custT="1"/>
      <dgm:spPr>
        <a:ln>
          <a:solidFill>
            <a:schemeClr val="tx1"/>
          </a:solidFill>
        </a:ln>
      </dgm:spPr>
      <dgm:t>
        <a:bodyPr/>
        <a:lstStyle/>
        <a:p>
          <a:r>
            <a:rPr lang="pt-PT" sz="1200" b="1" dirty="0" smtClean="0">
              <a:solidFill>
                <a:schemeClr val="tx1"/>
              </a:solidFill>
            </a:rPr>
            <a:t>2009 / 2010</a:t>
          </a:r>
          <a:endParaRPr lang="pt-PT" sz="1200" b="1" dirty="0">
            <a:solidFill>
              <a:schemeClr val="tx1"/>
            </a:solidFill>
          </a:endParaRPr>
        </a:p>
      </dgm:t>
    </dgm:pt>
    <dgm:pt modelId="{D2E6427C-DB3F-4F64-82EB-24BBD4C77CE8}" type="parTrans" cxnId="{8B1EA7A5-0120-4B24-AFAD-0E5FAFA96E94}">
      <dgm:prSet/>
      <dgm:spPr/>
      <dgm:t>
        <a:bodyPr/>
        <a:lstStyle/>
        <a:p>
          <a:endParaRPr lang="pt-PT" sz="1200" b="1">
            <a:solidFill>
              <a:schemeClr val="tx1"/>
            </a:solidFill>
          </a:endParaRPr>
        </a:p>
      </dgm:t>
    </dgm:pt>
    <dgm:pt modelId="{6F98782D-78F3-4B7B-8CF8-F9ACE1FDC5D4}" type="sibTrans" cxnId="{8B1EA7A5-0120-4B24-AFAD-0E5FAFA96E94}">
      <dgm:prSet/>
      <dgm:spPr/>
      <dgm:t>
        <a:bodyPr/>
        <a:lstStyle/>
        <a:p>
          <a:endParaRPr lang="pt-PT" sz="1200" b="1">
            <a:solidFill>
              <a:schemeClr val="tx1"/>
            </a:solidFill>
          </a:endParaRPr>
        </a:p>
      </dgm:t>
    </dgm:pt>
    <dgm:pt modelId="{9A1D72EE-8DDD-446F-9B1D-8CEF27AF522F}">
      <dgm:prSet custT="1"/>
      <dgm:spPr>
        <a:ln>
          <a:solidFill>
            <a:schemeClr val="tx1"/>
          </a:solidFill>
        </a:ln>
      </dgm:spPr>
      <dgm:t>
        <a:bodyPr/>
        <a:lstStyle/>
        <a:p>
          <a:r>
            <a:rPr lang="pt-PT" sz="1200" b="1" dirty="0" smtClean="0">
              <a:solidFill>
                <a:schemeClr val="tx1"/>
              </a:solidFill>
            </a:rPr>
            <a:t>2010 / 2011</a:t>
          </a:r>
          <a:endParaRPr lang="pt-PT" sz="1200" b="1" dirty="0">
            <a:solidFill>
              <a:schemeClr val="tx1"/>
            </a:solidFill>
          </a:endParaRPr>
        </a:p>
      </dgm:t>
    </dgm:pt>
    <dgm:pt modelId="{0BCA2773-5A82-4C7E-9E41-86FAC68A63EA}" type="parTrans" cxnId="{C72012D4-9848-4B51-B081-D5903678FA02}">
      <dgm:prSet/>
      <dgm:spPr/>
      <dgm:t>
        <a:bodyPr/>
        <a:lstStyle/>
        <a:p>
          <a:endParaRPr lang="pt-PT" sz="1200" b="1">
            <a:solidFill>
              <a:schemeClr val="tx1"/>
            </a:solidFill>
          </a:endParaRPr>
        </a:p>
      </dgm:t>
    </dgm:pt>
    <dgm:pt modelId="{AA52E007-C326-45DB-9461-8AD8F45BD9D9}" type="sibTrans" cxnId="{C72012D4-9848-4B51-B081-D5903678FA02}">
      <dgm:prSet/>
      <dgm:spPr/>
      <dgm:t>
        <a:bodyPr/>
        <a:lstStyle/>
        <a:p>
          <a:endParaRPr lang="pt-PT" sz="1200" b="1">
            <a:solidFill>
              <a:schemeClr val="tx1"/>
            </a:solidFill>
          </a:endParaRPr>
        </a:p>
      </dgm:t>
    </dgm:pt>
    <dgm:pt modelId="{720BE7A5-22FB-49CF-8655-964CC147B1F9}">
      <dgm:prSet custT="1"/>
      <dgm:spPr>
        <a:solidFill>
          <a:srgbClr val="FFC000"/>
        </a:solidFill>
        <a:ln>
          <a:solidFill>
            <a:schemeClr val="tx1"/>
          </a:solidFill>
        </a:ln>
      </dgm:spPr>
      <dgm:t>
        <a:bodyPr anchor="b"/>
        <a:lstStyle/>
        <a:p>
          <a:pPr>
            <a:lnSpc>
              <a:spcPct val="80000"/>
            </a:lnSpc>
            <a:spcAft>
              <a:spcPts val="0"/>
            </a:spcAft>
          </a:pPr>
          <a:r>
            <a:rPr lang="pt-PT" sz="1400" b="1" dirty="0" smtClean="0">
              <a:solidFill>
                <a:schemeClr val="tx1"/>
              </a:solidFill>
            </a:rPr>
            <a:t>XIX</a:t>
          </a:r>
        </a:p>
        <a:p>
          <a:pPr>
            <a:lnSpc>
              <a:spcPct val="80000"/>
            </a:lnSpc>
            <a:spcAft>
              <a:spcPts val="0"/>
            </a:spcAft>
          </a:pPr>
          <a:r>
            <a:rPr lang="pt-PT" sz="1400" b="1" dirty="0" smtClean="0">
              <a:solidFill>
                <a:schemeClr val="tx1"/>
              </a:solidFill>
            </a:rPr>
            <a:t>(PSD/CDS)</a:t>
          </a:r>
          <a:endParaRPr lang="pt-PT" sz="1400" b="1" dirty="0">
            <a:solidFill>
              <a:schemeClr val="tx1"/>
            </a:solidFill>
          </a:endParaRPr>
        </a:p>
      </dgm:t>
    </dgm:pt>
    <dgm:pt modelId="{8C24253D-38E3-4367-9D6B-2D9D8B22CBC7}" type="parTrans" cxnId="{9B2CD8F6-45DE-4CEE-95F5-769BEDD79AB3}">
      <dgm:prSet/>
      <dgm:spPr/>
      <dgm:t>
        <a:bodyPr/>
        <a:lstStyle/>
        <a:p>
          <a:endParaRPr lang="pt-PT" sz="1200" b="1">
            <a:solidFill>
              <a:schemeClr val="tx1"/>
            </a:solidFill>
          </a:endParaRPr>
        </a:p>
      </dgm:t>
    </dgm:pt>
    <dgm:pt modelId="{B9136DF8-FE6E-406A-930E-B3C614B9E673}" type="sibTrans" cxnId="{9B2CD8F6-45DE-4CEE-95F5-769BEDD79AB3}">
      <dgm:prSet/>
      <dgm:spPr/>
      <dgm:t>
        <a:bodyPr/>
        <a:lstStyle/>
        <a:p>
          <a:endParaRPr lang="pt-PT" sz="1200" b="1">
            <a:solidFill>
              <a:schemeClr val="tx1"/>
            </a:solidFill>
          </a:endParaRPr>
        </a:p>
      </dgm:t>
    </dgm:pt>
    <dgm:pt modelId="{45392A9F-7C42-47C0-B994-5947F7038ECE}">
      <dgm:prSet custT="1"/>
      <dgm:spPr>
        <a:ln>
          <a:solidFill>
            <a:schemeClr val="tx1"/>
          </a:solidFill>
        </a:ln>
      </dgm:spPr>
      <dgm:t>
        <a:bodyPr/>
        <a:lstStyle/>
        <a:p>
          <a:r>
            <a:rPr lang="pt-PT" sz="1200" b="1" dirty="0" smtClean="0">
              <a:solidFill>
                <a:schemeClr val="tx1"/>
              </a:solidFill>
            </a:rPr>
            <a:t>2011 / 2012</a:t>
          </a:r>
          <a:endParaRPr lang="pt-PT" sz="1200" b="1" dirty="0">
            <a:solidFill>
              <a:schemeClr val="tx1"/>
            </a:solidFill>
          </a:endParaRPr>
        </a:p>
      </dgm:t>
    </dgm:pt>
    <dgm:pt modelId="{19A92F4A-C995-4CD7-ABFE-9998BEE3AD3E}" type="parTrans" cxnId="{CB3BE6CD-75FD-488D-B137-D18ACBDC1A37}">
      <dgm:prSet/>
      <dgm:spPr/>
      <dgm:t>
        <a:bodyPr/>
        <a:lstStyle/>
        <a:p>
          <a:endParaRPr lang="pt-PT" sz="1200" b="1">
            <a:solidFill>
              <a:schemeClr val="tx1"/>
            </a:solidFill>
          </a:endParaRPr>
        </a:p>
      </dgm:t>
    </dgm:pt>
    <dgm:pt modelId="{51EC5E00-87D1-4DE5-80D9-CEC83B785F8C}" type="sibTrans" cxnId="{CB3BE6CD-75FD-488D-B137-D18ACBDC1A37}">
      <dgm:prSet/>
      <dgm:spPr/>
      <dgm:t>
        <a:bodyPr/>
        <a:lstStyle/>
        <a:p>
          <a:endParaRPr lang="pt-PT" sz="1200" b="1">
            <a:solidFill>
              <a:schemeClr val="tx1"/>
            </a:solidFill>
          </a:endParaRPr>
        </a:p>
      </dgm:t>
    </dgm:pt>
    <dgm:pt modelId="{AFD0DD0E-5221-40C3-BDD6-0AAE81D3AA3D}">
      <dgm:prSet custT="1"/>
      <dgm:spPr>
        <a:ln>
          <a:solidFill>
            <a:schemeClr val="tx1"/>
          </a:solidFill>
        </a:ln>
      </dgm:spPr>
      <dgm:t>
        <a:bodyPr/>
        <a:lstStyle/>
        <a:p>
          <a:r>
            <a:rPr lang="pt-PT" sz="1200" b="1" dirty="0" smtClean="0">
              <a:solidFill>
                <a:schemeClr val="tx1"/>
              </a:solidFill>
            </a:rPr>
            <a:t>2013 / 2014</a:t>
          </a:r>
          <a:endParaRPr lang="pt-PT" sz="1200" b="1" dirty="0">
            <a:solidFill>
              <a:schemeClr val="tx1"/>
            </a:solidFill>
          </a:endParaRPr>
        </a:p>
      </dgm:t>
    </dgm:pt>
    <dgm:pt modelId="{84BEFC49-6D90-4151-9C44-3C6A3E4A4D95}" type="parTrans" cxnId="{FEF10DFA-4EA3-45E7-9C6D-218F4B6C1191}">
      <dgm:prSet/>
      <dgm:spPr/>
      <dgm:t>
        <a:bodyPr/>
        <a:lstStyle/>
        <a:p>
          <a:endParaRPr lang="pt-PT" sz="1200" b="1">
            <a:solidFill>
              <a:schemeClr val="tx1"/>
            </a:solidFill>
          </a:endParaRPr>
        </a:p>
      </dgm:t>
    </dgm:pt>
    <dgm:pt modelId="{52BFEF6B-8DD8-419D-8EA0-243F73EA5C0A}" type="sibTrans" cxnId="{FEF10DFA-4EA3-45E7-9C6D-218F4B6C1191}">
      <dgm:prSet/>
      <dgm:spPr/>
      <dgm:t>
        <a:bodyPr/>
        <a:lstStyle/>
        <a:p>
          <a:endParaRPr lang="pt-PT" sz="1200" b="1">
            <a:solidFill>
              <a:schemeClr val="tx1"/>
            </a:solidFill>
          </a:endParaRPr>
        </a:p>
      </dgm:t>
    </dgm:pt>
    <dgm:pt modelId="{EA81F2FE-D1BC-4C34-96FE-9612A7A74808}">
      <dgm:prSet phldrT="[Texto]" custT="1"/>
      <dgm:spPr>
        <a:ln>
          <a:solidFill>
            <a:schemeClr val="tx1"/>
          </a:solidFill>
        </a:ln>
      </dgm:spPr>
      <dgm:t>
        <a:bodyPr/>
        <a:lstStyle/>
        <a:p>
          <a:r>
            <a:rPr lang="pt-PT" sz="1200" b="1" dirty="0" smtClean="0">
              <a:solidFill>
                <a:schemeClr val="tx1"/>
              </a:solidFill>
            </a:rPr>
            <a:t>2006 / 2007</a:t>
          </a:r>
          <a:endParaRPr lang="pt-PT" sz="1200" b="1" dirty="0">
            <a:solidFill>
              <a:schemeClr val="tx1"/>
            </a:solidFill>
          </a:endParaRPr>
        </a:p>
      </dgm:t>
    </dgm:pt>
    <dgm:pt modelId="{33DF0855-56F4-4ECF-8629-ADCAC131E9B1}" type="parTrans" cxnId="{C3D62B54-3609-4BF2-975A-7C0F1E748986}">
      <dgm:prSet/>
      <dgm:spPr/>
      <dgm:t>
        <a:bodyPr/>
        <a:lstStyle/>
        <a:p>
          <a:endParaRPr lang="pt-PT" sz="1200" b="1">
            <a:solidFill>
              <a:schemeClr val="tx1"/>
            </a:solidFill>
          </a:endParaRPr>
        </a:p>
      </dgm:t>
    </dgm:pt>
    <dgm:pt modelId="{6F207B43-9C18-4302-8FAF-D69BFD74CC56}" type="sibTrans" cxnId="{C3D62B54-3609-4BF2-975A-7C0F1E748986}">
      <dgm:prSet/>
      <dgm:spPr/>
      <dgm:t>
        <a:bodyPr/>
        <a:lstStyle/>
        <a:p>
          <a:endParaRPr lang="pt-PT" sz="1200" b="1">
            <a:solidFill>
              <a:schemeClr val="tx1"/>
            </a:solidFill>
          </a:endParaRPr>
        </a:p>
      </dgm:t>
    </dgm:pt>
    <dgm:pt modelId="{6782C183-5EDA-4E25-8535-E79DCF279A82}">
      <dgm:prSet phldrT="[Texto]" custT="1"/>
      <dgm:spPr>
        <a:ln>
          <a:solidFill>
            <a:schemeClr val="tx1"/>
          </a:solidFill>
        </a:ln>
      </dgm:spPr>
      <dgm:t>
        <a:bodyPr/>
        <a:lstStyle/>
        <a:p>
          <a:r>
            <a:rPr lang="pt-PT" sz="1200" b="1" dirty="0" smtClean="0">
              <a:solidFill>
                <a:schemeClr val="tx1"/>
              </a:solidFill>
            </a:rPr>
            <a:t>2000 / 2001</a:t>
          </a:r>
          <a:endParaRPr lang="pt-PT" sz="1200" b="1" dirty="0">
            <a:solidFill>
              <a:schemeClr val="tx1"/>
            </a:solidFill>
          </a:endParaRPr>
        </a:p>
      </dgm:t>
    </dgm:pt>
    <dgm:pt modelId="{33826268-739B-4B29-BACA-5FF1923BB6AC}" type="parTrans" cxnId="{BD66057A-DAA5-498F-9A2F-832DE5B1DCEB}">
      <dgm:prSet/>
      <dgm:spPr/>
      <dgm:t>
        <a:bodyPr/>
        <a:lstStyle/>
        <a:p>
          <a:endParaRPr lang="pt-PT" sz="1200" b="1"/>
        </a:p>
      </dgm:t>
    </dgm:pt>
    <dgm:pt modelId="{D2BD685D-1346-47A4-AD82-D3FB874D4651}" type="sibTrans" cxnId="{BD66057A-DAA5-498F-9A2F-832DE5B1DCEB}">
      <dgm:prSet/>
      <dgm:spPr/>
      <dgm:t>
        <a:bodyPr/>
        <a:lstStyle/>
        <a:p>
          <a:endParaRPr lang="pt-PT" sz="1200" b="1"/>
        </a:p>
      </dgm:t>
    </dgm:pt>
    <dgm:pt modelId="{5BC3291C-55DB-4B2E-A14A-D12A82F299B5}">
      <dgm:prSet phldrT="[Texto]" custT="1"/>
      <dgm:spPr>
        <a:ln>
          <a:solidFill>
            <a:schemeClr val="tx1"/>
          </a:solidFill>
        </a:ln>
      </dgm:spPr>
      <dgm:t>
        <a:bodyPr/>
        <a:lstStyle/>
        <a:p>
          <a:r>
            <a:rPr lang="pt-PT" sz="1200" b="1" dirty="0" smtClean="0">
              <a:solidFill>
                <a:schemeClr val="tx1"/>
              </a:solidFill>
            </a:rPr>
            <a:t>2001 / 2002</a:t>
          </a:r>
          <a:endParaRPr lang="pt-PT" sz="1200" b="1" dirty="0">
            <a:solidFill>
              <a:schemeClr val="tx1"/>
            </a:solidFill>
          </a:endParaRPr>
        </a:p>
      </dgm:t>
    </dgm:pt>
    <dgm:pt modelId="{E04932DF-D3D6-4F5A-9ECC-635171EBDD8D}" type="parTrans" cxnId="{D9C47F7A-4977-440C-A0FF-277B3ADFC311}">
      <dgm:prSet/>
      <dgm:spPr/>
      <dgm:t>
        <a:bodyPr/>
        <a:lstStyle/>
        <a:p>
          <a:endParaRPr lang="pt-PT" sz="1200" b="1"/>
        </a:p>
      </dgm:t>
    </dgm:pt>
    <dgm:pt modelId="{D5F64D82-873D-48D5-95B3-971F100CF2C6}" type="sibTrans" cxnId="{D9C47F7A-4977-440C-A0FF-277B3ADFC311}">
      <dgm:prSet/>
      <dgm:spPr/>
      <dgm:t>
        <a:bodyPr/>
        <a:lstStyle/>
        <a:p>
          <a:endParaRPr lang="pt-PT" sz="1200" b="1"/>
        </a:p>
      </dgm:t>
    </dgm:pt>
    <dgm:pt modelId="{A15BD9BE-E986-41A7-B244-F201FEF1927B}">
      <dgm:prSet phldrT="[Texto]" custT="1"/>
      <dgm:spPr>
        <a:ln>
          <a:solidFill>
            <a:schemeClr val="tx1"/>
          </a:solidFill>
        </a:ln>
      </dgm:spPr>
      <dgm:t>
        <a:bodyPr/>
        <a:lstStyle/>
        <a:p>
          <a:r>
            <a:rPr lang="pt-PT" sz="1200" b="1" dirty="0" smtClean="0">
              <a:solidFill>
                <a:schemeClr val="tx1"/>
              </a:solidFill>
            </a:rPr>
            <a:t>2003 / 2004</a:t>
          </a:r>
          <a:endParaRPr lang="pt-PT" sz="1200" b="1" dirty="0">
            <a:solidFill>
              <a:schemeClr val="tx1"/>
            </a:solidFill>
          </a:endParaRPr>
        </a:p>
      </dgm:t>
    </dgm:pt>
    <dgm:pt modelId="{BBDC76F9-26AF-4976-A288-C24ABA8BB050}" type="parTrans" cxnId="{664070AE-8D21-4E21-8D9A-F40A74DEB508}">
      <dgm:prSet/>
      <dgm:spPr/>
      <dgm:t>
        <a:bodyPr/>
        <a:lstStyle/>
        <a:p>
          <a:endParaRPr lang="pt-PT" sz="1200" b="1"/>
        </a:p>
      </dgm:t>
    </dgm:pt>
    <dgm:pt modelId="{6432EBEA-DCDE-4360-89B5-3FBD90E50D32}" type="sibTrans" cxnId="{664070AE-8D21-4E21-8D9A-F40A74DEB508}">
      <dgm:prSet/>
      <dgm:spPr/>
      <dgm:t>
        <a:bodyPr/>
        <a:lstStyle/>
        <a:p>
          <a:endParaRPr lang="pt-PT" sz="1200" b="1"/>
        </a:p>
      </dgm:t>
    </dgm:pt>
    <dgm:pt modelId="{304183B0-2B5D-466B-8847-1067D512EF23}">
      <dgm:prSet phldrT="[Texto]" custT="1"/>
      <dgm:spPr>
        <a:ln>
          <a:solidFill>
            <a:schemeClr val="tx1"/>
          </a:solidFill>
        </a:ln>
      </dgm:spPr>
      <dgm:t>
        <a:bodyPr/>
        <a:lstStyle/>
        <a:p>
          <a:r>
            <a:rPr lang="pt-PT" sz="1200" b="1" dirty="0" smtClean="0">
              <a:solidFill>
                <a:schemeClr val="tx1"/>
              </a:solidFill>
            </a:rPr>
            <a:t>2007 / 2008</a:t>
          </a:r>
          <a:endParaRPr lang="pt-PT" sz="1200" b="1" dirty="0">
            <a:solidFill>
              <a:schemeClr val="tx1"/>
            </a:solidFill>
          </a:endParaRPr>
        </a:p>
      </dgm:t>
    </dgm:pt>
    <dgm:pt modelId="{6370E2EC-EACB-4AA7-A5C6-2AFA6A44E604}" type="parTrans" cxnId="{31D67933-4A64-42E2-980A-8A1924C5D9E4}">
      <dgm:prSet/>
      <dgm:spPr/>
      <dgm:t>
        <a:bodyPr/>
        <a:lstStyle/>
        <a:p>
          <a:endParaRPr lang="pt-PT" sz="1200" b="1"/>
        </a:p>
      </dgm:t>
    </dgm:pt>
    <dgm:pt modelId="{CBF0D0FD-2DE5-414F-A3B0-F1374ECDF8C3}" type="sibTrans" cxnId="{31D67933-4A64-42E2-980A-8A1924C5D9E4}">
      <dgm:prSet/>
      <dgm:spPr/>
      <dgm:t>
        <a:bodyPr/>
        <a:lstStyle/>
        <a:p>
          <a:endParaRPr lang="pt-PT" sz="1200" b="1"/>
        </a:p>
      </dgm:t>
    </dgm:pt>
    <dgm:pt modelId="{CD9D3F78-189A-4529-B671-D3C4698B5CF2}">
      <dgm:prSet custT="1"/>
      <dgm:spPr>
        <a:ln>
          <a:solidFill>
            <a:schemeClr val="tx1"/>
          </a:solidFill>
        </a:ln>
      </dgm:spPr>
      <dgm:t>
        <a:bodyPr/>
        <a:lstStyle/>
        <a:p>
          <a:r>
            <a:rPr lang="pt-PT" sz="1200" b="1" dirty="0" smtClean="0">
              <a:solidFill>
                <a:schemeClr val="tx1"/>
              </a:solidFill>
            </a:rPr>
            <a:t>2014 / 2015</a:t>
          </a:r>
          <a:endParaRPr lang="pt-PT" sz="1200" b="1" dirty="0">
            <a:solidFill>
              <a:schemeClr val="tx1"/>
            </a:solidFill>
          </a:endParaRPr>
        </a:p>
      </dgm:t>
    </dgm:pt>
    <dgm:pt modelId="{E7E1A26D-3CD0-40AD-B025-4A8406A8C253}" type="parTrans" cxnId="{4EC439E5-97A9-4FF7-9375-622CBFD40B01}">
      <dgm:prSet/>
      <dgm:spPr/>
      <dgm:t>
        <a:bodyPr/>
        <a:lstStyle/>
        <a:p>
          <a:endParaRPr lang="pt-PT" sz="1200" b="1"/>
        </a:p>
      </dgm:t>
    </dgm:pt>
    <dgm:pt modelId="{D96E4D81-E42B-41E3-B133-42AE49D38CB3}" type="sibTrans" cxnId="{4EC439E5-97A9-4FF7-9375-622CBFD40B01}">
      <dgm:prSet/>
      <dgm:spPr/>
      <dgm:t>
        <a:bodyPr/>
        <a:lstStyle/>
        <a:p>
          <a:endParaRPr lang="pt-PT" sz="1200" b="1"/>
        </a:p>
      </dgm:t>
    </dgm:pt>
    <dgm:pt modelId="{6742B44E-AA52-49BD-B0E4-F053B8A5F2F0}">
      <dgm:prSet phldrT="[Texto]" custT="1"/>
      <dgm:spPr>
        <a:solidFill>
          <a:srgbClr val="FFC000"/>
        </a:solidFill>
        <a:ln>
          <a:solidFill>
            <a:schemeClr val="tx1"/>
          </a:solidFill>
        </a:ln>
      </dgm:spPr>
      <dgm:t>
        <a:bodyPr anchor="b"/>
        <a:lstStyle/>
        <a:p>
          <a:pPr algn="ctr">
            <a:lnSpc>
              <a:spcPct val="80000"/>
            </a:lnSpc>
            <a:spcAft>
              <a:spcPts val="0"/>
            </a:spcAft>
          </a:pPr>
          <a:r>
            <a:rPr lang="pt-PT" sz="1400" b="1" dirty="0" smtClean="0">
              <a:solidFill>
                <a:schemeClr val="tx1"/>
              </a:solidFill>
            </a:rPr>
            <a:t>XVI</a:t>
          </a:r>
        </a:p>
        <a:p>
          <a:pPr algn="ctr">
            <a:lnSpc>
              <a:spcPct val="80000"/>
            </a:lnSpc>
            <a:spcAft>
              <a:spcPts val="0"/>
            </a:spcAft>
          </a:pPr>
          <a:r>
            <a:rPr lang="pt-PT" sz="1400" b="1" dirty="0" smtClean="0">
              <a:solidFill>
                <a:schemeClr val="tx1"/>
              </a:solidFill>
            </a:rPr>
            <a:t>(PSD/CDS)</a:t>
          </a:r>
          <a:endParaRPr lang="pt-PT" sz="1400" b="1" dirty="0">
            <a:solidFill>
              <a:schemeClr val="tx1"/>
            </a:solidFill>
          </a:endParaRPr>
        </a:p>
      </dgm:t>
    </dgm:pt>
    <dgm:pt modelId="{FA274C01-AFAC-45B4-9B8F-89A8EEDF4E3D}" type="parTrans" cxnId="{3C64B465-5042-49C3-B575-18515601AE23}">
      <dgm:prSet/>
      <dgm:spPr/>
      <dgm:t>
        <a:bodyPr/>
        <a:lstStyle/>
        <a:p>
          <a:endParaRPr lang="pt-PT" sz="1200" b="1"/>
        </a:p>
      </dgm:t>
    </dgm:pt>
    <dgm:pt modelId="{408B5E76-D7A5-4E02-95DF-DD89F94A7786}" type="sibTrans" cxnId="{3C64B465-5042-49C3-B575-18515601AE23}">
      <dgm:prSet/>
      <dgm:spPr/>
      <dgm:t>
        <a:bodyPr/>
        <a:lstStyle/>
        <a:p>
          <a:endParaRPr lang="pt-PT" sz="1200" b="1"/>
        </a:p>
      </dgm:t>
    </dgm:pt>
    <dgm:pt modelId="{B4480268-B40A-4784-BBBE-D8AF79371616}">
      <dgm:prSet custT="1"/>
      <dgm:spPr>
        <a:ln>
          <a:solidFill>
            <a:schemeClr val="tx1"/>
          </a:solidFill>
        </a:ln>
      </dgm:spPr>
      <dgm:t>
        <a:bodyPr/>
        <a:lstStyle/>
        <a:p>
          <a:r>
            <a:rPr lang="pt-PT" sz="1200" b="1" dirty="0" smtClean="0"/>
            <a:t>…</a:t>
          </a:r>
          <a:endParaRPr lang="pt-PT" sz="1200" b="1" dirty="0"/>
        </a:p>
      </dgm:t>
    </dgm:pt>
    <dgm:pt modelId="{7D1982C0-9449-41D7-B7D4-D3A96E4F7C8D}" type="parTrans" cxnId="{4BA37C0C-ABA0-448F-B913-410110894055}">
      <dgm:prSet/>
      <dgm:spPr/>
      <dgm:t>
        <a:bodyPr/>
        <a:lstStyle/>
        <a:p>
          <a:endParaRPr lang="pt-PT" sz="1200" b="1"/>
        </a:p>
      </dgm:t>
    </dgm:pt>
    <dgm:pt modelId="{8E090C2E-284E-49ED-A949-804B39360AF5}" type="sibTrans" cxnId="{4BA37C0C-ABA0-448F-B913-410110894055}">
      <dgm:prSet/>
      <dgm:spPr/>
      <dgm:t>
        <a:bodyPr/>
        <a:lstStyle/>
        <a:p>
          <a:endParaRPr lang="pt-PT" sz="1200" b="1"/>
        </a:p>
      </dgm:t>
    </dgm:pt>
    <dgm:pt modelId="{C1B21102-39A8-40DC-ADA4-60B8BFC1D1D1}">
      <dgm:prSet custT="1"/>
      <dgm:spPr>
        <a:ln>
          <a:solidFill>
            <a:schemeClr val="tx1"/>
          </a:solidFill>
        </a:ln>
      </dgm:spPr>
      <dgm:t>
        <a:bodyPr/>
        <a:lstStyle/>
        <a:p>
          <a:r>
            <a:rPr lang="pt-PT" sz="1200" b="1" dirty="0" smtClean="0">
              <a:solidFill>
                <a:schemeClr val="tx1"/>
              </a:solidFill>
            </a:rPr>
            <a:t>2012 / 2013</a:t>
          </a:r>
          <a:endParaRPr lang="pt-PT" sz="1200" b="1" dirty="0">
            <a:solidFill>
              <a:schemeClr val="tx1"/>
            </a:solidFill>
          </a:endParaRPr>
        </a:p>
      </dgm:t>
    </dgm:pt>
    <dgm:pt modelId="{9D80AFF3-97F5-4983-98F9-0E04E797FAAB}" type="parTrans" cxnId="{1FB89DB2-7C9A-4A3A-907E-8AC403EFA49B}">
      <dgm:prSet/>
      <dgm:spPr/>
      <dgm:t>
        <a:bodyPr/>
        <a:lstStyle/>
        <a:p>
          <a:endParaRPr lang="pt-PT"/>
        </a:p>
      </dgm:t>
    </dgm:pt>
    <dgm:pt modelId="{C2005DEF-DF4D-4005-9EC7-EAD1D1D639E6}" type="sibTrans" cxnId="{1FB89DB2-7C9A-4A3A-907E-8AC403EFA49B}">
      <dgm:prSet/>
      <dgm:spPr/>
      <dgm:t>
        <a:bodyPr/>
        <a:lstStyle/>
        <a:p>
          <a:endParaRPr lang="pt-PT"/>
        </a:p>
      </dgm:t>
    </dgm:pt>
    <dgm:pt modelId="{10379F79-EFE8-497B-88AF-C12A58323EA0}">
      <dgm:prSet phldrT="[Texto]" custT="1"/>
      <dgm:spPr>
        <a:ln>
          <a:solidFill>
            <a:schemeClr val="tx1"/>
          </a:solidFill>
        </a:ln>
      </dgm:spPr>
      <dgm:t>
        <a:bodyPr/>
        <a:lstStyle/>
        <a:p>
          <a:r>
            <a:rPr lang="pt-PT" sz="1200" b="1" dirty="0" smtClean="0">
              <a:solidFill>
                <a:schemeClr val="tx1"/>
              </a:solidFill>
            </a:rPr>
            <a:t>…</a:t>
          </a:r>
          <a:endParaRPr lang="pt-PT" sz="1200" b="1" dirty="0">
            <a:solidFill>
              <a:schemeClr val="tx1"/>
            </a:solidFill>
          </a:endParaRPr>
        </a:p>
      </dgm:t>
    </dgm:pt>
    <dgm:pt modelId="{E72D9806-551C-44CE-997A-5304A5405385}" type="parTrans" cxnId="{C0764DA5-B98B-4ACD-B62C-4A16240C121A}">
      <dgm:prSet/>
      <dgm:spPr/>
      <dgm:t>
        <a:bodyPr/>
        <a:lstStyle/>
        <a:p>
          <a:endParaRPr lang="pt-PT"/>
        </a:p>
      </dgm:t>
    </dgm:pt>
    <dgm:pt modelId="{8D6334C4-6FFA-411F-9FE6-5FF479F39D50}" type="sibTrans" cxnId="{C0764DA5-B98B-4ACD-B62C-4A16240C121A}">
      <dgm:prSet/>
      <dgm:spPr/>
      <dgm:t>
        <a:bodyPr/>
        <a:lstStyle/>
        <a:p>
          <a:endParaRPr lang="pt-PT"/>
        </a:p>
      </dgm:t>
    </dgm:pt>
    <dgm:pt modelId="{2FEA9403-EA69-40DD-8DF9-05555424188D}">
      <dgm:prSet phldrT="[Texto]" custT="1"/>
      <dgm:spPr>
        <a:ln>
          <a:solidFill>
            <a:schemeClr val="tx1"/>
          </a:solidFill>
        </a:ln>
      </dgm:spPr>
      <dgm:t>
        <a:bodyPr/>
        <a:lstStyle/>
        <a:p>
          <a:r>
            <a:rPr lang="pt-PT" sz="1200" b="1" dirty="0" smtClean="0">
              <a:solidFill>
                <a:schemeClr val="tx1"/>
              </a:solidFill>
            </a:rPr>
            <a:t>…</a:t>
          </a:r>
          <a:endParaRPr lang="pt-PT" sz="1200" b="1" dirty="0">
            <a:solidFill>
              <a:schemeClr val="tx1"/>
            </a:solidFill>
          </a:endParaRPr>
        </a:p>
      </dgm:t>
    </dgm:pt>
    <dgm:pt modelId="{AB22E2C6-4877-47B8-9035-5444F1621F1B}" type="parTrans" cxnId="{2DAE35FD-DAE8-4869-8950-09790C0280FA}">
      <dgm:prSet/>
      <dgm:spPr/>
      <dgm:t>
        <a:bodyPr/>
        <a:lstStyle/>
        <a:p>
          <a:endParaRPr lang="pt-PT"/>
        </a:p>
      </dgm:t>
    </dgm:pt>
    <dgm:pt modelId="{887BED8D-8180-4A62-9920-86740AB3BDB0}" type="sibTrans" cxnId="{2DAE35FD-DAE8-4869-8950-09790C0280FA}">
      <dgm:prSet/>
      <dgm:spPr/>
      <dgm:t>
        <a:bodyPr/>
        <a:lstStyle/>
        <a:p>
          <a:endParaRPr lang="pt-PT"/>
        </a:p>
      </dgm:t>
    </dgm:pt>
    <dgm:pt modelId="{99FE1429-7645-467A-A49D-33CBE914F397}">
      <dgm:prSet phldrT="[Texto]" custT="1"/>
      <dgm:spPr>
        <a:ln>
          <a:solidFill>
            <a:schemeClr val="tx1"/>
          </a:solidFill>
        </a:ln>
      </dgm:spPr>
      <dgm:t>
        <a:bodyPr/>
        <a:lstStyle/>
        <a:p>
          <a:r>
            <a:rPr lang="pt-PT" sz="1200" b="1" dirty="0" smtClean="0">
              <a:solidFill>
                <a:schemeClr val="tx1"/>
              </a:solidFill>
            </a:rPr>
            <a:t>…</a:t>
          </a:r>
          <a:endParaRPr lang="pt-PT" sz="1200" b="1" dirty="0">
            <a:solidFill>
              <a:schemeClr val="tx1"/>
            </a:solidFill>
          </a:endParaRPr>
        </a:p>
      </dgm:t>
    </dgm:pt>
    <dgm:pt modelId="{22A053F8-0622-4A63-8CA0-C9B7067B1016}" type="parTrans" cxnId="{BC424029-9554-438D-871F-082B517AF4DB}">
      <dgm:prSet/>
      <dgm:spPr/>
      <dgm:t>
        <a:bodyPr/>
        <a:lstStyle/>
        <a:p>
          <a:endParaRPr lang="pt-PT"/>
        </a:p>
      </dgm:t>
    </dgm:pt>
    <dgm:pt modelId="{AB5F08FF-EF7D-49E3-991E-042C90BFA0BB}" type="sibTrans" cxnId="{BC424029-9554-438D-871F-082B517AF4DB}">
      <dgm:prSet/>
      <dgm:spPr/>
      <dgm:t>
        <a:bodyPr/>
        <a:lstStyle/>
        <a:p>
          <a:endParaRPr lang="pt-PT"/>
        </a:p>
      </dgm:t>
    </dgm:pt>
    <dgm:pt modelId="{EA6BFD57-867B-4B0A-B7A5-D65018083D60}">
      <dgm:prSet custT="1"/>
      <dgm:spPr>
        <a:ln>
          <a:solidFill>
            <a:schemeClr val="tx1"/>
          </a:solidFill>
        </a:ln>
      </dgm:spPr>
      <dgm:t>
        <a:bodyPr/>
        <a:lstStyle/>
        <a:p>
          <a:r>
            <a:rPr lang="pt-PT" sz="1200" b="1" dirty="0" smtClean="0"/>
            <a:t>…</a:t>
          </a:r>
          <a:endParaRPr lang="pt-PT" sz="1200" b="1" dirty="0"/>
        </a:p>
      </dgm:t>
    </dgm:pt>
    <dgm:pt modelId="{FDF8F2C8-F58E-42CB-B213-D958F1D600FB}" type="parTrans" cxnId="{73E13DBC-C927-499E-8E40-07A139E71DB9}">
      <dgm:prSet/>
      <dgm:spPr/>
      <dgm:t>
        <a:bodyPr/>
        <a:lstStyle/>
        <a:p>
          <a:endParaRPr lang="pt-PT"/>
        </a:p>
      </dgm:t>
    </dgm:pt>
    <dgm:pt modelId="{C88CE1C7-5BF8-4589-ABCE-87A0800DECD2}" type="sibTrans" cxnId="{73E13DBC-C927-499E-8E40-07A139E71DB9}">
      <dgm:prSet/>
      <dgm:spPr/>
      <dgm:t>
        <a:bodyPr/>
        <a:lstStyle/>
        <a:p>
          <a:endParaRPr lang="pt-PT"/>
        </a:p>
      </dgm:t>
    </dgm:pt>
    <dgm:pt modelId="{0F18BBBF-227F-4243-AA40-0E62EDD44D4C}">
      <dgm:prSet custT="1"/>
      <dgm:spPr>
        <a:ln>
          <a:solidFill>
            <a:schemeClr val="tx1"/>
          </a:solidFill>
        </a:ln>
      </dgm:spPr>
      <dgm:t>
        <a:bodyPr/>
        <a:lstStyle/>
        <a:p>
          <a:r>
            <a:rPr lang="pt-PT" sz="1200" b="1" dirty="0" smtClean="0"/>
            <a:t>…</a:t>
          </a:r>
          <a:endParaRPr lang="pt-PT" sz="1200" b="1" dirty="0"/>
        </a:p>
      </dgm:t>
    </dgm:pt>
    <dgm:pt modelId="{F1F5CB39-E3C9-4AF1-A710-46ED0446A524}" type="parTrans" cxnId="{2FF4142B-21D5-4AB2-8319-EE184188D4A0}">
      <dgm:prSet/>
      <dgm:spPr/>
      <dgm:t>
        <a:bodyPr/>
        <a:lstStyle/>
        <a:p>
          <a:endParaRPr lang="pt-PT"/>
        </a:p>
      </dgm:t>
    </dgm:pt>
    <dgm:pt modelId="{083A91DA-E58A-4F40-8D53-6B0A46BDC53C}" type="sibTrans" cxnId="{2FF4142B-21D5-4AB2-8319-EE184188D4A0}">
      <dgm:prSet/>
      <dgm:spPr/>
      <dgm:t>
        <a:bodyPr/>
        <a:lstStyle/>
        <a:p>
          <a:endParaRPr lang="pt-PT"/>
        </a:p>
      </dgm:t>
    </dgm:pt>
    <dgm:pt modelId="{8CA51891-B62B-49EE-8171-49E18D679799}">
      <dgm:prSet custT="1"/>
      <dgm:spPr>
        <a:ln>
          <a:solidFill>
            <a:schemeClr val="tx1"/>
          </a:solidFill>
        </a:ln>
      </dgm:spPr>
      <dgm:t>
        <a:bodyPr/>
        <a:lstStyle/>
        <a:p>
          <a:r>
            <a:rPr lang="pt-PT" sz="1200" b="1" dirty="0" smtClean="0">
              <a:solidFill>
                <a:schemeClr val="tx1"/>
              </a:solidFill>
            </a:rPr>
            <a:t>…</a:t>
          </a:r>
          <a:endParaRPr lang="pt-PT" sz="1200" b="1" dirty="0">
            <a:solidFill>
              <a:schemeClr val="tx1"/>
            </a:solidFill>
          </a:endParaRPr>
        </a:p>
      </dgm:t>
    </dgm:pt>
    <dgm:pt modelId="{16A3458A-C973-46A2-94BF-C7A941217B23}" type="parTrans" cxnId="{B5EC18FA-8B26-4176-BF55-FA05DA31385A}">
      <dgm:prSet/>
      <dgm:spPr/>
      <dgm:t>
        <a:bodyPr/>
        <a:lstStyle/>
        <a:p>
          <a:endParaRPr lang="pt-PT"/>
        </a:p>
      </dgm:t>
    </dgm:pt>
    <dgm:pt modelId="{991A814A-9644-4979-B571-1B2DEF247901}" type="sibTrans" cxnId="{B5EC18FA-8B26-4176-BF55-FA05DA31385A}">
      <dgm:prSet/>
      <dgm:spPr/>
      <dgm:t>
        <a:bodyPr/>
        <a:lstStyle/>
        <a:p>
          <a:endParaRPr lang="pt-PT"/>
        </a:p>
      </dgm:t>
    </dgm:pt>
    <dgm:pt modelId="{F8843B07-D1FE-4D3F-9FE9-722A258A613E}">
      <dgm:prSet custT="1"/>
      <dgm:spPr>
        <a:ln>
          <a:solidFill>
            <a:schemeClr val="tx1"/>
          </a:solidFill>
        </a:ln>
      </dgm:spPr>
      <dgm:t>
        <a:bodyPr/>
        <a:lstStyle/>
        <a:p>
          <a:r>
            <a:rPr lang="pt-PT" sz="1200" b="1" dirty="0" smtClean="0">
              <a:solidFill>
                <a:schemeClr val="tx1"/>
              </a:solidFill>
            </a:rPr>
            <a:t>…</a:t>
          </a:r>
          <a:endParaRPr lang="pt-PT" sz="1200" b="1" dirty="0">
            <a:solidFill>
              <a:schemeClr val="tx1"/>
            </a:solidFill>
          </a:endParaRPr>
        </a:p>
      </dgm:t>
    </dgm:pt>
    <dgm:pt modelId="{709CC4A1-5606-40F9-9443-690925AB737F}" type="parTrans" cxnId="{DBB6B960-0764-43EF-8466-B145D8559181}">
      <dgm:prSet/>
      <dgm:spPr/>
      <dgm:t>
        <a:bodyPr/>
        <a:lstStyle/>
        <a:p>
          <a:endParaRPr lang="pt-PT"/>
        </a:p>
      </dgm:t>
    </dgm:pt>
    <dgm:pt modelId="{C1C8734B-5526-4F2C-8EEE-14E963025664}" type="sibTrans" cxnId="{DBB6B960-0764-43EF-8466-B145D8559181}">
      <dgm:prSet/>
      <dgm:spPr/>
      <dgm:t>
        <a:bodyPr/>
        <a:lstStyle/>
        <a:p>
          <a:endParaRPr lang="pt-PT"/>
        </a:p>
      </dgm:t>
    </dgm:pt>
    <dgm:pt modelId="{1DA8D585-6FEC-45DC-9D6F-A20055FAC0E2}">
      <dgm:prSet custT="1"/>
      <dgm:spPr>
        <a:ln>
          <a:solidFill>
            <a:schemeClr val="tx1"/>
          </a:solidFill>
        </a:ln>
      </dgm:spPr>
      <dgm:t>
        <a:bodyPr/>
        <a:lstStyle/>
        <a:p>
          <a:r>
            <a:rPr lang="pt-PT" sz="1200" b="1" dirty="0" smtClean="0"/>
            <a:t>2004/2005</a:t>
          </a:r>
          <a:endParaRPr lang="pt-PT" sz="1200" b="1" dirty="0"/>
        </a:p>
      </dgm:t>
    </dgm:pt>
    <dgm:pt modelId="{EE196C33-BB6A-49A2-8975-4029B6D0D0ED}" type="parTrans" cxnId="{85404643-2BCA-4489-91BB-EEF9849D5E79}">
      <dgm:prSet/>
      <dgm:spPr/>
      <dgm:t>
        <a:bodyPr/>
        <a:lstStyle/>
        <a:p>
          <a:endParaRPr lang="pt-PT"/>
        </a:p>
      </dgm:t>
    </dgm:pt>
    <dgm:pt modelId="{843293A2-EB93-415C-9469-2A093B9E7558}" type="sibTrans" cxnId="{85404643-2BCA-4489-91BB-EEF9849D5E79}">
      <dgm:prSet/>
      <dgm:spPr/>
      <dgm:t>
        <a:bodyPr/>
        <a:lstStyle/>
        <a:p>
          <a:endParaRPr lang="pt-PT"/>
        </a:p>
      </dgm:t>
    </dgm:pt>
    <dgm:pt modelId="{B70FDD20-FC6C-4749-8415-A411DB70393F}" type="pres">
      <dgm:prSet presAssocID="{4FEE1E06-6CE6-44FB-9346-B381C373B824}" presName="linearFlow" presStyleCnt="0">
        <dgm:presLayoutVars>
          <dgm:dir/>
          <dgm:animLvl val="lvl"/>
          <dgm:resizeHandles val="exact"/>
        </dgm:presLayoutVars>
      </dgm:prSet>
      <dgm:spPr/>
      <dgm:t>
        <a:bodyPr/>
        <a:lstStyle/>
        <a:p>
          <a:endParaRPr lang="pt-PT"/>
        </a:p>
      </dgm:t>
    </dgm:pt>
    <dgm:pt modelId="{FF98AB94-6272-45BD-8CA7-7C5547B31C56}" type="pres">
      <dgm:prSet presAssocID="{5B9FC138-F01B-4374-9729-D14A5FA48E93}" presName="composite" presStyleCnt="0"/>
      <dgm:spPr/>
    </dgm:pt>
    <dgm:pt modelId="{4A78C2E8-ED8C-465F-92D6-418214363E77}" type="pres">
      <dgm:prSet presAssocID="{5B9FC138-F01B-4374-9729-D14A5FA48E93}" presName="parentText" presStyleLbl="alignNode1" presStyleIdx="0" presStyleCnt="6" custLinFactNeighborX="1076" custLinFactNeighborY="-86">
        <dgm:presLayoutVars>
          <dgm:chMax val="1"/>
          <dgm:bulletEnabled val="1"/>
        </dgm:presLayoutVars>
      </dgm:prSet>
      <dgm:spPr/>
      <dgm:t>
        <a:bodyPr/>
        <a:lstStyle/>
        <a:p>
          <a:endParaRPr lang="pt-PT"/>
        </a:p>
      </dgm:t>
    </dgm:pt>
    <dgm:pt modelId="{9806B645-25D4-4066-94E4-981636BFBB30}" type="pres">
      <dgm:prSet presAssocID="{5B9FC138-F01B-4374-9729-D14A5FA48E93}" presName="descendantText" presStyleLbl="alignAcc1" presStyleIdx="0" presStyleCnt="6">
        <dgm:presLayoutVars>
          <dgm:bulletEnabled val="1"/>
        </dgm:presLayoutVars>
      </dgm:prSet>
      <dgm:spPr/>
      <dgm:t>
        <a:bodyPr/>
        <a:lstStyle/>
        <a:p>
          <a:endParaRPr lang="pt-PT"/>
        </a:p>
      </dgm:t>
    </dgm:pt>
    <dgm:pt modelId="{17073F1B-1E39-4585-B58D-A643486F2CD2}" type="pres">
      <dgm:prSet presAssocID="{FFE95688-F981-45E7-BBAC-0802FB8C7FAA}" presName="sp" presStyleCnt="0"/>
      <dgm:spPr/>
    </dgm:pt>
    <dgm:pt modelId="{0E8E4774-E042-49A3-A8BE-6014D1A43BB7}" type="pres">
      <dgm:prSet presAssocID="{89FB9008-4AE8-43DF-9A21-AA0B7EC7A592}" presName="composite" presStyleCnt="0"/>
      <dgm:spPr/>
    </dgm:pt>
    <dgm:pt modelId="{4C34F33E-CEFF-4830-A56B-491DBE443279}" type="pres">
      <dgm:prSet presAssocID="{89FB9008-4AE8-43DF-9A21-AA0B7EC7A592}" presName="parentText" presStyleLbl="alignNode1" presStyleIdx="1" presStyleCnt="6" custLinFactNeighborY="-1908">
        <dgm:presLayoutVars>
          <dgm:chMax val="1"/>
          <dgm:bulletEnabled val="1"/>
        </dgm:presLayoutVars>
      </dgm:prSet>
      <dgm:spPr/>
      <dgm:t>
        <a:bodyPr/>
        <a:lstStyle/>
        <a:p>
          <a:endParaRPr lang="pt-PT"/>
        </a:p>
      </dgm:t>
    </dgm:pt>
    <dgm:pt modelId="{BAE52367-677B-41E8-87FC-61576A7F631E}" type="pres">
      <dgm:prSet presAssocID="{89FB9008-4AE8-43DF-9A21-AA0B7EC7A592}" presName="descendantText" presStyleLbl="alignAcc1" presStyleIdx="1" presStyleCnt="6">
        <dgm:presLayoutVars>
          <dgm:bulletEnabled val="1"/>
        </dgm:presLayoutVars>
      </dgm:prSet>
      <dgm:spPr/>
      <dgm:t>
        <a:bodyPr/>
        <a:lstStyle/>
        <a:p>
          <a:endParaRPr lang="pt-PT"/>
        </a:p>
      </dgm:t>
    </dgm:pt>
    <dgm:pt modelId="{A252B766-4F9B-4166-B114-614C0781AEA0}" type="pres">
      <dgm:prSet presAssocID="{C16C6F41-D156-4AF5-A001-B6F2EE0AFEE5}" presName="sp" presStyleCnt="0"/>
      <dgm:spPr/>
    </dgm:pt>
    <dgm:pt modelId="{F84729BA-8E39-4131-A0C2-4A63D0DE55F6}" type="pres">
      <dgm:prSet presAssocID="{6742B44E-AA52-49BD-B0E4-F053B8A5F2F0}" presName="composite" presStyleCnt="0"/>
      <dgm:spPr/>
    </dgm:pt>
    <dgm:pt modelId="{40322D6A-E5E3-4D23-962A-E7F07A77114C}" type="pres">
      <dgm:prSet presAssocID="{6742B44E-AA52-49BD-B0E4-F053B8A5F2F0}" presName="parentText" presStyleLbl="alignNode1" presStyleIdx="2" presStyleCnt="6">
        <dgm:presLayoutVars>
          <dgm:chMax val="1"/>
          <dgm:bulletEnabled val="1"/>
        </dgm:presLayoutVars>
      </dgm:prSet>
      <dgm:spPr/>
      <dgm:t>
        <a:bodyPr/>
        <a:lstStyle/>
        <a:p>
          <a:endParaRPr lang="pt-PT"/>
        </a:p>
      </dgm:t>
    </dgm:pt>
    <dgm:pt modelId="{12A21DF5-FD2F-4EFB-8791-3026D23C0CBD}" type="pres">
      <dgm:prSet presAssocID="{6742B44E-AA52-49BD-B0E4-F053B8A5F2F0}" presName="descendantText" presStyleLbl="alignAcc1" presStyleIdx="2" presStyleCnt="6">
        <dgm:presLayoutVars>
          <dgm:bulletEnabled val="1"/>
        </dgm:presLayoutVars>
      </dgm:prSet>
      <dgm:spPr/>
      <dgm:t>
        <a:bodyPr/>
        <a:lstStyle/>
        <a:p>
          <a:endParaRPr lang="pt-PT"/>
        </a:p>
      </dgm:t>
    </dgm:pt>
    <dgm:pt modelId="{BBE26F82-C804-48B1-96D1-F9DEA50BBF8F}" type="pres">
      <dgm:prSet presAssocID="{408B5E76-D7A5-4E02-95DF-DD89F94A7786}" presName="sp" presStyleCnt="0"/>
      <dgm:spPr/>
    </dgm:pt>
    <dgm:pt modelId="{3E610A33-C568-402D-89AE-899D340ECD9A}" type="pres">
      <dgm:prSet presAssocID="{CA70F538-5401-4822-901C-670314AB6487}" presName="composite" presStyleCnt="0"/>
      <dgm:spPr/>
    </dgm:pt>
    <dgm:pt modelId="{CC79D8F7-83AE-4E39-A598-0401693A0837}" type="pres">
      <dgm:prSet presAssocID="{CA70F538-5401-4822-901C-670314AB6487}" presName="parentText" presStyleLbl="alignNode1" presStyleIdx="3" presStyleCnt="6">
        <dgm:presLayoutVars>
          <dgm:chMax val="1"/>
          <dgm:bulletEnabled val="1"/>
        </dgm:presLayoutVars>
      </dgm:prSet>
      <dgm:spPr/>
      <dgm:t>
        <a:bodyPr/>
        <a:lstStyle/>
        <a:p>
          <a:endParaRPr lang="pt-PT"/>
        </a:p>
      </dgm:t>
    </dgm:pt>
    <dgm:pt modelId="{BEC18D30-7235-40F1-A1CA-8015DDA59E0C}" type="pres">
      <dgm:prSet presAssocID="{CA70F538-5401-4822-901C-670314AB6487}" presName="descendantText" presStyleLbl="alignAcc1" presStyleIdx="3" presStyleCnt="6">
        <dgm:presLayoutVars>
          <dgm:bulletEnabled val="1"/>
        </dgm:presLayoutVars>
      </dgm:prSet>
      <dgm:spPr/>
      <dgm:t>
        <a:bodyPr/>
        <a:lstStyle/>
        <a:p>
          <a:endParaRPr lang="pt-PT"/>
        </a:p>
      </dgm:t>
    </dgm:pt>
    <dgm:pt modelId="{33A5C5E6-6AF8-45C0-A30A-1E0969DE37C1}" type="pres">
      <dgm:prSet presAssocID="{AB343C20-5D69-41B0-91D6-407D3DDBD7B2}" presName="sp" presStyleCnt="0"/>
      <dgm:spPr/>
    </dgm:pt>
    <dgm:pt modelId="{8819C533-8DE8-40A6-9CBD-1167C9DBF316}" type="pres">
      <dgm:prSet presAssocID="{61BEBFB2-36B2-4AFA-8AA4-3F806C5C6009}" presName="composite" presStyleCnt="0"/>
      <dgm:spPr/>
    </dgm:pt>
    <dgm:pt modelId="{251A1514-0419-480E-BF2A-B54578EA0A73}" type="pres">
      <dgm:prSet presAssocID="{61BEBFB2-36B2-4AFA-8AA4-3F806C5C6009}" presName="parentText" presStyleLbl="alignNode1" presStyleIdx="4" presStyleCnt="6">
        <dgm:presLayoutVars>
          <dgm:chMax val="1"/>
          <dgm:bulletEnabled val="1"/>
        </dgm:presLayoutVars>
      </dgm:prSet>
      <dgm:spPr/>
      <dgm:t>
        <a:bodyPr/>
        <a:lstStyle/>
        <a:p>
          <a:endParaRPr lang="pt-PT"/>
        </a:p>
      </dgm:t>
    </dgm:pt>
    <dgm:pt modelId="{5CE741FA-E02F-487E-B7A7-10A27F85E115}" type="pres">
      <dgm:prSet presAssocID="{61BEBFB2-36B2-4AFA-8AA4-3F806C5C6009}" presName="descendantText" presStyleLbl="alignAcc1" presStyleIdx="4" presStyleCnt="6">
        <dgm:presLayoutVars>
          <dgm:bulletEnabled val="1"/>
        </dgm:presLayoutVars>
      </dgm:prSet>
      <dgm:spPr/>
      <dgm:t>
        <a:bodyPr/>
        <a:lstStyle/>
        <a:p>
          <a:endParaRPr lang="pt-PT"/>
        </a:p>
      </dgm:t>
    </dgm:pt>
    <dgm:pt modelId="{10A3DAD3-34B5-4BE1-9A7A-4D53B3566C05}" type="pres">
      <dgm:prSet presAssocID="{1DC8E715-4F1E-46DB-837B-F0DBC78EDF5A}" presName="sp" presStyleCnt="0"/>
      <dgm:spPr/>
    </dgm:pt>
    <dgm:pt modelId="{44CEEA2C-B188-4E88-9007-31C461C511E6}" type="pres">
      <dgm:prSet presAssocID="{720BE7A5-22FB-49CF-8655-964CC147B1F9}" presName="composite" presStyleCnt="0"/>
      <dgm:spPr/>
    </dgm:pt>
    <dgm:pt modelId="{C15BFFEE-D8FE-4FF7-87A0-9890E3D5D3D9}" type="pres">
      <dgm:prSet presAssocID="{720BE7A5-22FB-49CF-8655-964CC147B1F9}" presName="parentText" presStyleLbl="alignNode1" presStyleIdx="5" presStyleCnt="6">
        <dgm:presLayoutVars>
          <dgm:chMax val="1"/>
          <dgm:bulletEnabled val="1"/>
        </dgm:presLayoutVars>
      </dgm:prSet>
      <dgm:spPr/>
      <dgm:t>
        <a:bodyPr/>
        <a:lstStyle/>
        <a:p>
          <a:endParaRPr lang="pt-PT"/>
        </a:p>
      </dgm:t>
    </dgm:pt>
    <dgm:pt modelId="{ED788FF2-A80C-4F58-8FE4-7187259D5F9D}" type="pres">
      <dgm:prSet presAssocID="{720BE7A5-22FB-49CF-8655-964CC147B1F9}" presName="descendantText" presStyleLbl="alignAcc1" presStyleIdx="5" presStyleCnt="6" custScaleY="102699">
        <dgm:presLayoutVars>
          <dgm:bulletEnabled val="1"/>
        </dgm:presLayoutVars>
      </dgm:prSet>
      <dgm:spPr/>
      <dgm:t>
        <a:bodyPr/>
        <a:lstStyle/>
        <a:p>
          <a:endParaRPr lang="pt-PT"/>
        </a:p>
      </dgm:t>
    </dgm:pt>
  </dgm:ptLst>
  <dgm:cxnLst>
    <dgm:cxn modelId="{46CDE7A5-91E8-4FC3-AA95-606D8706A58A}" type="presOf" srcId="{CD9D3F78-189A-4529-B671-D3C4698B5CF2}" destId="{ED788FF2-A80C-4F58-8FE4-7187259D5F9D}" srcOrd="0" destOrd="3" presId="urn:microsoft.com/office/officeart/2005/8/layout/chevron2"/>
    <dgm:cxn modelId="{2FF4142B-21D5-4AB2-8319-EE184188D4A0}" srcId="{6742B44E-AA52-49BD-B0E4-F053B8A5F2F0}" destId="{0F18BBBF-227F-4243-AA40-0E62EDD44D4C}" srcOrd="3" destOrd="0" parTransId="{F1F5CB39-E3C9-4AF1-A710-46ED0446A524}" sibTransId="{083A91DA-E58A-4F40-8D53-6B0A46BDC53C}"/>
    <dgm:cxn modelId="{1D2F5DA0-14BF-4F59-9844-4127DEED19CA}" type="presOf" srcId="{5B9FC138-F01B-4374-9729-D14A5FA48E93}" destId="{4A78C2E8-ED8C-465F-92D6-418214363E77}" srcOrd="0" destOrd="0" presId="urn:microsoft.com/office/officeart/2005/8/layout/chevron2"/>
    <dgm:cxn modelId="{E2414FF2-176E-4C25-8D3F-6AF020EFD0EB}" srcId="{89FB9008-4AE8-43DF-9A21-AA0B7EC7A592}" destId="{C18FB56E-4573-4A00-A053-5525A579EC84}" srcOrd="0" destOrd="0" parTransId="{E16C3065-C851-474E-BF41-0D0F6510E9A7}" sibTransId="{5B904630-1C0B-422A-8CE0-AA442B9E32D0}"/>
    <dgm:cxn modelId="{37294B70-CB50-4979-BA34-192D6AEE6ACB}" type="presOf" srcId="{5BC3291C-55DB-4B2E-A14A-D12A82F299B5}" destId="{9806B645-25D4-4066-94E4-981636BFBB30}" srcOrd="0" destOrd="2" presId="urn:microsoft.com/office/officeart/2005/8/layout/chevron2"/>
    <dgm:cxn modelId="{2DAE35FD-DAE8-4869-8950-09790C0280FA}" srcId="{89FB9008-4AE8-43DF-9A21-AA0B7EC7A592}" destId="{2FEA9403-EA69-40DD-8DF9-05555424188D}" srcOrd="2" destOrd="0" parTransId="{AB22E2C6-4877-47B8-9035-5444F1621F1B}" sibTransId="{887BED8D-8180-4A62-9920-86740AB3BDB0}"/>
    <dgm:cxn modelId="{E92AA76A-6E17-46E0-AA92-DEBBCF36A1DA}" srcId="{5B9FC138-F01B-4374-9729-D14A5FA48E93}" destId="{2FD5B0A3-2F11-458E-B621-9B577CA11EF9}" srcOrd="0" destOrd="0" parTransId="{1A83E0F0-E678-497D-BA67-BF6042BE0405}" sibTransId="{EB47221B-3B56-40F2-B262-85226D713513}"/>
    <dgm:cxn modelId="{3139903B-0A1A-430B-8A9C-550F4263DE9F}" type="presOf" srcId="{10379F79-EFE8-497B-88AF-C12A58323EA0}" destId="{9806B645-25D4-4066-94E4-981636BFBB30}" srcOrd="0" destOrd="3" presId="urn:microsoft.com/office/officeart/2005/8/layout/chevron2"/>
    <dgm:cxn modelId="{BC424029-9554-438D-871F-082B517AF4DB}" srcId="{89FB9008-4AE8-43DF-9A21-AA0B7EC7A592}" destId="{99FE1429-7645-467A-A49D-33CBE914F397}" srcOrd="3" destOrd="0" parTransId="{22A053F8-0622-4A63-8CA0-C9B7067B1016}" sibTransId="{AB5F08FF-EF7D-49E3-991E-042C90BFA0BB}"/>
    <dgm:cxn modelId="{2415CD6A-B3A9-4655-ACC3-BC981C0CD741}" srcId="{4FEE1E06-6CE6-44FB-9346-B381C373B824}" destId="{CA70F538-5401-4822-901C-670314AB6487}" srcOrd="3" destOrd="0" parTransId="{DF638B19-AC4F-455B-89F9-6E2D554FC3A1}" sibTransId="{AB343C20-5D69-41B0-91D6-407D3DDBD7B2}"/>
    <dgm:cxn modelId="{08B09A6C-505B-42FC-B18F-4BCC03A3D48F}" type="presOf" srcId="{3DCA5AE6-600A-4D87-A2DB-0903621D32DC}" destId="{BEC18D30-7235-40F1-A1CA-8015DDA59E0C}" srcOrd="0" destOrd="3" presId="urn:microsoft.com/office/officeart/2005/8/layout/chevron2"/>
    <dgm:cxn modelId="{D9C47F7A-4977-440C-A0FF-277B3ADFC311}" srcId="{5B9FC138-F01B-4374-9729-D14A5FA48E93}" destId="{5BC3291C-55DB-4B2E-A14A-D12A82F299B5}" srcOrd="2" destOrd="0" parTransId="{E04932DF-D3D6-4F5A-9ECC-635171EBDD8D}" sibTransId="{D5F64D82-873D-48D5-95B3-971F100CF2C6}"/>
    <dgm:cxn modelId="{0BA8EEB6-5BD1-4161-B70D-D8C53FB54431}" type="presOf" srcId="{C1B21102-39A8-40DC-ADA4-60B8BFC1D1D1}" destId="{ED788FF2-A80C-4F58-8FE4-7187259D5F9D}" srcOrd="0" destOrd="1" presId="urn:microsoft.com/office/officeart/2005/8/layout/chevron2"/>
    <dgm:cxn modelId="{3BDE750C-F223-470D-9724-DA01BDF69F0D}" type="presOf" srcId="{547566F9-D6B3-4B5F-8B0A-DDE417291A96}" destId="{BEC18D30-7235-40F1-A1CA-8015DDA59E0C}" srcOrd="0" destOrd="0" presId="urn:microsoft.com/office/officeart/2005/8/layout/chevron2"/>
    <dgm:cxn modelId="{B5EC18FA-8B26-4176-BF55-FA05DA31385A}" srcId="{61BEBFB2-36B2-4AFA-8AA4-3F806C5C6009}" destId="{8CA51891-B62B-49EE-8171-49E18D679799}" srcOrd="2" destOrd="0" parTransId="{16A3458A-C973-46A2-94BF-C7A941217B23}" sibTransId="{991A814A-9644-4979-B571-1B2DEF247901}"/>
    <dgm:cxn modelId="{1FB89DB2-7C9A-4A3A-907E-8AC403EFA49B}" srcId="{720BE7A5-22FB-49CF-8655-964CC147B1F9}" destId="{C1B21102-39A8-40DC-ADA4-60B8BFC1D1D1}" srcOrd="1" destOrd="0" parTransId="{9D80AFF3-97F5-4983-98F9-0E04E797FAAB}" sibTransId="{C2005DEF-DF4D-4005-9EC7-EAD1D1D639E6}"/>
    <dgm:cxn modelId="{4A30E379-F6B1-4997-A373-6EA904CE5959}" type="presOf" srcId="{2FD5B0A3-2F11-458E-B621-9B577CA11EF9}" destId="{9806B645-25D4-4066-94E4-981636BFBB30}" srcOrd="0" destOrd="0" presId="urn:microsoft.com/office/officeart/2005/8/layout/chevron2"/>
    <dgm:cxn modelId="{BD66057A-DAA5-498F-9A2F-832DE5B1DCEB}" srcId="{5B9FC138-F01B-4374-9729-D14A5FA48E93}" destId="{6782C183-5EDA-4E25-8535-E79DCF279A82}" srcOrd="1" destOrd="0" parTransId="{33826268-739B-4B29-BACA-5FF1923BB6AC}" sibTransId="{D2BD685D-1346-47A4-AD82-D3FB874D4651}"/>
    <dgm:cxn modelId="{6056943F-B2AD-4353-8A0A-D6ADB328D93C}" type="presOf" srcId="{61BEBFB2-36B2-4AFA-8AA4-3F806C5C6009}" destId="{251A1514-0419-480E-BF2A-B54578EA0A73}" srcOrd="0" destOrd="0" presId="urn:microsoft.com/office/officeart/2005/8/layout/chevron2"/>
    <dgm:cxn modelId="{C9155931-FDE3-4CB8-A1D4-5879485BC89C}" srcId="{4FEE1E06-6CE6-44FB-9346-B381C373B824}" destId="{89FB9008-4AE8-43DF-9A21-AA0B7EC7A592}" srcOrd="1" destOrd="0" parTransId="{8D69D7BF-EB66-4188-8F2B-5B060817D02F}" sibTransId="{C16C6F41-D156-4AF5-A001-B6F2EE0AFEE5}"/>
    <dgm:cxn modelId="{64D7F53C-381F-43A1-A1CF-99F4C97F8C52}" srcId="{CA70F538-5401-4822-901C-670314AB6487}" destId="{3DCA5AE6-600A-4D87-A2DB-0903621D32DC}" srcOrd="3" destOrd="0" parTransId="{1BD02E1F-F892-4BF3-90B4-DCCA3D3C128E}" sibTransId="{B972B4A1-51C6-4655-88D7-7E028C73AEA5}"/>
    <dgm:cxn modelId="{46682B14-2F77-4E86-A68A-2740C09AD8B1}" type="presOf" srcId="{EA6BFD57-867B-4B0A-B7A5-D65018083D60}" destId="{12A21DF5-FD2F-4EFB-8791-3026D23C0CBD}" srcOrd="0" destOrd="1" presId="urn:microsoft.com/office/officeart/2005/8/layout/chevron2"/>
    <dgm:cxn modelId="{AC7D4DAD-5A37-4B9C-B647-D81D89115F2E}" type="presOf" srcId="{9A1D72EE-8DDD-446F-9B1D-8CEF27AF522F}" destId="{5CE741FA-E02F-487E-B7A7-10A27F85E115}" srcOrd="0" destOrd="1" presId="urn:microsoft.com/office/officeart/2005/8/layout/chevron2"/>
    <dgm:cxn modelId="{AC68DB00-1D26-46FA-9D95-5FA0261C963D}" type="presOf" srcId="{F8843B07-D1FE-4D3F-9FE9-722A258A613E}" destId="{5CE741FA-E02F-487E-B7A7-10A27F85E115}" srcOrd="0" destOrd="3" presId="urn:microsoft.com/office/officeart/2005/8/layout/chevron2"/>
    <dgm:cxn modelId="{4EC439E5-97A9-4FF7-9375-622CBFD40B01}" srcId="{720BE7A5-22FB-49CF-8655-964CC147B1F9}" destId="{CD9D3F78-189A-4529-B671-D3C4698B5CF2}" srcOrd="3" destOrd="0" parTransId="{E7E1A26D-3CD0-40AD-B025-4A8406A8C253}" sibTransId="{D96E4D81-E42B-41E3-B133-42AE49D38CB3}"/>
    <dgm:cxn modelId="{39945C0A-41C7-4298-AA92-AC34546433D8}" type="presOf" srcId="{0F18BBBF-227F-4243-AA40-0E62EDD44D4C}" destId="{12A21DF5-FD2F-4EFB-8791-3026D23C0CBD}" srcOrd="0" destOrd="3" presId="urn:microsoft.com/office/officeart/2005/8/layout/chevron2"/>
    <dgm:cxn modelId="{294733EF-C4B2-451A-A398-15C33165A15F}" srcId="{4FEE1E06-6CE6-44FB-9346-B381C373B824}" destId="{5B9FC138-F01B-4374-9729-D14A5FA48E93}" srcOrd="0" destOrd="0" parTransId="{175CBCBD-5289-4B3A-A20A-2A3F56A13CF7}" sibTransId="{FFE95688-F981-45E7-BBAC-0802FB8C7FAA}"/>
    <dgm:cxn modelId="{5CF60DC8-9BAC-40D8-8726-819EBB7CF9B1}" type="presOf" srcId="{4FEE1E06-6CE6-44FB-9346-B381C373B824}" destId="{B70FDD20-FC6C-4749-8415-A411DB70393F}" srcOrd="0" destOrd="0" presId="urn:microsoft.com/office/officeart/2005/8/layout/chevron2"/>
    <dgm:cxn modelId="{16B5BB68-E3D2-49A0-A06B-5E3C1DC1E785}" type="presOf" srcId="{304183B0-2B5D-466B-8847-1067D512EF23}" destId="{BEC18D30-7235-40F1-A1CA-8015DDA59E0C}" srcOrd="0" destOrd="2" presId="urn:microsoft.com/office/officeart/2005/8/layout/chevron2"/>
    <dgm:cxn modelId="{664070AE-8D21-4E21-8D9A-F40A74DEB508}" srcId="{89FB9008-4AE8-43DF-9A21-AA0B7EC7A592}" destId="{A15BD9BE-E986-41A7-B244-F201FEF1927B}" srcOrd="1" destOrd="0" parTransId="{BBDC76F9-26AF-4976-A288-C24ABA8BB050}" sibTransId="{6432EBEA-DCDE-4360-89B5-3FBD90E50D32}"/>
    <dgm:cxn modelId="{8B1F26BB-3C59-4D2C-8DA7-587A8EE3ECA7}" type="presOf" srcId="{EA81F2FE-D1BC-4C34-96FE-9612A7A74808}" destId="{BEC18D30-7235-40F1-A1CA-8015DDA59E0C}" srcOrd="0" destOrd="1" presId="urn:microsoft.com/office/officeart/2005/8/layout/chevron2"/>
    <dgm:cxn modelId="{4BA37C0C-ABA0-448F-B913-410110894055}" srcId="{6742B44E-AA52-49BD-B0E4-F053B8A5F2F0}" destId="{B4480268-B40A-4784-BBBE-D8AF79371616}" srcOrd="0" destOrd="0" parTransId="{7D1982C0-9449-41D7-B7D4-D3A96E4F7C8D}" sibTransId="{8E090C2E-284E-49ED-A949-804B39360AF5}"/>
    <dgm:cxn modelId="{91232E13-88DB-4F25-A832-FC7ADBFC1985}" type="presOf" srcId="{2FEA9403-EA69-40DD-8DF9-05555424188D}" destId="{BAE52367-677B-41E8-87FC-61576A7F631E}" srcOrd="0" destOrd="2" presId="urn:microsoft.com/office/officeart/2005/8/layout/chevron2"/>
    <dgm:cxn modelId="{CB3BE6CD-75FD-488D-B137-D18ACBDC1A37}" srcId="{720BE7A5-22FB-49CF-8655-964CC147B1F9}" destId="{45392A9F-7C42-47C0-B994-5947F7038ECE}" srcOrd="0" destOrd="0" parTransId="{19A92F4A-C995-4CD7-ABFE-9998BEE3AD3E}" sibTransId="{51EC5E00-87D1-4DE5-80D9-CEC83B785F8C}"/>
    <dgm:cxn modelId="{FEF10DFA-4EA3-45E7-9C6D-218F4B6C1191}" srcId="{720BE7A5-22FB-49CF-8655-964CC147B1F9}" destId="{AFD0DD0E-5221-40C3-BDD6-0AAE81D3AA3D}" srcOrd="2" destOrd="0" parTransId="{84BEFC49-6D90-4151-9C44-3C6A3E4A4D95}" sibTransId="{52BFEF6B-8DD8-419D-8EA0-243F73EA5C0A}"/>
    <dgm:cxn modelId="{DBB6B960-0764-43EF-8466-B145D8559181}" srcId="{61BEBFB2-36B2-4AFA-8AA4-3F806C5C6009}" destId="{F8843B07-D1FE-4D3F-9FE9-722A258A613E}" srcOrd="3" destOrd="0" parTransId="{709CC4A1-5606-40F9-9443-690925AB737F}" sibTransId="{C1C8734B-5526-4F2C-8EEE-14E963025664}"/>
    <dgm:cxn modelId="{85404643-2BCA-4489-91BB-EEF9849D5E79}" srcId="{6742B44E-AA52-49BD-B0E4-F053B8A5F2F0}" destId="{1DA8D585-6FEC-45DC-9D6F-A20055FAC0E2}" srcOrd="2" destOrd="0" parTransId="{EE196C33-BB6A-49A2-8975-4029B6D0D0ED}" sibTransId="{843293A2-EB93-415C-9469-2A093B9E7558}"/>
    <dgm:cxn modelId="{FA23E2CD-CF81-4106-8004-5AF84419A408}" type="presOf" srcId="{6742B44E-AA52-49BD-B0E4-F053B8A5F2F0}" destId="{40322D6A-E5E3-4D23-962A-E7F07A77114C}" srcOrd="0" destOrd="0" presId="urn:microsoft.com/office/officeart/2005/8/layout/chevron2"/>
    <dgm:cxn modelId="{F7335192-89BB-44A6-85A5-8A8C1AE14A29}" srcId="{CA70F538-5401-4822-901C-670314AB6487}" destId="{547566F9-D6B3-4B5F-8B0A-DDE417291A96}" srcOrd="0" destOrd="0" parTransId="{540970AA-21BE-4535-8808-9BC89970C18B}" sibTransId="{54EE78A1-81DE-4491-BE8B-FDFC634092F1}"/>
    <dgm:cxn modelId="{2CD79DAD-DD4A-4303-BF62-9D3E89FEACB3}" type="presOf" srcId="{A15BD9BE-E986-41A7-B244-F201FEF1927B}" destId="{BAE52367-677B-41E8-87FC-61576A7F631E}" srcOrd="0" destOrd="1" presId="urn:microsoft.com/office/officeart/2005/8/layout/chevron2"/>
    <dgm:cxn modelId="{2F464E1A-289F-4AD3-B5C0-525F7AA3989A}" type="presOf" srcId="{CA70F538-5401-4822-901C-670314AB6487}" destId="{CC79D8F7-83AE-4E39-A598-0401693A0837}" srcOrd="0" destOrd="0" presId="urn:microsoft.com/office/officeart/2005/8/layout/chevron2"/>
    <dgm:cxn modelId="{9B2CD8F6-45DE-4CEE-95F5-769BEDD79AB3}" srcId="{4FEE1E06-6CE6-44FB-9346-B381C373B824}" destId="{720BE7A5-22FB-49CF-8655-964CC147B1F9}" srcOrd="5" destOrd="0" parTransId="{8C24253D-38E3-4367-9D6B-2D9D8B22CBC7}" sibTransId="{B9136DF8-FE6E-406A-930E-B3C614B9E673}"/>
    <dgm:cxn modelId="{6536B73F-544B-4C28-AA22-73A6F7A1627C}" type="presOf" srcId="{C1807011-EC37-4B6D-ADB5-715514CC3D76}" destId="{5CE741FA-E02F-487E-B7A7-10A27F85E115}" srcOrd="0" destOrd="0" presId="urn:microsoft.com/office/officeart/2005/8/layout/chevron2"/>
    <dgm:cxn modelId="{16BFE499-172F-4724-8BE4-187B0E8A47A0}" type="presOf" srcId="{1DA8D585-6FEC-45DC-9D6F-A20055FAC0E2}" destId="{12A21DF5-FD2F-4EFB-8791-3026D23C0CBD}" srcOrd="0" destOrd="2" presId="urn:microsoft.com/office/officeart/2005/8/layout/chevron2"/>
    <dgm:cxn modelId="{F542EF01-9DCA-4AAD-AAE5-CD99B96FDB6A}" type="presOf" srcId="{720BE7A5-22FB-49CF-8655-964CC147B1F9}" destId="{C15BFFEE-D8FE-4FF7-87A0-9890E3D5D3D9}" srcOrd="0" destOrd="0" presId="urn:microsoft.com/office/officeart/2005/8/layout/chevron2"/>
    <dgm:cxn modelId="{1FD9C8C3-02AD-4755-99F5-27C5AD55D7EE}" srcId="{4FEE1E06-6CE6-44FB-9346-B381C373B824}" destId="{61BEBFB2-36B2-4AFA-8AA4-3F806C5C6009}" srcOrd="4" destOrd="0" parTransId="{74A63AC1-7A61-40AC-B758-44C51F5EEADD}" sibTransId="{1DC8E715-4F1E-46DB-837B-F0DBC78EDF5A}"/>
    <dgm:cxn modelId="{8B1EA7A5-0120-4B24-AFAD-0E5FAFA96E94}" srcId="{61BEBFB2-36B2-4AFA-8AA4-3F806C5C6009}" destId="{C1807011-EC37-4B6D-ADB5-715514CC3D76}" srcOrd="0" destOrd="0" parTransId="{D2E6427C-DB3F-4F64-82EB-24BBD4C77CE8}" sibTransId="{6F98782D-78F3-4B7B-8CF8-F9ACE1FDC5D4}"/>
    <dgm:cxn modelId="{0D2D97F5-1374-4AC6-ADB9-38F130FF3A5D}" type="presOf" srcId="{8CA51891-B62B-49EE-8171-49E18D679799}" destId="{5CE741FA-E02F-487E-B7A7-10A27F85E115}" srcOrd="0" destOrd="2" presId="urn:microsoft.com/office/officeart/2005/8/layout/chevron2"/>
    <dgm:cxn modelId="{C3D62B54-3609-4BF2-975A-7C0F1E748986}" srcId="{CA70F538-5401-4822-901C-670314AB6487}" destId="{EA81F2FE-D1BC-4C34-96FE-9612A7A74808}" srcOrd="1" destOrd="0" parTransId="{33DF0855-56F4-4ECF-8629-ADCAC131E9B1}" sibTransId="{6F207B43-9C18-4302-8FAF-D69BFD74CC56}"/>
    <dgm:cxn modelId="{B8D0B208-C9CE-4E03-8175-09A115935C91}" type="presOf" srcId="{C18FB56E-4573-4A00-A053-5525A579EC84}" destId="{BAE52367-677B-41E8-87FC-61576A7F631E}" srcOrd="0" destOrd="0" presId="urn:microsoft.com/office/officeart/2005/8/layout/chevron2"/>
    <dgm:cxn modelId="{C0764DA5-B98B-4ACD-B62C-4A16240C121A}" srcId="{5B9FC138-F01B-4374-9729-D14A5FA48E93}" destId="{10379F79-EFE8-497B-88AF-C12A58323EA0}" srcOrd="3" destOrd="0" parTransId="{E72D9806-551C-44CE-997A-5304A5405385}" sibTransId="{8D6334C4-6FFA-411F-9FE6-5FF479F39D50}"/>
    <dgm:cxn modelId="{73E13DBC-C927-499E-8E40-07A139E71DB9}" srcId="{6742B44E-AA52-49BD-B0E4-F053B8A5F2F0}" destId="{EA6BFD57-867B-4B0A-B7A5-D65018083D60}" srcOrd="1" destOrd="0" parTransId="{FDF8F2C8-F58E-42CB-B213-D958F1D600FB}" sibTransId="{C88CE1C7-5BF8-4589-ABCE-87A0800DECD2}"/>
    <dgm:cxn modelId="{47C0EB7A-8DC4-4157-8705-907B934C9C2E}" type="presOf" srcId="{6782C183-5EDA-4E25-8535-E79DCF279A82}" destId="{9806B645-25D4-4066-94E4-981636BFBB30}" srcOrd="0" destOrd="1" presId="urn:microsoft.com/office/officeart/2005/8/layout/chevron2"/>
    <dgm:cxn modelId="{E0F3B75A-E0B1-40CF-A3E7-A469681950F5}" type="presOf" srcId="{B4480268-B40A-4784-BBBE-D8AF79371616}" destId="{12A21DF5-FD2F-4EFB-8791-3026D23C0CBD}" srcOrd="0" destOrd="0" presId="urn:microsoft.com/office/officeart/2005/8/layout/chevron2"/>
    <dgm:cxn modelId="{3C64B465-5042-49C3-B575-18515601AE23}" srcId="{4FEE1E06-6CE6-44FB-9346-B381C373B824}" destId="{6742B44E-AA52-49BD-B0E4-F053B8A5F2F0}" srcOrd="2" destOrd="0" parTransId="{FA274C01-AFAC-45B4-9B8F-89A8EEDF4E3D}" sibTransId="{408B5E76-D7A5-4E02-95DF-DD89F94A7786}"/>
    <dgm:cxn modelId="{D3D953D8-8712-4E12-BEF3-C52C9C7727B1}" type="presOf" srcId="{89FB9008-4AE8-43DF-9A21-AA0B7EC7A592}" destId="{4C34F33E-CEFF-4830-A56B-491DBE443279}" srcOrd="0" destOrd="0" presId="urn:microsoft.com/office/officeart/2005/8/layout/chevron2"/>
    <dgm:cxn modelId="{95E51996-E4EB-4A5C-AC94-4768B7DBE6B8}" type="presOf" srcId="{45392A9F-7C42-47C0-B994-5947F7038ECE}" destId="{ED788FF2-A80C-4F58-8FE4-7187259D5F9D}" srcOrd="0" destOrd="0" presId="urn:microsoft.com/office/officeart/2005/8/layout/chevron2"/>
    <dgm:cxn modelId="{31D67933-4A64-42E2-980A-8A1924C5D9E4}" srcId="{CA70F538-5401-4822-901C-670314AB6487}" destId="{304183B0-2B5D-466B-8847-1067D512EF23}" srcOrd="2" destOrd="0" parTransId="{6370E2EC-EACB-4AA7-A5C6-2AFA6A44E604}" sibTransId="{CBF0D0FD-2DE5-414F-A3B0-F1374ECDF8C3}"/>
    <dgm:cxn modelId="{C72012D4-9848-4B51-B081-D5903678FA02}" srcId="{61BEBFB2-36B2-4AFA-8AA4-3F806C5C6009}" destId="{9A1D72EE-8DDD-446F-9B1D-8CEF27AF522F}" srcOrd="1" destOrd="0" parTransId="{0BCA2773-5A82-4C7E-9E41-86FAC68A63EA}" sibTransId="{AA52E007-C326-45DB-9461-8AD8F45BD9D9}"/>
    <dgm:cxn modelId="{06D90338-53D9-4B13-B4D4-A1C979363168}" type="presOf" srcId="{AFD0DD0E-5221-40C3-BDD6-0AAE81D3AA3D}" destId="{ED788FF2-A80C-4F58-8FE4-7187259D5F9D}" srcOrd="0" destOrd="2" presId="urn:microsoft.com/office/officeart/2005/8/layout/chevron2"/>
    <dgm:cxn modelId="{BC484A27-AD70-4DDE-AE15-4B8493CF480A}" type="presOf" srcId="{99FE1429-7645-467A-A49D-33CBE914F397}" destId="{BAE52367-677B-41E8-87FC-61576A7F631E}" srcOrd="0" destOrd="3" presId="urn:microsoft.com/office/officeart/2005/8/layout/chevron2"/>
    <dgm:cxn modelId="{422FB001-9D68-470E-8B1E-C1D7EE3D45AB}" type="presParOf" srcId="{B70FDD20-FC6C-4749-8415-A411DB70393F}" destId="{FF98AB94-6272-45BD-8CA7-7C5547B31C56}" srcOrd="0" destOrd="0" presId="urn:microsoft.com/office/officeart/2005/8/layout/chevron2"/>
    <dgm:cxn modelId="{3B48CC95-6802-4001-8E56-604EC3F21B2D}" type="presParOf" srcId="{FF98AB94-6272-45BD-8CA7-7C5547B31C56}" destId="{4A78C2E8-ED8C-465F-92D6-418214363E77}" srcOrd="0" destOrd="0" presId="urn:microsoft.com/office/officeart/2005/8/layout/chevron2"/>
    <dgm:cxn modelId="{955092B6-1403-4235-99C2-06819DFD0292}" type="presParOf" srcId="{FF98AB94-6272-45BD-8CA7-7C5547B31C56}" destId="{9806B645-25D4-4066-94E4-981636BFBB30}" srcOrd="1" destOrd="0" presId="urn:microsoft.com/office/officeart/2005/8/layout/chevron2"/>
    <dgm:cxn modelId="{1C816F65-0B13-47AC-9B58-6F806F30EF41}" type="presParOf" srcId="{B70FDD20-FC6C-4749-8415-A411DB70393F}" destId="{17073F1B-1E39-4585-B58D-A643486F2CD2}" srcOrd="1" destOrd="0" presId="urn:microsoft.com/office/officeart/2005/8/layout/chevron2"/>
    <dgm:cxn modelId="{FDF1D2F5-A1C8-4304-B220-E5A666B2E3F6}" type="presParOf" srcId="{B70FDD20-FC6C-4749-8415-A411DB70393F}" destId="{0E8E4774-E042-49A3-A8BE-6014D1A43BB7}" srcOrd="2" destOrd="0" presId="urn:microsoft.com/office/officeart/2005/8/layout/chevron2"/>
    <dgm:cxn modelId="{27C5C6C7-B76C-4BFA-8929-68A933BF5B1A}" type="presParOf" srcId="{0E8E4774-E042-49A3-A8BE-6014D1A43BB7}" destId="{4C34F33E-CEFF-4830-A56B-491DBE443279}" srcOrd="0" destOrd="0" presId="urn:microsoft.com/office/officeart/2005/8/layout/chevron2"/>
    <dgm:cxn modelId="{DD5EE4B0-012A-4630-85E7-E912816B3CF4}" type="presParOf" srcId="{0E8E4774-E042-49A3-A8BE-6014D1A43BB7}" destId="{BAE52367-677B-41E8-87FC-61576A7F631E}" srcOrd="1" destOrd="0" presId="urn:microsoft.com/office/officeart/2005/8/layout/chevron2"/>
    <dgm:cxn modelId="{4F3ECDD9-E836-4EB7-B2E6-CFF96A0C80EC}" type="presParOf" srcId="{B70FDD20-FC6C-4749-8415-A411DB70393F}" destId="{A252B766-4F9B-4166-B114-614C0781AEA0}" srcOrd="3" destOrd="0" presId="urn:microsoft.com/office/officeart/2005/8/layout/chevron2"/>
    <dgm:cxn modelId="{BFC19462-E4E0-4E0A-AA26-7A066C763758}" type="presParOf" srcId="{B70FDD20-FC6C-4749-8415-A411DB70393F}" destId="{F84729BA-8E39-4131-A0C2-4A63D0DE55F6}" srcOrd="4" destOrd="0" presId="urn:microsoft.com/office/officeart/2005/8/layout/chevron2"/>
    <dgm:cxn modelId="{50669662-C6A7-43D7-B1BD-4A796AFFB060}" type="presParOf" srcId="{F84729BA-8E39-4131-A0C2-4A63D0DE55F6}" destId="{40322D6A-E5E3-4D23-962A-E7F07A77114C}" srcOrd="0" destOrd="0" presId="urn:microsoft.com/office/officeart/2005/8/layout/chevron2"/>
    <dgm:cxn modelId="{FBE93CF0-AA8C-4C31-A611-D57799114FDA}" type="presParOf" srcId="{F84729BA-8E39-4131-A0C2-4A63D0DE55F6}" destId="{12A21DF5-FD2F-4EFB-8791-3026D23C0CBD}" srcOrd="1" destOrd="0" presId="urn:microsoft.com/office/officeart/2005/8/layout/chevron2"/>
    <dgm:cxn modelId="{981F9110-A29F-430D-B89D-6F00C15CA3C8}" type="presParOf" srcId="{B70FDD20-FC6C-4749-8415-A411DB70393F}" destId="{BBE26F82-C804-48B1-96D1-F9DEA50BBF8F}" srcOrd="5" destOrd="0" presId="urn:microsoft.com/office/officeart/2005/8/layout/chevron2"/>
    <dgm:cxn modelId="{BB3476F1-E7FB-48D0-AE6F-7934AF3A177F}" type="presParOf" srcId="{B70FDD20-FC6C-4749-8415-A411DB70393F}" destId="{3E610A33-C568-402D-89AE-899D340ECD9A}" srcOrd="6" destOrd="0" presId="urn:microsoft.com/office/officeart/2005/8/layout/chevron2"/>
    <dgm:cxn modelId="{23538410-EB5A-425A-AF6B-70AF1B31B5B2}" type="presParOf" srcId="{3E610A33-C568-402D-89AE-899D340ECD9A}" destId="{CC79D8F7-83AE-4E39-A598-0401693A0837}" srcOrd="0" destOrd="0" presId="urn:microsoft.com/office/officeart/2005/8/layout/chevron2"/>
    <dgm:cxn modelId="{965534DB-5F57-4EDF-8059-B1D1329D3146}" type="presParOf" srcId="{3E610A33-C568-402D-89AE-899D340ECD9A}" destId="{BEC18D30-7235-40F1-A1CA-8015DDA59E0C}" srcOrd="1" destOrd="0" presId="urn:microsoft.com/office/officeart/2005/8/layout/chevron2"/>
    <dgm:cxn modelId="{E50E1DCB-F6C2-46B0-BAF2-65199BAAA7EA}" type="presParOf" srcId="{B70FDD20-FC6C-4749-8415-A411DB70393F}" destId="{33A5C5E6-6AF8-45C0-A30A-1E0969DE37C1}" srcOrd="7" destOrd="0" presId="urn:microsoft.com/office/officeart/2005/8/layout/chevron2"/>
    <dgm:cxn modelId="{A0DDBF9B-9D3E-40BE-A3C7-AE0ADBD8D392}" type="presParOf" srcId="{B70FDD20-FC6C-4749-8415-A411DB70393F}" destId="{8819C533-8DE8-40A6-9CBD-1167C9DBF316}" srcOrd="8" destOrd="0" presId="urn:microsoft.com/office/officeart/2005/8/layout/chevron2"/>
    <dgm:cxn modelId="{D5398F2F-244F-4561-B68C-A2E5D494CE50}" type="presParOf" srcId="{8819C533-8DE8-40A6-9CBD-1167C9DBF316}" destId="{251A1514-0419-480E-BF2A-B54578EA0A73}" srcOrd="0" destOrd="0" presId="urn:microsoft.com/office/officeart/2005/8/layout/chevron2"/>
    <dgm:cxn modelId="{4CF1BFA1-773E-4268-98F3-3A6AE939BD65}" type="presParOf" srcId="{8819C533-8DE8-40A6-9CBD-1167C9DBF316}" destId="{5CE741FA-E02F-487E-B7A7-10A27F85E115}" srcOrd="1" destOrd="0" presId="urn:microsoft.com/office/officeart/2005/8/layout/chevron2"/>
    <dgm:cxn modelId="{76A70083-DB33-46F3-89E0-15E1F84800FB}" type="presParOf" srcId="{B70FDD20-FC6C-4749-8415-A411DB70393F}" destId="{10A3DAD3-34B5-4BE1-9A7A-4D53B3566C05}" srcOrd="9" destOrd="0" presId="urn:microsoft.com/office/officeart/2005/8/layout/chevron2"/>
    <dgm:cxn modelId="{EF1AEEC6-5272-4369-820F-AC5EEBE16B0D}" type="presParOf" srcId="{B70FDD20-FC6C-4749-8415-A411DB70393F}" destId="{44CEEA2C-B188-4E88-9007-31C461C511E6}" srcOrd="10" destOrd="0" presId="urn:microsoft.com/office/officeart/2005/8/layout/chevron2"/>
    <dgm:cxn modelId="{055DE704-4375-4236-A177-EA39A41641D6}" type="presParOf" srcId="{44CEEA2C-B188-4E88-9007-31C461C511E6}" destId="{C15BFFEE-D8FE-4FF7-87A0-9890E3D5D3D9}" srcOrd="0" destOrd="0" presId="urn:microsoft.com/office/officeart/2005/8/layout/chevron2"/>
    <dgm:cxn modelId="{1FBFB189-66A2-425F-8EEE-923273009A91}" type="presParOf" srcId="{44CEEA2C-B188-4E88-9007-31C461C511E6}" destId="{ED788FF2-A80C-4F58-8FE4-7187259D5F9D}"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96CF598-4F7E-4A76-9C89-57FD5766F73A}">
      <dsp:nvSpPr>
        <dsp:cNvPr id="0" name=""/>
        <dsp:cNvSpPr/>
      </dsp:nvSpPr>
      <dsp:spPr>
        <a:xfrm>
          <a:off x="1450764" y="1210087"/>
          <a:ext cx="1274934" cy="1286553"/>
        </a:xfrm>
        <a:prstGeom prst="ellipse">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pt-PT" sz="1200" b="1" kern="1200" dirty="0" err="1" smtClean="0">
              <a:solidFill>
                <a:schemeClr val="tx1"/>
              </a:solidFill>
              <a:latin typeface="Calibri"/>
              <a:ea typeface="+mn-ea"/>
              <a:cs typeface="+mn-cs"/>
            </a:rPr>
            <a:t>Stakeholders</a:t>
          </a:r>
          <a:r>
            <a:rPr lang="pt-PT" sz="1200" b="1" kern="1200" dirty="0" smtClean="0">
              <a:solidFill>
                <a:schemeClr val="tx1"/>
              </a:solidFill>
              <a:latin typeface="Calibri"/>
              <a:ea typeface="+mn-ea"/>
              <a:cs typeface="+mn-cs"/>
            </a:rPr>
            <a:t>:  </a:t>
          </a:r>
        </a:p>
        <a:p>
          <a:pPr lvl="0" algn="ctr" defTabSz="533400">
            <a:lnSpc>
              <a:spcPct val="90000"/>
            </a:lnSpc>
            <a:spcBef>
              <a:spcPct val="0"/>
            </a:spcBef>
            <a:spcAft>
              <a:spcPct val="35000"/>
            </a:spcAft>
          </a:pPr>
          <a:r>
            <a:rPr lang="pt-PT" sz="1050" b="0" kern="1200" dirty="0" err="1" smtClean="0">
              <a:solidFill>
                <a:schemeClr val="tx1"/>
              </a:solidFill>
              <a:latin typeface="Calibri"/>
              <a:ea typeface="+mn-ea"/>
              <a:cs typeface="+mn-cs"/>
            </a:rPr>
            <a:t>Individuals</a:t>
          </a:r>
          <a:r>
            <a:rPr lang="pt-PT" sz="1050" b="0" kern="1200" dirty="0" smtClean="0">
              <a:solidFill>
                <a:schemeClr val="tx1"/>
              </a:solidFill>
              <a:latin typeface="Calibri"/>
              <a:ea typeface="+mn-ea"/>
              <a:cs typeface="+mn-cs"/>
            </a:rPr>
            <a:t>,</a:t>
          </a:r>
        </a:p>
        <a:p>
          <a:pPr lvl="0" algn="ctr" defTabSz="533400">
            <a:lnSpc>
              <a:spcPct val="90000"/>
            </a:lnSpc>
            <a:spcBef>
              <a:spcPct val="0"/>
            </a:spcBef>
            <a:spcAft>
              <a:spcPct val="35000"/>
            </a:spcAft>
          </a:pPr>
          <a:r>
            <a:rPr lang="pt-PT" sz="1050" b="0" kern="1200" dirty="0" err="1" smtClean="0">
              <a:solidFill>
                <a:schemeClr val="tx1"/>
              </a:solidFill>
              <a:latin typeface="Calibri"/>
              <a:ea typeface="+mn-ea"/>
              <a:cs typeface="+mn-cs"/>
            </a:rPr>
            <a:t>Groups</a:t>
          </a:r>
          <a:r>
            <a:rPr lang="pt-PT" sz="1050" b="0" kern="1200" dirty="0" smtClean="0">
              <a:solidFill>
                <a:schemeClr val="tx1"/>
              </a:solidFill>
              <a:latin typeface="Calibri"/>
              <a:ea typeface="+mn-ea"/>
              <a:cs typeface="+mn-cs"/>
            </a:rPr>
            <a:t>,</a:t>
          </a:r>
        </a:p>
        <a:p>
          <a:pPr lvl="0" algn="ctr" defTabSz="533400">
            <a:lnSpc>
              <a:spcPct val="90000"/>
            </a:lnSpc>
            <a:spcBef>
              <a:spcPct val="0"/>
            </a:spcBef>
            <a:spcAft>
              <a:spcPct val="35000"/>
            </a:spcAft>
          </a:pPr>
          <a:r>
            <a:rPr lang="pt-PT" sz="1050" b="0" kern="1200" dirty="0" err="1" smtClean="0">
              <a:solidFill>
                <a:schemeClr val="tx1"/>
              </a:solidFill>
              <a:latin typeface="Calibri"/>
              <a:ea typeface="+mn-ea"/>
              <a:cs typeface="+mn-cs"/>
            </a:rPr>
            <a:t>Organizations</a:t>
          </a:r>
          <a:r>
            <a:rPr lang="pt-PT" sz="1100" b="0" kern="1200" dirty="0" smtClean="0">
              <a:solidFill>
                <a:schemeClr val="tx1"/>
              </a:solidFill>
              <a:latin typeface="Calibri"/>
              <a:ea typeface="+mn-ea"/>
              <a:cs typeface="+mn-cs"/>
            </a:rPr>
            <a:t>.</a:t>
          </a:r>
          <a:endParaRPr lang="pt-PT" sz="1800" b="0" kern="1200" dirty="0">
            <a:solidFill>
              <a:schemeClr val="tx1"/>
            </a:solidFill>
            <a:latin typeface="Calibri"/>
            <a:ea typeface="+mn-ea"/>
            <a:cs typeface="+mn-cs"/>
          </a:endParaRPr>
        </a:p>
      </dsp:txBody>
      <dsp:txXfrm>
        <a:off x="1450764" y="1210087"/>
        <a:ext cx="1274934" cy="1286553"/>
      </dsp:txXfrm>
    </dsp:sp>
    <dsp:sp modelId="{47677EE3-D12D-44CF-9BE2-4BB7278C4FC6}">
      <dsp:nvSpPr>
        <dsp:cNvPr id="0" name=""/>
        <dsp:cNvSpPr/>
      </dsp:nvSpPr>
      <dsp:spPr>
        <a:xfrm rot="16200000">
          <a:off x="2026190" y="930827"/>
          <a:ext cx="124083" cy="331425"/>
        </a:xfrm>
        <a:prstGeom prst="rightArrow">
          <a:avLst>
            <a:gd name="adj1" fmla="val 60000"/>
            <a:gd name="adj2" fmla="val 50000"/>
          </a:avLst>
        </a:prstGeom>
        <a:solidFill>
          <a:schemeClr val="tx1"/>
        </a:solidFill>
        <a:ln>
          <a:solidFill>
            <a:schemeClr val="tx1"/>
          </a:solid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pt-PT" sz="2400" kern="1200">
            <a:solidFill>
              <a:schemeClr val="tx1"/>
            </a:solidFill>
            <a:latin typeface="Calibri"/>
            <a:ea typeface="+mn-ea"/>
            <a:cs typeface="+mn-cs"/>
          </a:endParaRPr>
        </a:p>
      </dsp:txBody>
      <dsp:txXfrm rot="16200000">
        <a:off x="2026190" y="930827"/>
        <a:ext cx="124083" cy="331425"/>
      </dsp:txXfrm>
    </dsp:sp>
    <dsp:sp modelId="{5C66087C-1D54-4ED4-B6A6-D72E83EE4A8B}">
      <dsp:nvSpPr>
        <dsp:cNvPr id="0" name=""/>
        <dsp:cNvSpPr/>
      </dsp:nvSpPr>
      <dsp:spPr>
        <a:xfrm>
          <a:off x="1600841" y="1187"/>
          <a:ext cx="974780" cy="974780"/>
        </a:xfrm>
        <a:prstGeom prst="ellipse">
          <a:avLst/>
        </a:prstGeom>
        <a:solidFill>
          <a:srgbClr val="FF99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pt-PT" sz="1100" b="1" kern="1200" dirty="0" err="1" smtClean="0">
              <a:solidFill>
                <a:schemeClr val="tx1"/>
              </a:solidFill>
              <a:latin typeface="Calibri"/>
              <a:ea typeface="+mn-ea"/>
              <a:cs typeface="+mn-cs"/>
            </a:rPr>
            <a:t>Policy</a:t>
          </a:r>
          <a:r>
            <a:rPr lang="pt-PT" sz="1100" b="1" kern="1200" dirty="0" smtClean="0">
              <a:solidFill>
                <a:schemeClr val="tx1"/>
              </a:solidFill>
              <a:latin typeface="Calibri"/>
              <a:ea typeface="+mn-ea"/>
              <a:cs typeface="+mn-cs"/>
            </a:rPr>
            <a:t> </a:t>
          </a:r>
          <a:r>
            <a:rPr lang="pt-PT" sz="1100" b="1" kern="1200" dirty="0" err="1" smtClean="0">
              <a:solidFill>
                <a:schemeClr val="tx1"/>
              </a:solidFill>
              <a:latin typeface="Calibri"/>
              <a:ea typeface="+mn-ea"/>
              <a:cs typeface="+mn-cs"/>
            </a:rPr>
            <a:t>Process</a:t>
          </a:r>
          <a:endParaRPr lang="pt-PT" sz="1050" b="0" kern="1200" dirty="0">
            <a:solidFill>
              <a:schemeClr val="tx1"/>
            </a:solidFill>
            <a:latin typeface="Calibri"/>
            <a:ea typeface="+mn-ea"/>
            <a:cs typeface="+mn-cs"/>
          </a:endParaRPr>
        </a:p>
      </dsp:txBody>
      <dsp:txXfrm>
        <a:off x="1600841" y="1187"/>
        <a:ext cx="974780" cy="974780"/>
      </dsp:txXfrm>
    </dsp:sp>
    <dsp:sp modelId="{155A3B8B-F517-461A-AFD2-F2741D8D712F}">
      <dsp:nvSpPr>
        <dsp:cNvPr id="0" name=""/>
        <dsp:cNvSpPr/>
      </dsp:nvSpPr>
      <dsp:spPr>
        <a:xfrm rot="1800000">
          <a:off x="2678511" y="2064938"/>
          <a:ext cx="126400" cy="331425"/>
        </a:xfrm>
        <a:prstGeom prst="rightArrow">
          <a:avLst>
            <a:gd name="adj1" fmla="val 60000"/>
            <a:gd name="adj2" fmla="val 50000"/>
          </a:avLst>
        </a:prstGeom>
        <a:solidFill>
          <a:schemeClr val="tx1"/>
        </a:solidFill>
        <a:ln>
          <a:solidFill>
            <a:schemeClr val="tx1"/>
          </a:solid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pt-PT" sz="2400" kern="1200">
            <a:solidFill>
              <a:schemeClr val="tx1"/>
            </a:solidFill>
          </a:endParaRPr>
        </a:p>
      </dsp:txBody>
      <dsp:txXfrm rot="1800000">
        <a:off x="2678511" y="2064938"/>
        <a:ext cx="126400" cy="331425"/>
      </dsp:txXfrm>
    </dsp:sp>
    <dsp:sp modelId="{B517CF21-8294-45B2-94BB-4FE5914EA5F4}">
      <dsp:nvSpPr>
        <dsp:cNvPr id="0" name=""/>
        <dsp:cNvSpPr/>
      </dsp:nvSpPr>
      <dsp:spPr>
        <a:xfrm>
          <a:off x="2782781" y="2048367"/>
          <a:ext cx="974780" cy="974780"/>
        </a:xfrm>
        <a:prstGeom prst="ellipse">
          <a:avLst/>
        </a:prstGeom>
        <a:solidFill>
          <a:srgbClr val="FF99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pt-PT" sz="1100" b="1" kern="1200" dirty="0" err="1" smtClean="0">
              <a:solidFill>
                <a:schemeClr val="tx1"/>
              </a:solidFill>
              <a:latin typeface="Calibri"/>
              <a:ea typeface="+mn-ea"/>
              <a:cs typeface="+mn-cs"/>
            </a:rPr>
            <a:t>Policy</a:t>
          </a:r>
          <a:r>
            <a:rPr lang="pt-PT" sz="1100" b="1" kern="1200" dirty="0" smtClean="0">
              <a:solidFill>
                <a:schemeClr val="tx1"/>
              </a:solidFill>
              <a:latin typeface="Calibri"/>
              <a:ea typeface="+mn-ea"/>
              <a:cs typeface="+mn-cs"/>
            </a:rPr>
            <a:t> </a:t>
          </a:r>
          <a:r>
            <a:rPr lang="pt-PT" sz="1100" b="1" kern="1200" dirty="0" err="1" smtClean="0">
              <a:solidFill>
                <a:schemeClr val="tx1"/>
              </a:solidFill>
              <a:latin typeface="Calibri"/>
              <a:ea typeface="+mn-ea"/>
              <a:cs typeface="+mn-cs"/>
            </a:rPr>
            <a:t>Context</a:t>
          </a:r>
          <a:endParaRPr lang="pt-PT" sz="1050" b="0" kern="1200" dirty="0">
            <a:solidFill>
              <a:schemeClr val="tx1"/>
            </a:solidFill>
            <a:latin typeface="Calibri"/>
            <a:ea typeface="+mn-ea"/>
            <a:cs typeface="+mn-cs"/>
          </a:endParaRPr>
        </a:p>
      </dsp:txBody>
      <dsp:txXfrm>
        <a:off x="2782781" y="2048367"/>
        <a:ext cx="974780" cy="974780"/>
      </dsp:txXfrm>
    </dsp:sp>
    <dsp:sp modelId="{A816F922-C661-4862-B772-F82DE7CF7AA0}">
      <dsp:nvSpPr>
        <dsp:cNvPr id="0" name=""/>
        <dsp:cNvSpPr/>
      </dsp:nvSpPr>
      <dsp:spPr>
        <a:xfrm rot="9000000">
          <a:off x="1371551" y="2064938"/>
          <a:ext cx="126400" cy="331425"/>
        </a:xfrm>
        <a:prstGeom prst="rightArrow">
          <a:avLst>
            <a:gd name="adj1" fmla="val 60000"/>
            <a:gd name="adj2" fmla="val 50000"/>
          </a:avLst>
        </a:prstGeom>
        <a:solidFill>
          <a:schemeClr val="tx1"/>
        </a:solidFill>
        <a:ln>
          <a:solidFill>
            <a:schemeClr val="tx1"/>
          </a:solid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pt-PT" sz="2400" kern="1200">
            <a:solidFill>
              <a:schemeClr val="tx1"/>
            </a:solidFill>
          </a:endParaRPr>
        </a:p>
      </dsp:txBody>
      <dsp:txXfrm rot="9000000">
        <a:off x="1371551" y="2064938"/>
        <a:ext cx="126400" cy="331425"/>
      </dsp:txXfrm>
    </dsp:sp>
    <dsp:sp modelId="{9DAFC163-889A-42BE-969F-86AC2FC2C142}">
      <dsp:nvSpPr>
        <dsp:cNvPr id="0" name=""/>
        <dsp:cNvSpPr/>
      </dsp:nvSpPr>
      <dsp:spPr>
        <a:xfrm>
          <a:off x="418901" y="2048367"/>
          <a:ext cx="974780" cy="974780"/>
        </a:xfrm>
        <a:prstGeom prst="ellipse">
          <a:avLst/>
        </a:prstGeom>
        <a:solidFill>
          <a:srgbClr val="FF99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pt-PT" sz="1100" b="1" kern="1200" dirty="0" err="1" smtClean="0">
              <a:solidFill>
                <a:schemeClr val="tx1"/>
              </a:solidFill>
              <a:latin typeface="Calibri"/>
              <a:ea typeface="+mn-ea"/>
              <a:cs typeface="+mn-cs"/>
            </a:rPr>
            <a:t>Policy</a:t>
          </a:r>
          <a:r>
            <a:rPr lang="pt-PT" sz="1100" b="1" kern="1200" dirty="0" smtClean="0">
              <a:solidFill>
                <a:schemeClr val="tx1"/>
              </a:solidFill>
              <a:latin typeface="Calibri"/>
              <a:ea typeface="+mn-ea"/>
              <a:cs typeface="+mn-cs"/>
            </a:rPr>
            <a:t> </a:t>
          </a:r>
          <a:r>
            <a:rPr lang="pt-PT" sz="1100" b="1" kern="1200" dirty="0" err="1" smtClean="0">
              <a:solidFill>
                <a:schemeClr val="tx1"/>
              </a:solidFill>
              <a:latin typeface="Calibri"/>
              <a:ea typeface="+mn-ea"/>
              <a:cs typeface="+mn-cs"/>
            </a:rPr>
            <a:t>Content</a:t>
          </a:r>
          <a:endParaRPr lang="pt-PT" sz="1050" b="0" kern="1200" dirty="0">
            <a:solidFill>
              <a:schemeClr val="tx1"/>
            </a:solidFill>
            <a:latin typeface="Calibri"/>
            <a:ea typeface="+mn-ea"/>
            <a:cs typeface="+mn-cs"/>
          </a:endParaRPr>
        </a:p>
      </dsp:txBody>
      <dsp:txXfrm>
        <a:off x="418901" y="2048367"/>
        <a:ext cx="974780" cy="97478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A78C2E8-ED8C-465F-92D6-418214363E77}">
      <dsp:nvSpPr>
        <dsp:cNvPr id="0" name=""/>
        <dsp:cNvSpPr/>
      </dsp:nvSpPr>
      <dsp:spPr>
        <a:xfrm rot="5400000">
          <a:off x="-172756" y="185357"/>
          <a:ext cx="1212599" cy="848819"/>
        </a:xfrm>
        <a:prstGeom prst="chevron">
          <a:avLst/>
        </a:prstGeom>
        <a:solidFill>
          <a:srgbClr val="FF3399"/>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b" anchorCtr="0">
          <a:noAutofit/>
        </a:bodyPr>
        <a:lstStyle/>
        <a:p>
          <a:pPr lvl="0" algn="ctr" defTabSz="622300">
            <a:lnSpc>
              <a:spcPct val="80000"/>
            </a:lnSpc>
            <a:spcBef>
              <a:spcPct val="0"/>
            </a:spcBef>
            <a:spcAft>
              <a:spcPts val="0"/>
            </a:spcAft>
          </a:pPr>
          <a:r>
            <a:rPr lang="pt-PT" sz="1400" b="1" kern="1200" dirty="0" smtClean="0">
              <a:solidFill>
                <a:schemeClr val="tx1"/>
              </a:solidFill>
            </a:rPr>
            <a:t>XIV</a:t>
          </a:r>
        </a:p>
        <a:p>
          <a:pPr lvl="0" algn="ctr" defTabSz="622300">
            <a:lnSpc>
              <a:spcPct val="80000"/>
            </a:lnSpc>
            <a:spcBef>
              <a:spcPct val="0"/>
            </a:spcBef>
            <a:spcAft>
              <a:spcPts val="0"/>
            </a:spcAft>
          </a:pPr>
          <a:r>
            <a:rPr lang="pt-PT" sz="1400" b="1" kern="1200" dirty="0" smtClean="0">
              <a:solidFill>
                <a:schemeClr val="tx1"/>
              </a:solidFill>
            </a:rPr>
            <a:t>(PS)</a:t>
          </a:r>
          <a:endParaRPr lang="pt-PT" sz="1400" b="1" kern="1200" dirty="0">
            <a:solidFill>
              <a:schemeClr val="tx1"/>
            </a:solidFill>
          </a:endParaRPr>
        </a:p>
      </dsp:txBody>
      <dsp:txXfrm rot="5400000">
        <a:off x="-172756" y="185357"/>
        <a:ext cx="1212599" cy="848819"/>
      </dsp:txXfrm>
    </dsp:sp>
    <dsp:sp modelId="{9806B645-25D4-4066-94E4-981636BFBB30}">
      <dsp:nvSpPr>
        <dsp:cNvPr id="0" name=""/>
        <dsp:cNvSpPr/>
      </dsp:nvSpPr>
      <dsp:spPr>
        <a:xfrm rot="5400000">
          <a:off x="1182235" y="-328905"/>
          <a:ext cx="788604" cy="1455436"/>
        </a:xfrm>
        <a:prstGeom prst="round2SameRect">
          <a:avLst/>
        </a:prstGeom>
        <a:solidFill>
          <a:schemeClr val="lt1">
            <a:alpha val="90000"/>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b="1" kern="1200" dirty="0" smtClean="0">
              <a:solidFill>
                <a:schemeClr val="tx1"/>
              </a:solidFill>
            </a:rPr>
            <a:t>1999 / 2000</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2000 / 2001</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2001 / 2002</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a:t>
          </a:r>
          <a:endParaRPr lang="pt-PT" sz="1200" b="1" kern="1200" dirty="0">
            <a:solidFill>
              <a:schemeClr val="tx1"/>
            </a:solidFill>
          </a:endParaRPr>
        </a:p>
      </dsp:txBody>
      <dsp:txXfrm rot="5400000">
        <a:off x="1182235" y="-328905"/>
        <a:ext cx="788604" cy="1455436"/>
      </dsp:txXfrm>
    </dsp:sp>
    <dsp:sp modelId="{4C34F33E-CEFF-4830-A56B-491DBE443279}">
      <dsp:nvSpPr>
        <dsp:cNvPr id="0" name=""/>
        <dsp:cNvSpPr/>
      </dsp:nvSpPr>
      <dsp:spPr>
        <a:xfrm rot="5400000">
          <a:off x="-181889" y="1140948"/>
          <a:ext cx="1212599" cy="848819"/>
        </a:xfrm>
        <a:prstGeom prst="chevron">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b" anchorCtr="0">
          <a:noAutofit/>
        </a:bodyPr>
        <a:lstStyle/>
        <a:p>
          <a:pPr lvl="0" algn="ctr" defTabSz="622300">
            <a:lnSpc>
              <a:spcPct val="80000"/>
            </a:lnSpc>
            <a:spcBef>
              <a:spcPct val="0"/>
            </a:spcBef>
            <a:spcAft>
              <a:spcPts val="0"/>
            </a:spcAft>
          </a:pPr>
          <a:r>
            <a:rPr lang="pt-PT" sz="1400" b="1" kern="1200" dirty="0" smtClean="0">
              <a:solidFill>
                <a:schemeClr val="tx1"/>
              </a:solidFill>
            </a:rPr>
            <a:t>XV</a:t>
          </a:r>
        </a:p>
        <a:p>
          <a:pPr lvl="0" algn="ctr" defTabSz="622300">
            <a:lnSpc>
              <a:spcPct val="80000"/>
            </a:lnSpc>
            <a:spcBef>
              <a:spcPct val="0"/>
            </a:spcBef>
            <a:spcAft>
              <a:spcPts val="0"/>
            </a:spcAft>
          </a:pPr>
          <a:r>
            <a:rPr lang="pt-PT" sz="1400" b="1" kern="1200" dirty="0" smtClean="0">
              <a:solidFill>
                <a:schemeClr val="tx1"/>
              </a:solidFill>
            </a:rPr>
            <a:t>(PSD/CDS)</a:t>
          </a:r>
          <a:endParaRPr lang="pt-PT" sz="1400" b="1" kern="1200" dirty="0">
            <a:solidFill>
              <a:schemeClr val="tx1"/>
            </a:solidFill>
          </a:endParaRPr>
        </a:p>
      </dsp:txBody>
      <dsp:txXfrm rot="5400000">
        <a:off x="-181889" y="1140948"/>
        <a:ext cx="1212599" cy="848819"/>
      </dsp:txXfrm>
    </dsp:sp>
    <dsp:sp modelId="{BAE52367-677B-41E8-87FC-61576A7F631E}">
      <dsp:nvSpPr>
        <dsp:cNvPr id="0" name=""/>
        <dsp:cNvSpPr/>
      </dsp:nvSpPr>
      <dsp:spPr>
        <a:xfrm rot="5400000">
          <a:off x="1182442" y="648571"/>
          <a:ext cx="788189" cy="1455436"/>
        </a:xfrm>
        <a:prstGeom prst="round2SameRect">
          <a:avLst/>
        </a:prstGeom>
        <a:solidFill>
          <a:schemeClr val="lt1">
            <a:alpha val="90000"/>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b="1" kern="1200" dirty="0" smtClean="0">
              <a:solidFill>
                <a:schemeClr val="tx1"/>
              </a:solidFill>
            </a:rPr>
            <a:t>2002 / 2003</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2003 / 2004</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a:t>
          </a:r>
          <a:endParaRPr lang="pt-PT" sz="1200" b="1" kern="1200" dirty="0">
            <a:solidFill>
              <a:schemeClr val="tx1"/>
            </a:solidFill>
          </a:endParaRPr>
        </a:p>
      </dsp:txBody>
      <dsp:txXfrm rot="5400000">
        <a:off x="1182442" y="648571"/>
        <a:ext cx="788189" cy="1455436"/>
      </dsp:txXfrm>
    </dsp:sp>
    <dsp:sp modelId="{40322D6A-E5E3-4D23-962A-E7F07A77114C}">
      <dsp:nvSpPr>
        <dsp:cNvPr id="0" name=""/>
        <dsp:cNvSpPr/>
      </dsp:nvSpPr>
      <dsp:spPr>
        <a:xfrm rot="5400000">
          <a:off x="-181889" y="2141769"/>
          <a:ext cx="1212599" cy="848819"/>
        </a:xfrm>
        <a:prstGeom prst="chevron">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b" anchorCtr="0">
          <a:noAutofit/>
        </a:bodyPr>
        <a:lstStyle/>
        <a:p>
          <a:pPr lvl="0" algn="ctr" defTabSz="622300">
            <a:lnSpc>
              <a:spcPct val="80000"/>
            </a:lnSpc>
            <a:spcBef>
              <a:spcPct val="0"/>
            </a:spcBef>
            <a:spcAft>
              <a:spcPts val="0"/>
            </a:spcAft>
          </a:pPr>
          <a:r>
            <a:rPr lang="pt-PT" sz="1400" b="1" kern="1200" dirty="0" smtClean="0">
              <a:solidFill>
                <a:schemeClr val="tx1"/>
              </a:solidFill>
            </a:rPr>
            <a:t>XVI</a:t>
          </a:r>
        </a:p>
        <a:p>
          <a:pPr lvl="0" algn="ctr" defTabSz="622300">
            <a:lnSpc>
              <a:spcPct val="80000"/>
            </a:lnSpc>
            <a:spcBef>
              <a:spcPct val="0"/>
            </a:spcBef>
            <a:spcAft>
              <a:spcPts val="0"/>
            </a:spcAft>
          </a:pPr>
          <a:r>
            <a:rPr lang="pt-PT" sz="1400" b="1" kern="1200" dirty="0" smtClean="0">
              <a:solidFill>
                <a:schemeClr val="tx1"/>
              </a:solidFill>
            </a:rPr>
            <a:t>(PSD/CDS)</a:t>
          </a:r>
          <a:endParaRPr lang="pt-PT" sz="1400" b="1" kern="1200" dirty="0">
            <a:solidFill>
              <a:schemeClr val="tx1"/>
            </a:solidFill>
          </a:endParaRPr>
        </a:p>
      </dsp:txBody>
      <dsp:txXfrm rot="5400000">
        <a:off x="-181889" y="2141769"/>
        <a:ext cx="1212599" cy="848819"/>
      </dsp:txXfrm>
    </dsp:sp>
    <dsp:sp modelId="{12A21DF5-FD2F-4EFB-8791-3026D23C0CBD}">
      <dsp:nvSpPr>
        <dsp:cNvPr id="0" name=""/>
        <dsp:cNvSpPr/>
      </dsp:nvSpPr>
      <dsp:spPr>
        <a:xfrm rot="5400000">
          <a:off x="1182442" y="1626256"/>
          <a:ext cx="788189" cy="1455436"/>
        </a:xfrm>
        <a:prstGeom prst="round2SameRect">
          <a:avLst/>
        </a:prstGeom>
        <a:solidFill>
          <a:schemeClr val="lt1">
            <a:alpha val="90000"/>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b="1" kern="1200" dirty="0" smtClean="0"/>
            <a:t>…</a:t>
          </a:r>
          <a:endParaRPr lang="pt-PT" sz="1200" b="1" kern="1200" dirty="0"/>
        </a:p>
        <a:p>
          <a:pPr marL="114300" lvl="1" indent="-114300" algn="l" defTabSz="533400">
            <a:lnSpc>
              <a:spcPct val="90000"/>
            </a:lnSpc>
            <a:spcBef>
              <a:spcPct val="0"/>
            </a:spcBef>
            <a:spcAft>
              <a:spcPct val="15000"/>
            </a:spcAft>
            <a:buChar char="••"/>
          </a:pPr>
          <a:r>
            <a:rPr lang="pt-PT" sz="1200" b="1" kern="1200" dirty="0" smtClean="0"/>
            <a:t>…</a:t>
          </a:r>
          <a:endParaRPr lang="pt-PT" sz="1200" b="1" kern="1200" dirty="0"/>
        </a:p>
        <a:p>
          <a:pPr marL="114300" lvl="1" indent="-114300" algn="l" defTabSz="533400">
            <a:lnSpc>
              <a:spcPct val="90000"/>
            </a:lnSpc>
            <a:spcBef>
              <a:spcPct val="0"/>
            </a:spcBef>
            <a:spcAft>
              <a:spcPct val="15000"/>
            </a:spcAft>
            <a:buChar char="••"/>
          </a:pPr>
          <a:r>
            <a:rPr lang="pt-PT" sz="1200" b="1" kern="1200" dirty="0" smtClean="0"/>
            <a:t>2004/2005</a:t>
          </a:r>
          <a:endParaRPr lang="pt-PT" sz="1200" b="1" kern="1200" dirty="0"/>
        </a:p>
        <a:p>
          <a:pPr marL="114300" lvl="1" indent="-114300" algn="l" defTabSz="533400">
            <a:lnSpc>
              <a:spcPct val="90000"/>
            </a:lnSpc>
            <a:spcBef>
              <a:spcPct val="0"/>
            </a:spcBef>
            <a:spcAft>
              <a:spcPct val="15000"/>
            </a:spcAft>
            <a:buChar char="••"/>
          </a:pPr>
          <a:r>
            <a:rPr lang="pt-PT" sz="1200" b="1" kern="1200" dirty="0" smtClean="0"/>
            <a:t>…</a:t>
          </a:r>
          <a:endParaRPr lang="pt-PT" sz="1200" b="1" kern="1200" dirty="0"/>
        </a:p>
      </dsp:txBody>
      <dsp:txXfrm rot="5400000">
        <a:off x="1182442" y="1626256"/>
        <a:ext cx="788189" cy="1455436"/>
      </dsp:txXfrm>
    </dsp:sp>
    <dsp:sp modelId="{CC79D8F7-83AE-4E39-A598-0401693A0837}">
      <dsp:nvSpPr>
        <dsp:cNvPr id="0" name=""/>
        <dsp:cNvSpPr/>
      </dsp:nvSpPr>
      <dsp:spPr>
        <a:xfrm rot="5400000">
          <a:off x="-181889" y="3119454"/>
          <a:ext cx="1212599" cy="848819"/>
        </a:xfrm>
        <a:prstGeom prst="chevron">
          <a:avLst/>
        </a:prstGeom>
        <a:solidFill>
          <a:srgbClr val="FF3399"/>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b" anchorCtr="0">
          <a:noAutofit/>
        </a:bodyPr>
        <a:lstStyle/>
        <a:p>
          <a:pPr lvl="0" algn="ctr" defTabSz="622300">
            <a:lnSpc>
              <a:spcPct val="80000"/>
            </a:lnSpc>
            <a:spcBef>
              <a:spcPct val="0"/>
            </a:spcBef>
            <a:spcAft>
              <a:spcPts val="0"/>
            </a:spcAft>
          </a:pPr>
          <a:r>
            <a:rPr lang="pt-PT" sz="1400" b="1" kern="1200" dirty="0" smtClean="0">
              <a:solidFill>
                <a:schemeClr val="tx1"/>
              </a:solidFill>
            </a:rPr>
            <a:t>XVII</a:t>
          </a:r>
        </a:p>
        <a:p>
          <a:pPr lvl="0" algn="ctr" defTabSz="622300">
            <a:lnSpc>
              <a:spcPct val="80000"/>
            </a:lnSpc>
            <a:spcBef>
              <a:spcPct val="0"/>
            </a:spcBef>
            <a:spcAft>
              <a:spcPts val="0"/>
            </a:spcAft>
          </a:pPr>
          <a:r>
            <a:rPr lang="pt-PT" sz="1400" b="1" kern="1200" dirty="0" smtClean="0">
              <a:solidFill>
                <a:schemeClr val="tx1"/>
              </a:solidFill>
            </a:rPr>
            <a:t>(PS)</a:t>
          </a:r>
          <a:endParaRPr lang="pt-PT" sz="1400" b="1" kern="1200" dirty="0">
            <a:solidFill>
              <a:schemeClr val="tx1"/>
            </a:solidFill>
          </a:endParaRPr>
        </a:p>
      </dsp:txBody>
      <dsp:txXfrm rot="5400000">
        <a:off x="-181889" y="3119454"/>
        <a:ext cx="1212599" cy="848819"/>
      </dsp:txXfrm>
    </dsp:sp>
    <dsp:sp modelId="{BEC18D30-7235-40F1-A1CA-8015DDA59E0C}">
      <dsp:nvSpPr>
        <dsp:cNvPr id="0" name=""/>
        <dsp:cNvSpPr/>
      </dsp:nvSpPr>
      <dsp:spPr>
        <a:xfrm rot="5400000">
          <a:off x="1182442" y="2603940"/>
          <a:ext cx="788189" cy="1455436"/>
        </a:xfrm>
        <a:prstGeom prst="round2SameRect">
          <a:avLst/>
        </a:prstGeom>
        <a:solidFill>
          <a:schemeClr val="lt1">
            <a:alpha val="90000"/>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b="1" kern="1200" dirty="0" smtClean="0">
              <a:solidFill>
                <a:schemeClr val="tx1"/>
              </a:solidFill>
            </a:rPr>
            <a:t>2005 / 2006</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2006 / 2007</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2007 / 2008</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2008 / 2009</a:t>
          </a:r>
          <a:endParaRPr lang="pt-PT" sz="1200" b="1" kern="1200" dirty="0">
            <a:solidFill>
              <a:schemeClr val="tx1"/>
            </a:solidFill>
          </a:endParaRPr>
        </a:p>
      </dsp:txBody>
      <dsp:txXfrm rot="5400000">
        <a:off x="1182442" y="2603940"/>
        <a:ext cx="788189" cy="1455436"/>
      </dsp:txXfrm>
    </dsp:sp>
    <dsp:sp modelId="{251A1514-0419-480E-BF2A-B54578EA0A73}">
      <dsp:nvSpPr>
        <dsp:cNvPr id="0" name=""/>
        <dsp:cNvSpPr/>
      </dsp:nvSpPr>
      <dsp:spPr>
        <a:xfrm rot="5400000">
          <a:off x="-181889" y="4097138"/>
          <a:ext cx="1212599" cy="848819"/>
        </a:xfrm>
        <a:prstGeom prst="chevron">
          <a:avLst/>
        </a:prstGeom>
        <a:solidFill>
          <a:srgbClr val="FF3399"/>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b" anchorCtr="0">
          <a:noAutofit/>
        </a:bodyPr>
        <a:lstStyle/>
        <a:p>
          <a:pPr lvl="0" algn="ctr" defTabSz="622300">
            <a:lnSpc>
              <a:spcPct val="80000"/>
            </a:lnSpc>
            <a:spcBef>
              <a:spcPct val="0"/>
            </a:spcBef>
            <a:spcAft>
              <a:spcPts val="0"/>
            </a:spcAft>
          </a:pPr>
          <a:r>
            <a:rPr lang="pt-PT" sz="1400" b="1" kern="1200" dirty="0" smtClean="0">
              <a:solidFill>
                <a:schemeClr val="tx1"/>
              </a:solidFill>
            </a:rPr>
            <a:t>XVIII</a:t>
          </a:r>
        </a:p>
        <a:p>
          <a:pPr lvl="0" algn="ctr" defTabSz="622300">
            <a:lnSpc>
              <a:spcPct val="80000"/>
            </a:lnSpc>
            <a:spcBef>
              <a:spcPct val="0"/>
            </a:spcBef>
            <a:spcAft>
              <a:spcPts val="0"/>
            </a:spcAft>
          </a:pPr>
          <a:r>
            <a:rPr lang="pt-PT" sz="1400" b="1" kern="1200" dirty="0" smtClean="0">
              <a:solidFill>
                <a:schemeClr val="tx1"/>
              </a:solidFill>
            </a:rPr>
            <a:t>(PS)</a:t>
          </a:r>
          <a:endParaRPr lang="pt-PT" sz="1400" b="1" kern="1200" dirty="0">
            <a:solidFill>
              <a:schemeClr val="tx1"/>
            </a:solidFill>
          </a:endParaRPr>
        </a:p>
      </dsp:txBody>
      <dsp:txXfrm rot="5400000">
        <a:off x="-181889" y="4097138"/>
        <a:ext cx="1212599" cy="848819"/>
      </dsp:txXfrm>
    </dsp:sp>
    <dsp:sp modelId="{5CE741FA-E02F-487E-B7A7-10A27F85E115}">
      <dsp:nvSpPr>
        <dsp:cNvPr id="0" name=""/>
        <dsp:cNvSpPr/>
      </dsp:nvSpPr>
      <dsp:spPr>
        <a:xfrm rot="5400000">
          <a:off x="1182442" y="3581625"/>
          <a:ext cx="788189" cy="1455436"/>
        </a:xfrm>
        <a:prstGeom prst="round2SameRect">
          <a:avLst/>
        </a:prstGeom>
        <a:solidFill>
          <a:schemeClr val="lt1">
            <a:alpha val="90000"/>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b="1" kern="1200" dirty="0" smtClean="0">
              <a:solidFill>
                <a:schemeClr val="tx1"/>
              </a:solidFill>
            </a:rPr>
            <a:t>2009 / 2010</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2010 / 2011</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a:t>
          </a:r>
          <a:endParaRPr lang="pt-PT" sz="1200" b="1" kern="1200" dirty="0">
            <a:solidFill>
              <a:schemeClr val="tx1"/>
            </a:solidFill>
          </a:endParaRPr>
        </a:p>
      </dsp:txBody>
      <dsp:txXfrm rot="5400000">
        <a:off x="1182442" y="3581625"/>
        <a:ext cx="788189" cy="1455436"/>
      </dsp:txXfrm>
    </dsp:sp>
    <dsp:sp modelId="{C15BFFEE-D8FE-4FF7-87A0-9890E3D5D3D9}">
      <dsp:nvSpPr>
        <dsp:cNvPr id="0" name=""/>
        <dsp:cNvSpPr/>
      </dsp:nvSpPr>
      <dsp:spPr>
        <a:xfrm rot="5400000">
          <a:off x="-181889" y="5085459"/>
          <a:ext cx="1212599" cy="848819"/>
        </a:xfrm>
        <a:prstGeom prst="chevron">
          <a:avLst/>
        </a:prstGeom>
        <a:solidFill>
          <a:srgbClr val="FFC000"/>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b" anchorCtr="0">
          <a:noAutofit/>
        </a:bodyPr>
        <a:lstStyle/>
        <a:p>
          <a:pPr lvl="0" algn="ctr" defTabSz="622300">
            <a:lnSpc>
              <a:spcPct val="80000"/>
            </a:lnSpc>
            <a:spcBef>
              <a:spcPct val="0"/>
            </a:spcBef>
            <a:spcAft>
              <a:spcPts val="0"/>
            </a:spcAft>
          </a:pPr>
          <a:r>
            <a:rPr lang="pt-PT" sz="1400" b="1" kern="1200" dirty="0" smtClean="0">
              <a:solidFill>
                <a:schemeClr val="tx1"/>
              </a:solidFill>
            </a:rPr>
            <a:t>XIX</a:t>
          </a:r>
        </a:p>
        <a:p>
          <a:pPr lvl="0" algn="ctr" defTabSz="622300">
            <a:lnSpc>
              <a:spcPct val="80000"/>
            </a:lnSpc>
            <a:spcBef>
              <a:spcPct val="0"/>
            </a:spcBef>
            <a:spcAft>
              <a:spcPts val="0"/>
            </a:spcAft>
          </a:pPr>
          <a:r>
            <a:rPr lang="pt-PT" sz="1400" b="1" kern="1200" dirty="0" smtClean="0">
              <a:solidFill>
                <a:schemeClr val="tx1"/>
              </a:solidFill>
            </a:rPr>
            <a:t>(PSD/CDS)</a:t>
          </a:r>
          <a:endParaRPr lang="pt-PT" sz="1400" b="1" kern="1200" dirty="0">
            <a:solidFill>
              <a:schemeClr val="tx1"/>
            </a:solidFill>
          </a:endParaRPr>
        </a:p>
      </dsp:txBody>
      <dsp:txXfrm rot="5400000">
        <a:off x="-181889" y="5085459"/>
        <a:ext cx="1212599" cy="848819"/>
      </dsp:txXfrm>
    </dsp:sp>
    <dsp:sp modelId="{ED788FF2-A80C-4F58-8FE4-7187259D5F9D}">
      <dsp:nvSpPr>
        <dsp:cNvPr id="0" name=""/>
        <dsp:cNvSpPr/>
      </dsp:nvSpPr>
      <dsp:spPr>
        <a:xfrm rot="5400000">
          <a:off x="1171806" y="4569946"/>
          <a:ext cx="809462" cy="1455436"/>
        </a:xfrm>
        <a:prstGeom prst="round2SameRect">
          <a:avLst/>
        </a:prstGeom>
        <a:solidFill>
          <a:schemeClr val="lt1">
            <a:alpha val="90000"/>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txBody>
        <a:bodyPr spcFirstLastPara="0" vert="horz" wrap="square" lIns="85344" tIns="7620" rIns="7620" bIns="7620" numCol="1" spcCol="1270" anchor="ctr" anchorCtr="0">
          <a:noAutofit/>
        </a:bodyPr>
        <a:lstStyle/>
        <a:p>
          <a:pPr marL="114300" lvl="1" indent="-114300" algn="l" defTabSz="533400">
            <a:lnSpc>
              <a:spcPct val="90000"/>
            </a:lnSpc>
            <a:spcBef>
              <a:spcPct val="0"/>
            </a:spcBef>
            <a:spcAft>
              <a:spcPct val="15000"/>
            </a:spcAft>
            <a:buChar char="••"/>
          </a:pPr>
          <a:r>
            <a:rPr lang="pt-PT" sz="1200" b="1" kern="1200" dirty="0" smtClean="0">
              <a:solidFill>
                <a:schemeClr val="tx1"/>
              </a:solidFill>
            </a:rPr>
            <a:t>2011 / 2012</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2012 / 2013</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2013 / 2014</a:t>
          </a:r>
          <a:endParaRPr lang="pt-PT" sz="1200" b="1" kern="1200" dirty="0">
            <a:solidFill>
              <a:schemeClr val="tx1"/>
            </a:solidFill>
          </a:endParaRPr>
        </a:p>
        <a:p>
          <a:pPr marL="114300" lvl="1" indent="-114300" algn="l" defTabSz="533400">
            <a:lnSpc>
              <a:spcPct val="90000"/>
            </a:lnSpc>
            <a:spcBef>
              <a:spcPct val="0"/>
            </a:spcBef>
            <a:spcAft>
              <a:spcPct val="15000"/>
            </a:spcAft>
            <a:buChar char="••"/>
          </a:pPr>
          <a:r>
            <a:rPr lang="pt-PT" sz="1200" b="1" kern="1200" dirty="0" smtClean="0">
              <a:solidFill>
                <a:schemeClr val="tx1"/>
              </a:solidFill>
            </a:rPr>
            <a:t>2014 / 2015</a:t>
          </a:r>
          <a:endParaRPr lang="pt-PT" sz="1200" b="1" kern="1200" dirty="0">
            <a:solidFill>
              <a:schemeClr val="tx1"/>
            </a:solidFill>
          </a:endParaRPr>
        </a:p>
      </dsp:txBody>
      <dsp:txXfrm rot="5400000">
        <a:off x="1171806" y="4569946"/>
        <a:ext cx="809462" cy="1455436"/>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28527" cy="496586"/>
          </a:xfrm>
          <a:prstGeom prst="rect">
            <a:avLst/>
          </a:prstGeom>
          <a:noFill/>
          <a:ln w="9525">
            <a:noFill/>
            <a:miter lim="800000"/>
            <a:headEnd/>
            <a:tailEnd/>
          </a:ln>
          <a:effectLst/>
        </p:spPr>
        <p:txBody>
          <a:bodyPr vert="horz" wrap="square" lIns="88112" tIns="44056" rIns="88112" bIns="44056" numCol="1" anchor="t" anchorCtr="0" compatLnSpc="1">
            <a:prstTxWarp prst="textNoShape">
              <a:avLst/>
            </a:prstTxWarp>
          </a:bodyPr>
          <a:lstStyle>
            <a:lvl1pPr>
              <a:defRPr sz="1200" b="0">
                <a:latin typeface="Arial" pitchFamily="34" charset="0"/>
              </a:defRPr>
            </a:lvl1pPr>
          </a:lstStyle>
          <a:p>
            <a:pPr>
              <a:defRPr/>
            </a:pPr>
            <a:endParaRPr lang="pt-PT"/>
          </a:p>
        </p:txBody>
      </p:sp>
      <p:sp>
        <p:nvSpPr>
          <p:cNvPr id="72707" name="Rectangle 3"/>
          <p:cNvSpPr>
            <a:spLocks noGrp="1" noChangeArrowheads="1"/>
          </p:cNvSpPr>
          <p:nvPr>
            <p:ph type="dt" sz="quarter" idx="1"/>
          </p:nvPr>
        </p:nvSpPr>
        <p:spPr bwMode="auto">
          <a:xfrm>
            <a:off x="3829613" y="0"/>
            <a:ext cx="2930039" cy="496586"/>
          </a:xfrm>
          <a:prstGeom prst="rect">
            <a:avLst/>
          </a:prstGeom>
          <a:noFill/>
          <a:ln w="9525">
            <a:noFill/>
            <a:miter lim="800000"/>
            <a:headEnd/>
            <a:tailEnd/>
          </a:ln>
          <a:effectLst/>
        </p:spPr>
        <p:txBody>
          <a:bodyPr vert="horz" wrap="square" lIns="88112" tIns="44056" rIns="88112" bIns="44056" numCol="1" anchor="t" anchorCtr="0" compatLnSpc="1">
            <a:prstTxWarp prst="textNoShape">
              <a:avLst/>
            </a:prstTxWarp>
          </a:bodyPr>
          <a:lstStyle>
            <a:lvl1pPr algn="r">
              <a:defRPr sz="1200" b="0">
                <a:latin typeface="Arial" pitchFamily="34" charset="0"/>
              </a:defRPr>
            </a:lvl1pPr>
          </a:lstStyle>
          <a:p>
            <a:pPr>
              <a:defRPr/>
            </a:pPr>
            <a:endParaRPr lang="pt-PT"/>
          </a:p>
        </p:txBody>
      </p:sp>
      <p:sp>
        <p:nvSpPr>
          <p:cNvPr id="72708" name="Rectangle 4"/>
          <p:cNvSpPr>
            <a:spLocks noGrp="1" noChangeArrowheads="1"/>
          </p:cNvSpPr>
          <p:nvPr>
            <p:ph type="ftr" sz="quarter" idx="2"/>
          </p:nvPr>
        </p:nvSpPr>
        <p:spPr bwMode="auto">
          <a:xfrm>
            <a:off x="0" y="9444385"/>
            <a:ext cx="2928527" cy="496586"/>
          </a:xfrm>
          <a:prstGeom prst="rect">
            <a:avLst/>
          </a:prstGeom>
          <a:noFill/>
          <a:ln w="9525">
            <a:noFill/>
            <a:miter lim="800000"/>
            <a:headEnd/>
            <a:tailEnd/>
          </a:ln>
          <a:effectLst/>
        </p:spPr>
        <p:txBody>
          <a:bodyPr vert="horz" wrap="square" lIns="88112" tIns="44056" rIns="88112" bIns="44056" numCol="1" anchor="b" anchorCtr="0" compatLnSpc="1">
            <a:prstTxWarp prst="textNoShape">
              <a:avLst/>
            </a:prstTxWarp>
          </a:bodyPr>
          <a:lstStyle>
            <a:lvl1pPr>
              <a:defRPr sz="1200" b="0">
                <a:latin typeface="Arial" pitchFamily="34" charset="0"/>
              </a:defRPr>
            </a:lvl1pPr>
          </a:lstStyle>
          <a:p>
            <a:pPr>
              <a:defRPr/>
            </a:pPr>
            <a:endParaRPr lang="pt-PT"/>
          </a:p>
        </p:txBody>
      </p:sp>
      <p:sp>
        <p:nvSpPr>
          <p:cNvPr id="72709" name="Rectangle 5"/>
          <p:cNvSpPr>
            <a:spLocks noGrp="1" noChangeArrowheads="1"/>
          </p:cNvSpPr>
          <p:nvPr>
            <p:ph type="sldNum" sz="quarter" idx="3"/>
          </p:nvPr>
        </p:nvSpPr>
        <p:spPr bwMode="auto">
          <a:xfrm>
            <a:off x="3829613" y="9444385"/>
            <a:ext cx="2930039" cy="496586"/>
          </a:xfrm>
          <a:prstGeom prst="rect">
            <a:avLst/>
          </a:prstGeom>
          <a:noFill/>
          <a:ln w="9525">
            <a:noFill/>
            <a:miter lim="800000"/>
            <a:headEnd/>
            <a:tailEnd/>
          </a:ln>
          <a:effectLst/>
        </p:spPr>
        <p:txBody>
          <a:bodyPr vert="horz" wrap="square" lIns="88112" tIns="44056" rIns="88112" bIns="44056" numCol="1" anchor="b" anchorCtr="0" compatLnSpc="1">
            <a:prstTxWarp prst="textNoShape">
              <a:avLst/>
            </a:prstTxWarp>
          </a:bodyPr>
          <a:lstStyle>
            <a:lvl1pPr algn="r">
              <a:defRPr sz="1200" b="0">
                <a:latin typeface="Arial" pitchFamily="34" charset="0"/>
              </a:defRPr>
            </a:lvl1pPr>
          </a:lstStyle>
          <a:p>
            <a:pPr>
              <a:defRPr/>
            </a:pPr>
            <a:fld id="{AC1D4CC2-6814-43CF-AC1F-C90B144AB956}" type="slidenum">
              <a:rPr lang="pt-PT"/>
              <a:pPr>
                <a:defRPr/>
              </a:pPr>
              <a:t>‹nº›</a:t>
            </a:fld>
            <a:endParaRPr lang="pt-P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hdr" sz="quarter"/>
          </p:nvPr>
        </p:nvSpPr>
        <p:spPr bwMode="auto">
          <a:xfrm>
            <a:off x="0" y="0"/>
            <a:ext cx="2928527" cy="496586"/>
          </a:xfrm>
          <a:prstGeom prst="rect">
            <a:avLst/>
          </a:prstGeom>
          <a:noFill/>
          <a:ln w="9525">
            <a:noFill/>
            <a:miter lim="800000"/>
            <a:headEnd/>
            <a:tailEnd/>
          </a:ln>
          <a:effectLst/>
        </p:spPr>
        <p:txBody>
          <a:bodyPr vert="horz" wrap="square" lIns="88112" tIns="44056" rIns="88112" bIns="44056" numCol="1" anchor="t" anchorCtr="0" compatLnSpc="1">
            <a:prstTxWarp prst="textNoShape">
              <a:avLst/>
            </a:prstTxWarp>
          </a:bodyPr>
          <a:lstStyle>
            <a:lvl1pPr>
              <a:defRPr sz="1200" b="0">
                <a:latin typeface="Arial" pitchFamily="34" charset="0"/>
              </a:defRPr>
            </a:lvl1pPr>
          </a:lstStyle>
          <a:p>
            <a:pPr>
              <a:defRPr/>
            </a:pPr>
            <a:endParaRPr lang="pt-PT"/>
          </a:p>
        </p:txBody>
      </p:sp>
      <p:sp>
        <p:nvSpPr>
          <p:cNvPr id="43011" name="Rectangle 3"/>
          <p:cNvSpPr>
            <a:spLocks noGrp="1" noChangeArrowheads="1"/>
          </p:cNvSpPr>
          <p:nvPr>
            <p:ph type="dt" idx="1"/>
          </p:nvPr>
        </p:nvSpPr>
        <p:spPr bwMode="auto">
          <a:xfrm>
            <a:off x="3829613" y="0"/>
            <a:ext cx="2930039" cy="496586"/>
          </a:xfrm>
          <a:prstGeom prst="rect">
            <a:avLst/>
          </a:prstGeom>
          <a:noFill/>
          <a:ln w="9525">
            <a:noFill/>
            <a:miter lim="800000"/>
            <a:headEnd/>
            <a:tailEnd/>
          </a:ln>
          <a:effectLst/>
        </p:spPr>
        <p:txBody>
          <a:bodyPr vert="horz" wrap="square" lIns="88112" tIns="44056" rIns="88112" bIns="44056" numCol="1" anchor="t" anchorCtr="0" compatLnSpc="1">
            <a:prstTxWarp prst="textNoShape">
              <a:avLst/>
            </a:prstTxWarp>
          </a:bodyPr>
          <a:lstStyle>
            <a:lvl1pPr algn="r">
              <a:defRPr sz="1200" b="0">
                <a:latin typeface="Arial" pitchFamily="34" charset="0"/>
              </a:defRPr>
            </a:lvl1pPr>
          </a:lstStyle>
          <a:p>
            <a:pPr>
              <a:defRPr/>
            </a:pPr>
            <a:endParaRPr lang="pt-PT"/>
          </a:p>
        </p:txBody>
      </p:sp>
      <p:sp>
        <p:nvSpPr>
          <p:cNvPr id="71684" name="Rectangle 4"/>
          <p:cNvSpPr>
            <a:spLocks noGrp="1" noRot="1" noChangeAspect="1" noChangeArrowheads="1" noTextEdit="1"/>
          </p:cNvSpPr>
          <p:nvPr>
            <p:ph type="sldImg" idx="2"/>
          </p:nvPr>
        </p:nvSpPr>
        <p:spPr bwMode="auto">
          <a:xfrm>
            <a:off x="898525" y="746125"/>
            <a:ext cx="4968875" cy="3727450"/>
          </a:xfrm>
          <a:prstGeom prst="rect">
            <a:avLst/>
          </a:prstGeom>
          <a:noFill/>
          <a:ln w="9525">
            <a:solidFill>
              <a:srgbClr val="000000"/>
            </a:solidFill>
            <a:miter lim="800000"/>
            <a:headEnd/>
            <a:tailEnd/>
          </a:ln>
        </p:spPr>
      </p:sp>
      <p:sp>
        <p:nvSpPr>
          <p:cNvPr id="43013" name="Rectangle 5"/>
          <p:cNvSpPr>
            <a:spLocks noGrp="1" noChangeArrowheads="1"/>
          </p:cNvSpPr>
          <p:nvPr>
            <p:ph type="body" sz="quarter" idx="3"/>
          </p:nvPr>
        </p:nvSpPr>
        <p:spPr bwMode="auto">
          <a:xfrm>
            <a:off x="674302" y="4723735"/>
            <a:ext cx="5412559" cy="4472357"/>
          </a:xfrm>
          <a:prstGeom prst="rect">
            <a:avLst/>
          </a:prstGeom>
          <a:noFill/>
          <a:ln w="9525">
            <a:noFill/>
            <a:miter lim="800000"/>
            <a:headEnd/>
            <a:tailEnd/>
          </a:ln>
          <a:effectLst/>
        </p:spPr>
        <p:txBody>
          <a:bodyPr vert="horz" wrap="square" lIns="88112" tIns="44056" rIns="88112" bIns="44056" numCol="1" anchor="t" anchorCtr="0" compatLnSpc="1">
            <a:prstTxWarp prst="textNoShape">
              <a:avLst/>
            </a:prstTxWarp>
          </a:bodyPr>
          <a:lstStyle/>
          <a:p>
            <a:pPr lvl="0"/>
            <a:r>
              <a:rPr lang="pt-PT" noProof="0" smtClean="0"/>
              <a:t>Click to edit Master text styles</a:t>
            </a:r>
          </a:p>
          <a:p>
            <a:pPr lvl="1"/>
            <a:r>
              <a:rPr lang="pt-PT" noProof="0" smtClean="0"/>
              <a:t>Second level</a:t>
            </a:r>
          </a:p>
          <a:p>
            <a:pPr lvl="2"/>
            <a:r>
              <a:rPr lang="pt-PT" noProof="0" smtClean="0"/>
              <a:t>Third level</a:t>
            </a:r>
          </a:p>
          <a:p>
            <a:pPr lvl="3"/>
            <a:r>
              <a:rPr lang="pt-PT" noProof="0" smtClean="0"/>
              <a:t>Fourth level</a:t>
            </a:r>
          </a:p>
          <a:p>
            <a:pPr lvl="4"/>
            <a:r>
              <a:rPr lang="pt-PT" noProof="0" smtClean="0"/>
              <a:t>Fifth level</a:t>
            </a:r>
          </a:p>
        </p:txBody>
      </p:sp>
      <p:sp>
        <p:nvSpPr>
          <p:cNvPr id="43014" name="Rectangle 6"/>
          <p:cNvSpPr>
            <a:spLocks noGrp="1" noChangeArrowheads="1"/>
          </p:cNvSpPr>
          <p:nvPr>
            <p:ph type="ftr" sz="quarter" idx="4"/>
          </p:nvPr>
        </p:nvSpPr>
        <p:spPr bwMode="auto">
          <a:xfrm>
            <a:off x="0" y="9444385"/>
            <a:ext cx="2928527" cy="496586"/>
          </a:xfrm>
          <a:prstGeom prst="rect">
            <a:avLst/>
          </a:prstGeom>
          <a:noFill/>
          <a:ln w="9525">
            <a:noFill/>
            <a:miter lim="800000"/>
            <a:headEnd/>
            <a:tailEnd/>
          </a:ln>
          <a:effectLst/>
        </p:spPr>
        <p:txBody>
          <a:bodyPr vert="horz" wrap="square" lIns="88112" tIns="44056" rIns="88112" bIns="44056" numCol="1" anchor="b" anchorCtr="0" compatLnSpc="1">
            <a:prstTxWarp prst="textNoShape">
              <a:avLst/>
            </a:prstTxWarp>
          </a:bodyPr>
          <a:lstStyle>
            <a:lvl1pPr>
              <a:defRPr sz="1200" b="0">
                <a:latin typeface="Arial" pitchFamily="34" charset="0"/>
              </a:defRPr>
            </a:lvl1pPr>
          </a:lstStyle>
          <a:p>
            <a:pPr>
              <a:defRPr/>
            </a:pPr>
            <a:endParaRPr lang="pt-PT"/>
          </a:p>
        </p:txBody>
      </p:sp>
      <p:sp>
        <p:nvSpPr>
          <p:cNvPr id="43015" name="Rectangle 7"/>
          <p:cNvSpPr>
            <a:spLocks noGrp="1" noChangeArrowheads="1"/>
          </p:cNvSpPr>
          <p:nvPr>
            <p:ph type="sldNum" sz="quarter" idx="5"/>
          </p:nvPr>
        </p:nvSpPr>
        <p:spPr bwMode="auto">
          <a:xfrm>
            <a:off x="3829613" y="9444385"/>
            <a:ext cx="2930039" cy="496586"/>
          </a:xfrm>
          <a:prstGeom prst="rect">
            <a:avLst/>
          </a:prstGeom>
          <a:noFill/>
          <a:ln w="9525">
            <a:noFill/>
            <a:miter lim="800000"/>
            <a:headEnd/>
            <a:tailEnd/>
          </a:ln>
          <a:effectLst/>
        </p:spPr>
        <p:txBody>
          <a:bodyPr vert="horz" wrap="square" lIns="88112" tIns="44056" rIns="88112" bIns="44056" numCol="1" anchor="b" anchorCtr="0" compatLnSpc="1">
            <a:prstTxWarp prst="textNoShape">
              <a:avLst/>
            </a:prstTxWarp>
          </a:bodyPr>
          <a:lstStyle>
            <a:lvl1pPr algn="r">
              <a:defRPr sz="1200" b="0">
                <a:latin typeface="Arial" pitchFamily="34" charset="0"/>
              </a:defRPr>
            </a:lvl1pPr>
          </a:lstStyle>
          <a:p>
            <a:pPr>
              <a:defRPr/>
            </a:pPr>
            <a:fld id="{F8AC002B-BA0A-4762-AF21-90C22C3FBD74}" type="slidenum">
              <a:rPr lang="pt-PT"/>
              <a:pPr>
                <a:defRPr/>
              </a:pPr>
              <a:t>‹nº›</a:t>
            </a:fld>
            <a:endParaRPr lang="pt-P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1</a:t>
            </a:fld>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539750" y="774700"/>
            <a:ext cx="5567363" cy="4176713"/>
          </a:xfrm>
        </p:spPr>
      </p:sp>
      <p:sp>
        <p:nvSpPr>
          <p:cNvPr id="3" name="Marcador de Posição de Notas 2"/>
          <p:cNvSpPr>
            <a:spLocks noGrp="1"/>
          </p:cNvSpPr>
          <p:nvPr>
            <p:ph type="body" idx="1"/>
          </p:nvPr>
        </p:nvSpPr>
        <p:spPr>
          <a:xfrm>
            <a:off x="327959" y="5181115"/>
            <a:ext cx="6004950" cy="4407030"/>
          </a:xfrm>
        </p:spPr>
        <p:txBody>
          <a:bodyPr>
            <a:noAutofit/>
          </a:bodyPr>
          <a:lstStyle/>
          <a:p>
            <a:pPr algn="just" defTabSz="914212">
              <a:defRPr/>
            </a:pPr>
            <a:endParaRPr lang="pt-PT" dirty="0" smtClean="0"/>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10</a:t>
            </a:fld>
            <a:endParaRPr lang="pt-P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530225" y="704850"/>
            <a:ext cx="5592763" cy="4195763"/>
          </a:xfrm>
        </p:spPr>
      </p:sp>
      <p:sp>
        <p:nvSpPr>
          <p:cNvPr id="3" name="Marcador de Posição de Notas 2"/>
          <p:cNvSpPr>
            <a:spLocks noGrp="1"/>
          </p:cNvSpPr>
          <p:nvPr>
            <p:ph type="body" idx="1"/>
          </p:nvPr>
        </p:nvSpPr>
        <p:spPr>
          <a:xfrm>
            <a:off x="327959" y="5321020"/>
            <a:ext cx="6004950" cy="4267125"/>
          </a:xfrm>
        </p:spPr>
        <p:txBody>
          <a:bodyPr>
            <a:noAutofit/>
          </a:bodyPr>
          <a:lstStyle/>
          <a:p>
            <a:pPr algn="just" defTabSz="914212">
              <a:defRPr/>
            </a:pPr>
            <a:endParaRPr lang="pt-PT" dirty="0" smtClean="0"/>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11</a:t>
            </a:fld>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585788" y="774700"/>
            <a:ext cx="5607050" cy="4205288"/>
          </a:xfrm>
        </p:spPr>
      </p:sp>
      <p:sp>
        <p:nvSpPr>
          <p:cNvPr id="3" name="Marcador de Posição de Notas 2"/>
          <p:cNvSpPr>
            <a:spLocks noGrp="1"/>
          </p:cNvSpPr>
          <p:nvPr>
            <p:ph type="body" idx="1"/>
          </p:nvPr>
        </p:nvSpPr>
        <p:spPr>
          <a:xfrm>
            <a:off x="327959" y="5460926"/>
            <a:ext cx="6004950" cy="4127219"/>
          </a:xfrm>
        </p:spPr>
        <p:txBody>
          <a:bodyPr>
            <a:noAutofit/>
          </a:bodyPr>
          <a:lstStyle/>
          <a:p>
            <a:pPr algn="just" defTabSz="914212">
              <a:defRPr/>
            </a:pPr>
            <a:endParaRPr lang="pt-PT" dirty="0" smtClean="0"/>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12</a:t>
            </a:fld>
            <a:endParaRPr lang="pt-P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585788" y="704850"/>
            <a:ext cx="5607050" cy="4205288"/>
          </a:xfrm>
        </p:spPr>
      </p:sp>
      <p:sp>
        <p:nvSpPr>
          <p:cNvPr id="3" name="Marcador de Posição de Notas 2"/>
          <p:cNvSpPr>
            <a:spLocks noGrp="1"/>
          </p:cNvSpPr>
          <p:nvPr>
            <p:ph type="body" idx="1"/>
          </p:nvPr>
        </p:nvSpPr>
        <p:spPr>
          <a:xfrm>
            <a:off x="327959" y="5600832"/>
            <a:ext cx="6004950" cy="3987313"/>
          </a:xfrm>
        </p:spPr>
        <p:txBody>
          <a:bodyPr>
            <a:noAutofit/>
          </a:bodyPr>
          <a:lstStyle/>
          <a:p>
            <a:pPr algn="just" defTabSz="914212">
              <a:defRPr/>
            </a:pPr>
            <a:endParaRPr lang="pt-PT" dirty="0" smtClean="0"/>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13</a:t>
            </a:fld>
            <a:endParaRPr lang="pt-P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a:xfrm>
            <a:off x="674302" y="5600831"/>
            <a:ext cx="5412559" cy="3595260"/>
          </a:xfrm>
        </p:spPr>
        <p:txBody>
          <a:bodyPr>
            <a:normAutofit/>
          </a:bodyPr>
          <a:lstStyle/>
          <a:p>
            <a:r>
              <a:rPr lang="pt-PT" sz="1700" dirty="0" smtClean="0"/>
              <a:t>A </a:t>
            </a:r>
            <a:r>
              <a:rPr lang="pt-PT" sz="1700" dirty="0" err="1" smtClean="0"/>
              <a:t>monitoring</a:t>
            </a:r>
            <a:r>
              <a:rPr lang="pt-PT" sz="1700" dirty="0" smtClean="0"/>
              <a:t> </a:t>
            </a:r>
            <a:r>
              <a:rPr lang="pt-PT" sz="1700" dirty="0" err="1" smtClean="0"/>
              <a:t>of</a:t>
            </a:r>
            <a:r>
              <a:rPr lang="pt-PT" sz="1700" dirty="0" smtClean="0"/>
              <a:t> </a:t>
            </a:r>
            <a:r>
              <a:rPr lang="pt-PT" sz="1700" dirty="0" err="1" smtClean="0"/>
              <a:t>alcohol</a:t>
            </a:r>
            <a:r>
              <a:rPr lang="pt-PT" sz="1700" dirty="0" smtClean="0"/>
              <a:t> marketing </a:t>
            </a:r>
            <a:r>
              <a:rPr lang="pt-PT" sz="1700" dirty="0" err="1" smtClean="0"/>
              <a:t>gives</a:t>
            </a:r>
            <a:r>
              <a:rPr lang="pt-PT" sz="1700" dirty="0" smtClean="0"/>
              <a:t> </a:t>
            </a:r>
            <a:r>
              <a:rPr lang="pt-PT" sz="1700" dirty="0" err="1" smtClean="0"/>
              <a:t>examples</a:t>
            </a:r>
            <a:r>
              <a:rPr lang="pt-PT" sz="1700" dirty="0" smtClean="0"/>
              <a:t> </a:t>
            </a:r>
            <a:r>
              <a:rPr lang="pt-PT" sz="1700" dirty="0" err="1" smtClean="0"/>
              <a:t>of</a:t>
            </a:r>
            <a:r>
              <a:rPr lang="pt-PT" sz="1700" dirty="0" smtClean="0"/>
              <a:t> </a:t>
            </a:r>
            <a:r>
              <a:rPr lang="pt-PT" sz="1700" dirty="0" err="1" smtClean="0"/>
              <a:t>the</a:t>
            </a:r>
            <a:r>
              <a:rPr lang="pt-PT" sz="1700" dirty="0" smtClean="0"/>
              <a:t> </a:t>
            </a:r>
            <a:r>
              <a:rPr lang="pt-PT" sz="1700" dirty="0" err="1" smtClean="0"/>
              <a:t>current</a:t>
            </a:r>
            <a:r>
              <a:rPr lang="pt-PT" sz="1700" dirty="0" smtClean="0"/>
              <a:t> </a:t>
            </a:r>
            <a:r>
              <a:rPr lang="pt-PT" sz="1700" dirty="0" err="1" smtClean="0"/>
              <a:t>legislation</a:t>
            </a:r>
            <a:r>
              <a:rPr lang="pt-PT" sz="1700" dirty="0" smtClean="0"/>
              <a:t> </a:t>
            </a:r>
            <a:r>
              <a:rPr lang="pt-PT" sz="1700" dirty="0" err="1" smtClean="0"/>
              <a:t>and</a:t>
            </a:r>
            <a:r>
              <a:rPr lang="pt-PT" sz="1700" dirty="0" smtClean="0"/>
              <a:t> self </a:t>
            </a:r>
            <a:r>
              <a:rPr lang="pt-PT" sz="1700" dirty="0" err="1" smtClean="0"/>
              <a:t>regulation</a:t>
            </a:r>
            <a:r>
              <a:rPr lang="pt-PT" sz="1700" dirty="0" smtClean="0"/>
              <a:t> </a:t>
            </a:r>
            <a:r>
              <a:rPr lang="pt-PT" sz="1700" dirty="0" err="1" smtClean="0"/>
              <a:t>not</a:t>
            </a:r>
            <a:r>
              <a:rPr lang="pt-PT" sz="1700" dirty="0" smtClean="0"/>
              <a:t> </a:t>
            </a:r>
            <a:r>
              <a:rPr lang="pt-PT" sz="1700" dirty="0" err="1" smtClean="0"/>
              <a:t>being</a:t>
            </a:r>
            <a:r>
              <a:rPr lang="pt-PT" sz="1700" dirty="0" smtClean="0"/>
              <a:t> </a:t>
            </a:r>
            <a:r>
              <a:rPr lang="pt-PT" sz="1700" dirty="0" err="1" smtClean="0"/>
              <a:t>effective</a:t>
            </a:r>
            <a:r>
              <a:rPr lang="pt-PT" sz="1700" dirty="0" smtClean="0"/>
              <a:t>…</a:t>
            </a:r>
            <a:endParaRPr lang="pt-PT" sz="1700" dirty="0"/>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14</a:t>
            </a:fld>
            <a:endParaRPr lang="pt-P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Marcador de Posição da Imagem do Diapositivo 1"/>
          <p:cNvSpPr>
            <a:spLocks noGrp="1" noRot="1" noChangeAspect="1" noTextEdit="1"/>
          </p:cNvSpPr>
          <p:nvPr>
            <p:ph type="sldImg"/>
          </p:nvPr>
        </p:nvSpPr>
        <p:spPr>
          <a:ln/>
        </p:spPr>
      </p:sp>
      <p:sp>
        <p:nvSpPr>
          <p:cNvPr id="76803" name="Marcador de Posição de Notas 2"/>
          <p:cNvSpPr>
            <a:spLocks noGrp="1"/>
          </p:cNvSpPr>
          <p:nvPr>
            <p:ph type="body" idx="1"/>
          </p:nvPr>
        </p:nvSpPr>
        <p:spPr>
          <a:xfrm>
            <a:off x="674302" y="4971256"/>
            <a:ext cx="5412559" cy="4224836"/>
          </a:xfrm>
          <a:noFill/>
          <a:ln/>
        </p:spPr>
        <p:txBody>
          <a:bodyPr/>
          <a:lstStyle/>
          <a:p>
            <a:endParaRPr lang="pt-PT" dirty="0" smtClean="0"/>
          </a:p>
        </p:txBody>
      </p:sp>
      <p:sp>
        <p:nvSpPr>
          <p:cNvPr id="76804" name="Marcador de Posição do Número do Diapositivo 3"/>
          <p:cNvSpPr>
            <a:spLocks noGrp="1"/>
          </p:cNvSpPr>
          <p:nvPr>
            <p:ph type="sldNum" sz="quarter" idx="5"/>
          </p:nvPr>
        </p:nvSpPr>
        <p:spPr>
          <a:noFill/>
        </p:spPr>
        <p:txBody>
          <a:bodyPr/>
          <a:lstStyle/>
          <a:p>
            <a:fld id="{68AEA74E-ED55-4C91-A562-9B0C911F9A8B}" type="slidenum">
              <a:rPr lang="pt-PT" smtClean="0">
                <a:solidFill>
                  <a:prstClr val="black"/>
                </a:solidFill>
              </a:rPr>
              <a:pPr/>
              <a:t>15</a:t>
            </a:fld>
            <a:endParaRPr lang="pt-PT"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Marcador de Posição da Imagem do Diapositivo 1"/>
          <p:cNvSpPr>
            <a:spLocks noGrp="1" noRot="1" noChangeAspect="1" noTextEdit="1"/>
          </p:cNvSpPr>
          <p:nvPr>
            <p:ph type="sldImg"/>
          </p:nvPr>
        </p:nvSpPr>
        <p:spPr>
          <a:ln/>
        </p:spPr>
      </p:sp>
      <p:sp>
        <p:nvSpPr>
          <p:cNvPr id="77827" name="Marcador de Posição de Notas 2"/>
          <p:cNvSpPr>
            <a:spLocks noGrp="1"/>
          </p:cNvSpPr>
          <p:nvPr>
            <p:ph type="body" idx="1"/>
          </p:nvPr>
        </p:nvSpPr>
        <p:spPr>
          <a:noFill/>
          <a:ln/>
        </p:spPr>
        <p:txBody>
          <a:bodyPr/>
          <a:lstStyle/>
          <a:p>
            <a:endParaRPr lang="pt-PT" smtClean="0"/>
          </a:p>
        </p:txBody>
      </p:sp>
      <p:sp>
        <p:nvSpPr>
          <p:cNvPr id="77828" name="Marcador de Posição do Número do Diapositivo 3"/>
          <p:cNvSpPr>
            <a:spLocks noGrp="1"/>
          </p:cNvSpPr>
          <p:nvPr>
            <p:ph type="sldNum" sz="quarter" idx="5"/>
          </p:nvPr>
        </p:nvSpPr>
        <p:spPr>
          <a:noFill/>
        </p:spPr>
        <p:txBody>
          <a:bodyPr/>
          <a:lstStyle/>
          <a:p>
            <a:fld id="{0471CB49-7B3B-4588-8A28-6975608A5CE4}" type="slidenum">
              <a:rPr lang="pt-PT" smtClean="0">
                <a:solidFill>
                  <a:prstClr val="black"/>
                </a:solidFill>
              </a:rPr>
              <a:pPr/>
              <a:t>16</a:t>
            </a:fld>
            <a:endParaRPr lang="pt-PT" smtClean="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Marcador de Posição da Imagem do Diapositivo 1"/>
          <p:cNvSpPr>
            <a:spLocks noGrp="1" noRot="1" noChangeAspect="1" noTextEdit="1"/>
          </p:cNvSpPr>
          <p:nvPr>
            <p:ph type="sldImg"/>
          </p:nvPr>
        </p:nvSpPr>
        <p:spPr>
          <a:ln/>
        </p:spPr>
      </p:sp>
      <p:sp>
        <p:nvSpPr>
          <p:cNvPr id="87043" name="Marcador de Posição de Notas 2"/>
          <p:cNvSpPr>
            <a:spLocks noGrp="1"/>
          </p:cNvSpPr>
          <p:nvPr>
            <p:ph type="body" idx="1"/>
          </p:nvPr>
        </p:nvSpPr>
        <p:spPr>
          <a:noFill/>
          <a:ln/>
        </p:spPr>
        <p:txBody>
          <a:bodyPr/>
          <a:lstStyle/>
          <a:p>
            <a:endParaRPr lang="pt-PT" smtClean="0">
              <a:latin typeface="Arial" pitchFamily="34" charset="0"/>
            </a:endParaRPr>
          </a:p>
        </p:txBody>
      </p:sp>
      <p:sp>
        <p:nvSpPr>
          <p:cNvPr id="87044" name="Marcador de Posição do Número do Diapositivo 3"/>
          <p:cNvSpPr>
            <a:spLocks noGrp="1"/>
          </p:cNvSpPr>
          <p:nvPr>
            <p:ph type="sldNum" sz="quarter" idx="5"/>
          </p:nvPr>
        </p:nvSpPr>
        <p:spPr>
          <a:noFill/>
        </p:spPr>
        <p:txBody>
          <a:bodyPr/>
          <a:lstStyle/>
          <a:p>
            <a:fld id="{5B3BA482-EFE6-46B8-9B08-E6A51B76C2E0}" type="slidenum">
              <a:rPr lang="pt-PT" smtClean="0"/>
              <a:pPr/>
              <a:t>17</a:t>
            </a:fld>
            <a:endParaRPr lang="pt-PT"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Marcador de Posição da Imagem do Diapositivo 1"/>
          <p:cNvSpPr>
            <a:spLocks noGrp="1" noRot="1" noChangeAspect="1" noTextEdit="1"/>
          </p:cNvSpPr>
          <p:nvPr>
            <p:ph type="sldImg"/>
          </p:nvPr>
        </p:nvSpPr>
        <p:spPr>
          <a:ln/>
        </p:spPr>
      </p:sp>
      <p:sp>
        <p:nvSpPr>
          <p:cNvPr id="91139" name="Marcador de Posição de Notas 2"/>
          <p:cNvSpPr>
            <a:spLocks noGrp="1"/>
          </p:cNvSpPr>
          <p:nvPr>
            <p:ph type="body" idx="1"/>
          </p:nvPr>
        </p:nvSpPr>
        <p:spPr>
          <a:noFill/>
          <a:ln/>
        </p:spPr>
        <p:txBody>
          <a:bodyPr/>
          <a:lstStyle/>
          <a:p>
            <a:endParaRPr lang="pt-PT" smtClean="0">
              <a:latin typeface="Arial" pitchFamily="34" charset="0"/>
            </a:endParaRPr>
          </a:p>
        </p:txBody>
      </p:sp>
      <p:sp>
        <p:nvSpPr>
          <p:cNvPr id="91140" name="Marcador de Posição do Número do Diapositivo 3"/>
          <p:cNvSpPr>
            <a:spLocks noGrp="1"/>
          </p:cNvSpPr>
          <p:nvPr>
            <p:ph type="sldNum" sz="quarter" idx="5"/>
          </p:nvPr>
        </p:nvSpPr>
        <p:spPr>
          <a:noFill/>
        </p:spPr>
        <p:txBody>
          <a:bodyPr/>
          <a:lstStyle/>
          <a:p>
            <a:fld id="{C9BEE5D0-7AF5-4E3B-B788-A6E359FF1071}" type="slidenum">
              <a:rPr lang="pt-PT">
                <a:solidFill>
                  <a:prstClr val="black"/>
                </a:solidFill>
              </a:rPr>
              <a:pPr/>
              <a:t>18</a:t>
            </a:fld>
            <a:endParaRPr lang="pt-PT">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Marcador de Posição da Imagem do Diapositivo 1"/>
          <p:cNvSpPr>
            <a:spLocks noGrp="1" noRot="1" noChangeAspect="1" noTextEdit="1"/>
          </p:cNvSpPr>
          <p:nvPr>
            <p:ph type="sldImg"/>
          </p:nvPr>
        </p:nvSpPr>
        <p:spPr>
          <a:ln/>
        </p:spPr>
      </p:sp>
      <p:sp>
        <p:nvSpPr>
          <p:cNvPr id="81923" name="Marcador de Posição de Notas 2"/>
          <p:cNvSpPr>
            <a:spLocks noGrp="1"/>
          </p:cNvSpPr>
          <p:nvPr>
            <p:ph type="body" idx="1"/>
          </p:nvPr>
        </p:nvSpPr>
        <p:spPr>
          <a:noFill/>
          <a:ln/>
        </p:spPr>
        <p:txBody>
          <a:bodyPr/>
          <a:lstStyle/>
          <a:p>
            <a:endParaRPr lang="pt-PT" smtClean="0"/>
          </a:p>
        </p:txBody>
      </p:sp>
      <p:sp>
        <p:nvSpPr>
          <p:cNvPr id="81924" name="Marcador de Posição do Número do Diapositivo 3"/>
          <p:cNvSpPr>
            <a:spLocks noGrp="1"/>
          </p:cNvSpPr>
          <p:nvPr>
            <p:ph type="sldNum" sz="quarter" idx="5"/>
          </p:nvPr>
        </p:nvSpPr>
        <p:spPr>
          <a:noFill/>
        </p:spPr>
        <p:txBody>
          <a:bodyPr/>
          <a:lstStyle/>
          <a:p>
            <a:fld id="{152A51D0-6ECD-424F-9F97-625B00D4BC58}" type="slidenum">
              <a:rPr lang="pt-PT" smtClean="0">
                <a:solidFill>
                  <a:prstClr val="black"/>
                </a:solidFill>
              </a:rPr>
              <a:pPr/>
              <a:t>19</a:t>
            </a:fld>
            <a:endParaRPr lang="pt-PT"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896938" y="746125"/>
            <a:ext cx="4967287" cy="3727450"/>
          </a:xfrm>
        </p:spPr>
      </p:sp>
      <p:sp>
        <p:nvSpPr>
          <p:cNvPr id="3" name="Marcador de Posição de Notas 2"/>
          <p:cNvSpPr>
            <a:spLocks noGrp="1"/>
          </p:cNvSpPr>
          <p:nvPr>
            <p:ph type="body" idx="1"/>
          </p:nvPr>
        </p:nvSpPr>
        <p:spPr/>
        <p:txBody>
          <a:bodyPr>
            <a:normAutofit/>
          </a:bodyPr>
          <a:lstStyle/>
          <a:p>
            <a:pPr algn="ctr" defTabSz="881116">
              <a:spcBef>
                <a:spcPct val="0"/>
              </a:spcBef>
              <a:defRPr/>
            </a:pPr>
            <a:r>
              <a:rPr lang="pt-PT" sz="1700" dirty="0" err="1" smtClean="0"/>
              <a:t>The</a:t>
            </a:r>
            <a:r>
              <a:rPr lang="pt-PT" sz="1700" dirty="0" smtClean="0"/>
              <a:t> original research for </a:t>
            </a:r>
            <a:r>
              <a:rPr lang="pt-PT" sz="1700" dirty="0" err="1" smtClean="0"/>
              <a:t>this</a:t>
            </a:r>
            <a:r>
              <a:rPr lang="pt-PT" sz="1700" dirty="0" smtClean="0"/>
              <a:t> </a:t>
            </a:r>
            <a:r>
              <a:rPr lang="pt-PT" sz="1700" dirty="0" err="1" smtClean="0"/>
              <a:t>communication</a:t>
            </a:r>
            <a:r>
              <a:rPr lang="pt-PT" sz="1700" dirty="0" smtClean="0"/>
              <a:t> </a:t>
            </a:r>
            <a:r>
              <a:rPr lang="pt-PT" sz="1700" dirty="0" err="1" smtClean="0"/>
              <a:t>refers</a:t>
            </a:r>
            <a:r>
              <a:rPr lang="pt-PT" sz="1700" dirty="0" smtClean="0"/>
              <a:t> to a </a:t>
            </a:r>
            <a:r>
              <a:rPr lang="pt-PT" sz="1700" dirty="0" err="1" smtClean="0"/>
              <a:t>study</a:t>
            </a:r>
            <a:r>
              <a:rPr lang="pt-PT" sz="1700" dirty="0" smtClean="0"/>
              <a:t> </a:t>
            </a:r>
            <a:r>
              <a:rPr lang="pt-PT" sz="1700" dirty="0" err="1" smtClean="0"/>
              <a:t>about</a:t>
            </a:r>
            <a:r>
              <a:rPr lang="pt-PT" sz="1700" dirty="0" smtClean="0"/>
              <a:t> </a:t>
            </a:r>
            <a:r>
              <a:rPr lang="pt-PT" sz="1700" dirty="0" err="1" smtClean="0"/>
              <a:t>decision</a:t>
            </a:r>
            <a:r>
              <a:rPr lang="pt-PT" sz="1700" dirty="0" smtClean="0"/>
              <a:t> </a:t>
            </a:r>
            <a:r>
              <a:rPr lang="pt-PT" sz="1700" dirty="0" err="1" smtClean="0"/>
              <a:t>making</a:t>
            </a:r>
            <a:r>
              <a:rPr lang="pt-PT" sz="1700" dirty="0" smtClean="0"/>
              <a:t> </a:t>
            </a:r>
            <a:r>
              <a:rPr lang="pt-PT" sz="1700" dirty="0" err="1" smtClean="0"/>
              <a:t>and</a:t>
            </a:r>
            <a:r>
              <a:rPr lang="pt-PT" sz="1700" dirty="0" smtClean="0"/>
              <a:t> </a:t>
            </a:r>
            <a:r>
              <a:rPr lang="pt-PT" sz="1700" dirty="0" err="1" smtClean="0"/>
              <a:t>development</a:t>
            </a:r>
            <a:r>
              <a:rPr lang="pt-PT" sz="1700" dirty="0" smtClean="0"/>
              <a:t> </a:t>
            </a:r>
            <a:r>
              <a:rPr lang="pt-PT" sz="1700" dirty="0" err="1" smtClean="0"/>
              <a:t>of</a:t>
            </a:r>
            <a:r>
              <a:rPr lang="pt-PT" sz="1700" dirty="0" smtClean="0"/>
              <a:t> </a:t>
            </a:r>
            <a:r>
              <a:rPr lang="pt-PT" sz="1700" dirty="0" err="1" smtClean="0"/>
              <a:t>alcohol</a:t>
            </a:r>
            <a:r>
              <a:rPr lang="pt-PT" sz="1700" dirty="0" smtClean="0"/>
              <a:t> policies in Portugal</a:t>
            </a:r>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2</a:t>
            </a:fld>
            <a:endParaRPr lang="pt-P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Marcador de Posição da Imagem do Diapositivo 1"/>
          <p:cNvSpPr>
            <a:spLocks noGrp="1" noRot="1" noChangeAspect="1" noTextEdit="1"/>
          </p:cNvSpPr>
          <p:nvPr>
            <p:ph type="sldImg"/>
          </p:nvPr>
        </p:nvSpPr>
        <p:spPr>
          <a:ln/>
        </p:spPr>
      </p:sp>
      <p:sp>
        <p:nvSpPr>
          <p:cNvPr id="79875" name="Marcador de Posição de Notas 2"/>
          <p:cNvSpPr>
            <a:spLocks noGrp="1"/>
          </p:cNvSpPr>
          <p:nvPr>
            <p:ph type="body" idx="1"/>
          </p:nvPr>
        </p:nvSpPr>
        <p:spPr>
          <a:noFill/>
          <a:ln/>
        </p:spPr>
        <p:txBody>
          <a:bodyPr/>
          <a:lstStyle/>
          <a:p>
            <a:endParaRPr lang="pt-PT" smtClean="0"/>
          </a:p>
        </p:txBody>
      </p:sp>
      <p:sp>
        <p:nvSpPr>
          <p:cNvPr id="79876" name="Marcador de Posição do Número do Diapositivo 3"/>
          <p:cNvSpPr>
            <a:spLocks noGrp="1"/>
          </p:cNvSpPr>
          <p:nvPr>
            <p:ph type="sldNum" sz="quarter" idx="5"/>
          </p:nvPr>
        </p:nvSpPr>
        <p:spPr>
          <a:noFill/>
        </p:spPr>
        <p:txBody>
          <a:bodyPr/>
          <a:lstStyle/>
          <a:p>
            <a:fld id="{F7B1B958-134E-41A3-995A-3DA6138342FD}" type="slidenum">
              <a:rPr lang="pt-PT" smtClean="0">
                <a:solidFill>
                  <a:prstClr val="black"/>
                </a:solidFill>
              </a:rPr>
              <a:pPr/>
              <a:t>20</a:t>
            </a:fld>
            <a:endParaRPr lang="pt-PT" smtClean="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Marcador de Posição da Imagem do Diapositivo 1"/>
          <p:cNvSpPr>
            <a:spLocks noGrp="1" noRot="1" noChangeAspect="1" noTextEdit="1"/>
          </p:cNvSpPr>
          <p:nvPr>
            <p:ph type="sldImg"/>
          </p:nvPr>
        </p:nvSpPr>
        <p:spPr>
          <a:ln/>
        </p:spPr>
      </p:sp>
      <p:sp>
        <p:nvSpPr>
          <p:cNvPr id="78851" name="Marcador de Posição de Notas 2"/>
          <p:cNvSpPr>
            <a:spLocks noGrp="1"/>
          </p:cNvSpPr>
          <p:nvPr>
            <p:ph type="body" idx="1"/>
          </p:nvPr>
        </p:nvSpPr>
        <p:spPr>
          <a:noFill/>
          <a:ln/>
        </p:spPr>
        <p:txBody>
          <a:bodyPr/>
          <a:lstStyle/>
          <a:p>
            <a:endParaRPr lang="pt-PT" smtClean="0"/>
          </a:p>
        </p:txBody>
      </p:sp>
      <p:sp>
        <p:nvSpPr>
          <p:cNvPr id="78852" name="Marcador de Posição do Número do Diapositivo 3"/>
          <p:cNvSpPr>
            <a:spLocks noGrp="1"/>
          </p:cNvSpPr>
          <p:nvPr>
            <p:ph type="sldNum" sz="quarter" idx="5"/>
          </p:nvPr>
        </p:nvSpPr>
        <p:spPr>
          <a:noFill/>
        </p:spPr>
        <p:txBody>
          <a:bodyPr/>
          <a:lstStyle/>
          <a:p>
            <a:fld id="{2B69B3BB-18A5-47ED-8A51-FA7602C622B8}" type="slidenum">
              <a:rPr lang="pt-PT" smtClean="0">
                <a:solidFill>
                  <a:prstClr val="black"/>
                </a:solidFill>
              </a:rPr>
              <a:pPr/>
              <a:t>21</a:t>
            </a:fld>
            <a:endParaRPr lang="pt-PT" smtClean="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22</a:t>
            </a:fld>
            <a:endParaRPr lang="pt-P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23</a:t>
            </a:fld>
            <a:endParaRPr lang="pt-P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24</a:t>
            </a:fld>
            <a:endParaRPr lang="pt-PT"/>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25</a:t>
            </a:fld>
            <a:endParaRPr lang="pt-P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896938" y="746125"/>
            <a:ext cx="4967287" cy="3727450"/>
          </a:xfrm>
        </p:spPr>
      </p:sp>
      <p:sp>
        <p:nvSpPr>
          <p:cNvPr id="3" name="Marcador de Posição de Notas 2"/>
          <p:cNvSpPr>
            <a:spLocks noGrp="1"/>
          </p:cNvSpPr>
          <p:nvPr>
            <p:ph type="body" idx="1"/>
          </p:nvPr>
        </p:nvSpPr>
        <p:spPr/>
        <p:txBody>
          <a:bodyPr>
            <a:normAutofit/>
          </a:bodyPr>
          <a:lstStyle/>
          <a:p>
            <a:r>
              <a:rPr lang="pt-PT" sz="1700" dirty="0" smtClean="0"/>
              <a:t>In </a:t>
            </a:r>
            <a:r>
              <a:rPr lang="pt-PT" sz="1700" dirty="0" err="1" smtClean="0"/>
              <a:t>this</a:t>
            </a:r>
            <a:r>
              <a:rPr lang="pt-PT" sz="1700" dirty="0" smtClean="0"/>
              <a:t> research, a </a:t>
            </a:r>
            <a:r>
              <a:rPr lang="pt-PT" sz="1700" dirty="0" err="1" smtClean="0"/>
              <a:t>logic</a:t>
            </a:r>
            <a:r>
              <a:rPr lang="pt-PT" sz="1700" dirty="0" smtClean="0"/>
              <a:t> </a:t>
            </a:r>
            <a:r>
              <a:rPr lang="pt-PT" sz="1700" dirty="0" err="1" smtClean="0"/>
              <a:t>model</a:t>
            </a:r>
            <a:r>
              <a:rPr lang="pt-PT" sz="1700" dirty="0" smtClean="0"/>
              <a:t> </a:t>
            </a:r>
            <a:r>
              <a:rPr lang="pt-PT" sz="1700" dirty="0" err="1" smtClean="0"/>
              <a:t>was</a:t>
            </a:r>
            <a:r>
              <a:rPr lang="pt-PT" sz="1700" dirty="0" smtClean="0"/>
              <a:t> </a:t>
            </a:r>
            <a:r>
              <a:rPr lang="pt-PT" sz="1700" dirty="0" err="1" smtClean="0"/>
              <a:t>used</a:t>
            </a:r>
            <a:r>
              <a:rPr lang="pt-PT" sz="1700" dirty="0" smtClean="0"/>
              <a:t> to </a:t>
            </a:r>
            <a:r>
              <a:rPr lang="pt-PT" sz="1700" dirty="0" err="1" smtClean="0"/>
              <a:t>orient</a:t>
            </a:r>
            <a:r>
              <a:rPr lang="pt-PT" sz="1700" dirty="0" smtClean="0"/>
              <a:t> </a:t>
            </a:r>
            <a:r>
              <a:rPr lang="pt-PT" sz="1700" dirty="0" err="1" smtClean="0"/>
              <a:t>the</a:t>
            </a:r>
            <a:r>
              <a:rPr lang="pt-PT" sz="1700" dirty="0" smtClean="0"/>
              <a:t> </a:t>
            </a:r>
            <a:r>
              <a:rPr lang="pt-PT" sz="1700" dirty="0" err="1" smtClean="0"/>
              <a:t>political</a:t>
            </a:r>
            <a:r>
              <a:rPr lang="pt-PT" sz="1700" dirty="0" smtClean="0"/>
              <a:t> </a:t>
            </a:r>
            <a:r>
              <a:rPr lang="pt-PT" sz="1700" dirty="0" err="1" smtClean="0"/>
              <a:t>process</a:t>
            </a:r>
            <a:r>
              <a:rPr lang="pt-PT" sz="1700" dirty="0" smtClean="0"/>
              <a:t> </a:t>
            </a:r>
            <a:r>
              <a:rPr lang="pt-PT" sz="1700" dirty="0" err="1" smtClean="0"/>
              <a:t>that</a:t>
            </a:r>
            <a:r>
              <a:rPr lang="pt-PT" sz="1700" dirty="0" smtClean="0"/>
              <a:t> </a:t>
            </a:r>
            <a:r>
              <a:rPr lang="pt-PT" sz="1700" dirty="0" err="1" smtClean="0"/>
              <a:t>gave</a:t>
            </a:r>
            <a:r>
              <a:rPr lang="pt-PT" sz="1700" dirty="0" smtClean="0"/>
              <a:t> </a:t>
            </a:r>
            <a:r>
              <a:rPr lang="pt-PT" sz="1700" dirty="0" err="1" smtClean="0"/>
              <a:t>rise</a:t>
            </a:r>
            <a:r>
              <a:rPr lang="pt-PT" sz="1700" dirty="0" smtClean="0"/>
              <a:t> to </a:t>
            </a:r>
            <a:r>
              <a:rPr lang="pt-PT" sz="1700" dirty="0" err="1" smtClean="0"/>
              <a:t>the</a:t>
            </a:r>
            <a:r>
              <a:rPr lang="pt-PT" sz="1700" dirty="0" smtClean="0"/>
              <a:t> </a:t>
            </a:r>
            <a:r>
              <a:rPr lang="pt-PT" sz="1700" dirty="0" err="1" smtClean="0"/>
              <a:t>creation</a:t>
            </a:r>
            <a:r>
              <a:rPr lang="pt-PT" sz="1700" dirty="0" smtClean="0"/>
              <a:t> </a:t>
            </a:r>
            <a:r>
              <a:rPr lang="pt-PT" sz="1700" dirty="0" err="1" smtClean="0"/>
              <a:t>and</a:t>
            </a:r>
            <a:r>
              <a:rPr lang="pt-PT" sz="1700" dirty="0" smtClean="0"/>
              <a:t> </a:t>
            </a:r>
            <a:r>
              <a:rPr lang="pt-PT" sz="1700" dirty="0" err="1" smtClean="0"/>
              <a:t>implementation</a:t>
            </a:r>
            <a:r>
              <a:rPr lang="pt-PT" sz="1700" dirty="0" smtClean="0"/>
              <a:t> </a:t>
            </a:r>
            <a:r>
              <a:rPr lang="pt-PT" sz="1700" dirty="0" err="1" smtClean="0"/>
              <a:t>of</a:t>
            </a:r>
            <a:r>
              <a:rPr lang="pt-PT" sz="1700" dirty="0" smtClean="0"/>
              <a:t> </a:t>
            </a:r>
            <a:r>
              <a:rPr lang="pt-PT" sz="1700" dirty="0" err="1" smtClean="0"/>
              <a:t>public</a:t>
            </a:r>
            <a:r>
              <a:rPr lang="pt-PT" sz="1700" dirty="0" smtClean="0"/>
              <a:t> policies</a:t>
            </a:r>
            <a:endParaRPr lang="pt-PT" sz="1700" dirty="0"/>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solidFill>
                  <a:prstClr val="black"/>
                </a:solidFill>
              </a:rPr>
              <a:pPr/>
              <a:t>3</a:t>
            </a:fld>
            <a:endParaRPr lang="pt-PT">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896938" y="746125"/>
            <a:ext cx="4967287" cy="3727450"/>
          </a:xfrm>
        </p:spPr>
      </p:sp>
      <p:sp>
        <p:nvSpPr>
          <p:cNvPr id="3" name="Marcador de Posição de Notas 2"/>
          <p:cNvSpPr>
            <a:spLocks noGrp="1"/>
          </p:cNvSpPr>
          <p:nvPr>
            <p:ph type="body" idx="1"/>
          </p:nvPr>
        </p:nvSpPr>
        <p:spPr/>
        <p:txBody>
          <a:bodyPr>
            <a:normAutofit/>
          </a:bodyPr>
          <a:lstStyle/>
          <a:p>
            <a:pPr algn="ctr" defTabSz="457106">
              <a:spcAft>
                <a:spcPts val="600"/>
              </a:spcAft>
              <a:defRPr/>
            </a:pPr>
            <a:r>
              <a:rPr lang="pt-PT" sz="1700" dirty="0" err="1" smtClean="0"/>
              <a:t>Various</a:t>
            </a:r>
            <a:r>
              <a:rPr lang="pt-PT" sz="1700" dirty="0" smtClean="0"/>
              <a:t> </a:t>
            </a:r>
            <a:r>
              <a:rPr lang="pt-PT" sz="1700" dirty="0" err="1" smtClean="0"/>
              <a:t>sources</a:t>
            </a:r>
            <a:r>
              <a:rPr lang="pt-PT" sz="1700" dirty="0" smtClean="0"/>
              <a:t> </a:t>
            </a:r>
            <a:r>
              <a:rPr lang="pt-PT" sz="1700" dirty="0" err="1" smtClean="0"/>
              <a:t>of</a:t>
            </a:r>
            <a:r>
              <a:rPr lang="pt-PT" sz="1700" dirty="0" smtClean="0"/>
              <a:t> </a:t>
            </a:r>
            <a:r>
              <a:rPr lang="pt-PT" sz="1700" dirty="0" err="1" smtClean="0"/>
              <a:t>information</a:t>
            </a:r>
            <a:r>
              <a:rPr lang="pt-PT" sz="1700" dirty="0" smtClean="0"/>
              <a:t> </a:t>
            </a:r>
            <a:r>
              <a:rPr lang="pt-PT" sz="1700" dirty="0" err="1" smtClean="0"/>
              <a:t>were</a:t>
            </a:r>
            <a:r>
              <a:rPr lang="pt-PT" sz="1700" dirty="0" smtClean="0"/>
              <a:t> </a:t>
            </a:r>
            <a:r>
              <a:rPr lang="pt-PT" sz="1700" dirty="0" err="1" smtClean="0"/>
              <a:t>used</a:t>
            </a:r>
            <a:r>
              <a:rPr lang="pt-PT" sz="1700" dirty="0" smtClean="0"/>
              <a:t> </a:t>
            </a:r>
            <a:r>
              <a:rPr lang="pt-PT" sz="1700" dirty="0" err="1" smtClean="0"/>
              <a:t>during</a:t>
            </a:r>
            <a:r>
              <a:rPr lang="pt-PT" sz="1700" dirty="0" smtClean="0"/>
              <a:t> </a:t>
            </a:r>
            <a:r>
              <a:rPr lang="pt-PT" sz="1700" dirty="0" err="1" smtClean="0"/>
              <a:t>the</a:t>
            </a:r>
            <a:r>
              <a:rPr lang="pt-PT" sz="1700" dirty="0" smtClean="0"/>
              <a:t> research, </a:t>
            </a:r>
            <a:r>
              <a:rPr lang="pt-PT" sz="1700" dirty="0" err="1" smtClean="0"/>
              <a:t>shown</a:t>
            </a:r>
            <a:r>
              <a:rPr lang="pt-PT" sz="1700" dirty="0" smtClean="0"/>
              <a:t> </a:t>
            </a:r>
            <a:r>
              <a:rPr lang="pt-PT" sz="1700" dirty="0" err="1" smtClean="0"/>
              <a:t>here</a:t>
            </a:r>
            <a:r>
              <a:rPr lang="pt-PT" sz="1700" dirty="0" smtClean="0"/>
              <a:t> in </a:t>
            </a:r>
            <a:r>
              <a:rPr lang="pt-PT" sz="1700" dirty="0" err="1" smtClean="0"/>
              <a:t>this</a:t>
            </a:r>
            <a:r>
              <a:rPr lang="pt-PT" sz="1700" dirty="0" smtClean="0"/>
              <a:t> slide, </a:t>
            </a:r>
            <a:r>
              <a:rPr lang="pt-PT" sz="1700" dirty="0" err="1" smtClean="0"/>
              <a:t>which</a:t>
            </a:r>
            <a:r>
              <a:rPr lang="pt-PT" sz="1700" dirty="0" smtClean="0"/>
              <a:t> </a:t>
            </a:r>
            <a:r>
              <a:rPr lang="pt-PT" sz="1700" dirty="0" err="1" smtClean="0"/>
              <a:t>allowed</a:t>
            </a:r>
            <a:r>
              <a:rPr lang="pt-PT" sz="1700" dirty="0" smtClean="0"/>
              <a:t> for a </a:t>
            </a:r>
            <a:r>
              <a:rPr lang="pt-PT" sz="1700" dirty="0" err="1" smtClean="0"/>
              <a:t>better</a:t>
            </a:r>
            <a:r>
              <a:rPr lang="pt-PT" sz="1700" dirty="0" smtClean="0"/>
              <a:t> </a:t>
            </a:r>
            <a:r>
              <a:rPr lang="pt-PT" sz="1700" dirty="0" err="1" smtClean="0"/>
              <a:t>consistency</a:t>
            </a:r>
            <a:r>
              <a:rPr lang="pt-PT" sz="1700" dirty="0" smtClean="0"/>
              <a:t> </a:t>
            </a:r>
            <a:r>
              <a:rPr lang="pt-PT" sz="1700" dirty="0" err="1" smtClean="0"/>
              <a:t>of</a:t>
            </a:r>
            <a:r>
              <a:rPr lang="pt-PT" sz="1700" dirty="0" smtClean="0"/>
              <a:t> </a:t>
            </a:r>
            <a:r>
              <a:rPr lang="pt-PT" sz="1700" dirty="0" err="1" smtClean="0"/>
              <a:t>results</a:t>
            </a:r>
            <a:endParaRPr lang="pt-PT" sz="1700" dirty="0" smtClean="0"/>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4</a:t>
            </a:fld>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a:xfrm>
            <a:off x="674302" y="4723734"/>
            <a:ext cx="5412559" cy="4584599"/>
          </a:xfrm>
        </p:spPr>
        <p:txBody>
          <a:bodyPr>
            <a:normAutofit/>
          </a:bodyPr>
          <a:lstStyle/>
          <a:p>
            <a:pPr defTabSz="440558">
              <a:spcBef>
                <a:spcPct val="0"/>
              </a:spcBef>
            </a:pPr>
            <a:r>
              <a:rPr lang="pt-PT" sz="1700" dirty="0" err="1" smtClean="0"/>
              <a:t>The</a:t>
            </a:r>
            <a:r>
              <a:rPr lang="pt-PT" sz="1700" dirty="0" smtClean="0"/>
              <a:t> data are </a:t>
            </a:r>
            <a:r>
              <a:rPr lang="pt-PT" sz="1700" dirty="0" err="1" smtClean="0"/>
              <a:t>cathegorized</a:t>
            </a:r>
            <a:r>
              <a:rPr lang="pt-PT" sz="1700" dirty="0" smtClean="0"/>
              <a:t> in 2 major </a:t>
            </a:r>
            <a:r>
              <a:rPr lang="pt-PT" sz="1700" dirty="0" err="1" smtClean="0"/>
              <a:t>dimensions</a:t>
            </a:r>
            <a:r>
              <a:rPr lang="pt-PT" sz="1700" dirty="0" smtClean="0"/>
              <a:t>: </a:t>
            </a:r>
            <a:r>
              <a:rPr lang="pt-PT" sz="1700" dirty="0" err="1" smtClean="0"/>
              <a:t>political</a:t>
            </a:r>
            <a:r>
              <a:rPr lang="pt-PT" sz="1700" dirty="0" smtClean="0"/>
              <a:t>  </a:t>
            </a:r>
            <a:r>
              <a:rPr lang="pt-PT" sz="1700" dirty="0" err="1" smtClean="0"/>
              <a:t>process</a:t>
            </a:r>
            <a:r>
              <a:rPr lang="pt-PT" sz="1700" dirty="0" smtClean="0"/>
              <a:t> </a:t>
            </a:r>
            <a:r>
              <a:rPr lang="pt-PT" sz="1700" dirty="0" err="1" smtClean="0"/>
              <a:t>and</a:t>
            </a:r>
            <a:r>
              <a:rPr lang="pt-PT" sz="1700" dirty="0" smtClean="0"/>
              <a:t> </a:t>
            </a:r>
            <a:r>
              <a:rPr lang="pt-PT" sz="1700" dirty="0" err="1" smtClean="0"/>
              <a:t>public</a:t>
            </a:r>
            <a:r>
              <a:rPr lang="pt-PT" sz="1700" dirty="0" smtClean="0"/>
              <a:t> policies. </a:t>
            </a:r>
            <a:r>
              <a:rPr lang="pt-PT" sz="1700" dirty="0" err="1" smtClean="0"/>
              <a:t>One</a:t>
            </a:r>
            <a:r>
              <a:rPr lang="pt-PT" sz="1700" dirty="0" smtClean="0"/>
              <a:t> </a:t>
            </a:r>
            <a:r>
              <a:rPr lang="pt-PT" sz="1700" dirty="0" err="1" smtClean="0"/>
              <a:t>of</a:t>
            </a:r>
            <a:r>
              <a:rPr lang="pt-PT" sz="1700" dirty="0" smtClean="0"/>
              <a:t> </a:t>
            </a:r>
            <a:r>
              <a:rPr lang="pt-PT" sz="1700" dirty="0" err="1" smtClean="0"/>
              <a:t>these</a:t>
            </a:r>
            <a:r>
              <a:rPr lang="pt-PT" sz="1700" dirty="0" smtClean="0"/>
              <a:t> </a:t>
            </a:r>
            <a:r>
              <a:rPr lang="pt-PT" sz="1700" dirty="0" err="1" smtClean="0"/>
              <a:t>public</a:t>
            </a:r>
            <a:r>
              <a:rPr lang="pt-PT" sz="1700" dirty="0" smtClean="0"/>
              <a:t> policies </a:t>
            </a:r>
            <a:r>
              <a:rPr lang="pt-PT" sz="1700" dirty="0" err="1" smtClean="0"/>
              <a:t>refers</a:t>
            </a:r>
            <a:r>
              <a:rPr lang="pt-PT" sz="1700" dirty="0" smtClean="0"/>
              <a:t> to </a:t>
            </a:r>
            <a:r>
              <a:rPr lang="pt-PT" sz="1700" dirty="0" err="1" smtClean="0"/>
              <a:t>alcohol</a:t>
            </a:r>
            <a:r>
              <a:rPr lang="pt-PT" sz="1700" dirty="0" smtClean="0"/>
              <a:t> marketing </a:t>
            </a:r>
            <a:r>
              <a:rPr lang="pt-PT" sz="1700" dirty="0" err="1" smtClean="0"/>
              <a:t>regulation</a:t>
            </a:r>
            <a:r>
              <a:rPr lang="pt-PT" sz="1700" dirty="0" smtClean="0"/>
              <a:t>.</a:t>
            </a:r>
          </a:p>
        </p:txBody>
      </p:sp>
      <p:sp>
        <p:nvSpPr>
          <p:cNvPr id="4" name="Marcador de Posição do Número do Diapositivo 3"/>
          <p:cNvSpPr>
            <a:spLocks noGrp="1"/>
          </p:cNvSpPr>
          <p:nvPr>
            <p:ph type="sldNum" sz="quarter" idx="10"/>
          </p:nvPr>
        </p:nvSpPr>
        <p:spPr/>
        <p:txBody>
          <a:bodyPr/>
          <a:lstStyle/>
          <a:p>
            <a:pPr>
              <a:defRPr/>
            </a:pPr>
            <a:fld id="{F8AC002B-BA0A-4762-AF21-90C22C3FBD74}" type="slidenum">
              <a:rPr lang="pt-PT" smtClean="0"/>
              <a:pPr>
                <a:defRPr/>
              </a:pPr>
              <a:t>5</a:t>
            </a:fld>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r>
              <a:rPr lang="pt-PT" sz="1700" dirty="0" err="1" smtClean="0"/>
              <a:t>This</a:t>
            </a:r>
            <a:r>
              <a:rPr lang="pt-PT" sz="1700" dirty="0" smtClean="0"/>
              <a:t> slide shows </a:t>
            </a:r>
            <a:r>
              <a:rPr lang="pt-PT" sz="1700" dirty="0" err="1" smtClean="0"/>
              <a:t>the</a:t>
            </a:r>
            <a:r>
              <a:rPr lang="pt-PT" sz="1700" dirty="0" smtClean="0"/>
              <a:t> 2 </a:t>
            </a:r>
            <a:r>
              <a:rPr lang="pt-PT" sz="1700" dirty="0" err="1" smtClean="0"/>
              <a:t>alcohol</a:t>
            </a:r>
            <a:r>
              <a:rPr lang="pt-PT" sz="1700" dirty="0" smtClean="0"/>
              <a:t> </a:t>
            </a:r>
            <a:r>
              <a:rPr lang="pt-PT" sz="1700" dirty="0" err="1" smtClean="0"/>
              <a:t>plans</a:t>
            </a:r>
            <a:r>
              <a:rPr lang="pt-PT" sz="1700" dirty="0" smtClean="0"/>
              <a:t> </a:t>
            </a:r>
            <a:r>
              <a:rPr lang="pt-PT" sz="1700" dirty="0" err="1" smtClean="0"/>
              <a:t>created</a:t>
            </a:r>
            <a:r>
              <a:rPr lang="pt-PT" sz="1700" dirty="0" smtClean="0"/>
              <a:t> </a:t>
            </a:r>
            <a:r>
              <a:rPr lang="pt-PT" sz="1700" dirty="0" err="1" smtClean="0"/>
              <a:t>by</a:t>
            </a:r>
            <a:r>
              <a:rPr lang="pt-PT" sz="1700" dirty="0" smtClean="0"/>
              <a:t> </a:t>
            </a:r>
            <a:r>
              <a:rPr lang="pt-PT" sz="1700" dirty="0" err="1" smtClean="0"/>
              <a:t>the</a:t>
            </a:r>
            <a:r>
              <a:rPr lang="pt-PT" sz="1700" dirty="0" smtClean="0"/>
              <a:t> </a:t>
            </a:r>
            <a:r>
              <a:rPr lang="pt-PT" sz="1700" dirty="0" err="1" smtClean="0"/>
              <a:t>government</a:t>
            </a:r>
            <a:r>
              <a:rPr lang="pt-PT" sz="1700" dirty="0" smtClean="0"/>
              <a:t> in </a:t>
            </a:r>
            <a:r>
              <a:rPr lang="pt-PT" sz="1700" dirty="0" err="1" smtClean="0"/>
              <a:t>the</a:t>
            </a:r>
            <a:r>
              <a:rPr lang="pt-PT" sz="1700" dirty="0" smtClean="0"/>
              <a:t> </a:t>
            </a:r>
            <a:r>
              <a:rPr lang="pt-PT" sz="1700" dirty="0" err="1" smtClean="0"/>
              <a:t>period</a:t>
            </a:r>
            <a:r>
              <a:rPr lang="pt-PT" sz="1700" dirty="0" smtClean="0"/>
              <a:t> </a:t>
            </a:r>
            <a:r>
              <a:rPr lang="pt-PT" sz="1700" dirty="0" err="1" smtClean="0"/>
              <a:t>analysed</a:t>
            </a:r>
            <a:r>
              <a:rPr lang="pt-PT" sz="1700" dirty="0" smtClean="0"/>
              <a:t> in green </a:t>
            </a:r>
            <a:r>
              <a:rPr lang="pt-PT" sz="1700" dirty="0" err="1" smtClean="0"/>
              <a:t>and</a:t>
            </a:r>
            <a:r>
              <a:rPr lang="pt-PT" sz="1700" dirty="0" smtClean="0"/>
              <a:t> </a:t>
            </a:r>
            <a:r>
              <a:rPr lang="pt-PT" sz="1700" dirty="0" err="1" smtClean="0"/>
              <a:t>the</a:t>
            </a:r>
            <a:r>
              <a:rPr lang="pt-PT" sz="1700" dirty="0" smtClean="0"/>
              <a:t> 2 </a:t>
            </a:r>
            <a:r>
              <a:rPr lang="pt-PT" sz="1700" dirty="0" err="1" smtClean="0"/>
              <a:t>health</a:t>
            </a:r>
            <a:r>
              <a:rPr lang="pt-PT" sz="1700" dirty="0" smtClean="0"/>
              <a:t> </a:t>
            </a:r>
            <a:r>
              <a:rPr lang="pt-PT" sz="1700" dirty="0" err="1" smtClean="0"/>
              <a:t>authorities</a:t>
            </a:r>
            <a:r>
              <a:rPr lang="pt-PT" sz="1700" dirty="0" smtClean="0"/>
              <a:t> </a:t>
            </a:r>
            <a:r>
              <a:rPr lang="pt-PT" sz="1700" dirty="0" err="1" smtClean="0"/>
              <a:t>that</a:t>
            </a:r>
            <a:r>
              <a:rPr lang="pt-PT" sz="1700" dirty="0" smtClean="0"/>
              <a:t> </a:t>
            </a:r>
            <a:r>
              <a:rPr lang="pt-PT" sz="1700" dirty="0" err="1" smtClean="0"/>
              <a:t>were</a:t>
            </a:r>
            <a:r>
              <a:rPr lang="pt-PT" sz="1700" dirty="0" smtClean="0"/>
              <a:t> </a:t>
            </a:r>
            <a:r>
              <a:rPr lang="pt-PT" sz="1700" dirty="0" err="1" smtClean="0"/>
              <a:t>responsible</a:t>
            </a:r>
            <a:r>
              <a:rPr lang="pt-PT" sz="1700" dirty="0" smtClean="0"/>
              <a:t> for </a:t>
            </a:r>
            <a:r>
              <a:rPr lang="pt-PT" sz="1700" dirty="0" err="1" smtClean="0"/>
              <a:t>implementation</a:t>
            </a:r>
            <a:r>
              <a:rPr lang="pt-PT" sz="1700" dirty="0" smtClean="0"/>
              <a:t> in </a:t>
            </a:r>
            <a:r>
              <a:rPr lang="pt-PT" sz="1700" dirty="0" err="1" smtClean="0"/>
              <a:t>blue</a:t>
            </a:r>
            <a:r>
              <a:rPr lang="pt-PT" sz="1700" dirty="0" smtClean="0"/>
              <a:t>.</a:t>
            </a:r>
          </a:p>
        </p:txBody>
      </p:sp>
      <p:sp>
        <p:nvSpPr>
          <p:cNvPr id="4" name="Marcador de Posição do Número do Diapositivo 3"/>
          <p:cNvSpPr>
            <a:spLocks noGrp="1"/>
          </p:cNvSpPr>
          <p:nvPr>
            <p:ph type="sldNum" sz="quarter" idx="10"/>
          </p:nvPr>
        </p:nvSpPr>
        <p:spPr/>
        <p:txBody>
          <a:bodyPr/>
          <a:lstStyle/>
          <a:p>
            <a:fld id="{D0DE435F-A8E8-46A8-90DB-F40F79F51B24}" type="slidenum">
              <a:rPr lang="pt-PT" smtClean="0">
                <a:solidFill>
                  <a:prstClr val="black"/>
                </a:solidFill>
              </a:rPr>
              <a:pPr/>
              <a:t>6</a:t>
            </a:fld>
            <a:endParaRPr lang="pt-PT">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865188" y="765175"/>
            <a:ext cx="5046662" cy="3786188"/>
          </a:xfrm>
        </p:spPr>
      </p:sp>
      <p:sp>
        <p:nvSpPr>
          <p:cNvPr id="3" name="Marcador de Posição de Notas 2"/>
          <p:cNvSpPr>
            <a:spLocks noGrp="1"/>
          </p:cNvSpPr>
          <p:nvPr>
            <p:ph type="body" idx="1"/>
          </p:nvPr>
        </p:nvSpPr>
        <p:spPr>
          <a:xfrm>
            <a:off x="327959" y="4971256"/>
            <a:ext cx="6004950" cy="4616889"/>
          </a:xfrm>
        </p:spPr>
        <p:txBody>
          <a:bodyPr>
            <a:noAutofit/>
          </a:bodyPr>
          <a:lstStyle/>
          <a:p>
            <a:pPr algn="just" defTabSz="914212">
              <a:defRPr/>
            </a:pPr>
            <a:r>
              <a:rPr lang="pt-PT" sz="1700" dirty="0" err="1" smtClean="0"/>
              <a:t>The</a:t>
            </a:r>
            <a:r>
              <a:rPr lang="pt-PT" sz="1700" dirty="0" smtClean="0"/>
              <a:t> </a:t>
            </a:r>
            <a:r>
              <a:rPr lang="pt-PT" sz="1700" dirty="0" err="1" smtClean="0"/>
              <a:t>timeline</a:t>
            </a:r>
            <a:r>
              <a:rPr lang="pt-PT" sz="1700" dirty="0" smtClean="0"/>
              <a:t> </a:t>
            </a:r>
            <a:r>
              <a:rPr lang="pt-PT" sz="1700" dirty="0" err="1" smtClean="0"/>
              <a:t>of</a:t>
            </a:r>
            <a:r>
              <a:rPr lang="pt-PT" sz="1700" dirty="0" smtClean="0"/>
              <a:t> </a:t>
            </a:r>
            <a:r>
              <a:rPr lang="pt-PT" sz="1700" dirty="0" err="1" smtClean="0"/>
              <a:t>alcohol</a:t>
            </a:r>
            <a:r>
              <a:rPr lang="pt-PT" sz="1700" dirty="0" smtClean="0"/>
              <a:t> marketing </a:t>
            </a:r>
            <a:r>
              <a:rPr lang="pt-PT" sz="1700" dirty="0" err="1" smtClean="0"/>
              <a:t>regulation</a:t>
            </a:r>
            <a:r>
              <a:rPr lang="pt-PT" sz="1700" dirty="0" smtClean="0"/>
              <a:t> </a:t>
            </a:r>
            <a:r>
              <a:rPr lang="pt-PT" sz="1700" dirty="0" err="1" smtClean="0"/>
              <a:t>had</a:t>
            </a:r>
            <a:r>
              <a:rPr lang="pt-PT" sz="1700" dirty="0" smtClean="0"/>
              <a:t> </a:t>
            </a:r>
            <a:r>
              <a:rPr lang="pt-PT" sz="1700" dirty="0" err="1" smtClean="0"/>
              <a:t>it’s</a:t>
            </a:r>
            <a:r>
              <a:rPr lang="pt-PT" sz="1700" dirty="0" smtClean="0"/>
              <a:t> </a:t>
            </a:r>
            <a:r>
              <a:rPr lang="pt-PT" sz="1700" dirty="0" err="1" smtClean="0"/>
              <a:t>origins</a:t>
            </a:r>
            <a:r>
              <a:rPr lang="pt-PT" sz="1700" dirty="0" smtClean="0"/>
              <a:t> in </a:t>
            </a:r>
            <a:r>
              <a:rPr lang="pt-PT" sz="1700" dirty="0" err="1" smtClean="0"/>
              <a:t>the</a:t>
            </a:r>
            <a:r>
              <a:rPr lang="pt-PT" sz="1700" dirty="0" smtClean="0"/>
              <a:t> </a:t>
            </a:r>
            <a:r>
              <a:rPr lang="pt-PT" sz="1700" dirty="0" err="1" smtClean="0"/>
              <a:t>advertising</a:t>
            </a:r>
            <a:r>
              <a:rPr lang="pt-PT" sz="1700" dirty="0" smtClean="0"/>
              <a:t> </a:t>
            </a:r>
            <a:r>
              <a:rPr lang="pt-PT" sz="1700" dirty="0" err="1" smtClean="0"/>
              <a:t>code</a:t>
            </a:r>
            <a:r>
              <a:rPr lang="pt-PT" sz="1700" dirty="0" smtClean="0"/>
              <a:t> in </a:t>
            </a:r>
            <a:r>
              <a:rPr lang="pt-PT" sz="1700" dirty="0" err="1" smtClean="0"/>
              <a:t>the</a:t>
            </a:r>
            <a:r>
              <a:rPr lang="pt-PT" sz="1700" dirty="0" smtClean="0"/>
              <a:t> </a:t>
            </a:r>
            <a:r>
              <a:rPr lang="pt-PT" sz="1700" dirty="0" err="1" smtClean="0"/>
              <a:t>90’s</a:t>
            </a:r>
            <a:r>
              <a:rPr lang="pt-PT" sz="1700" dirty="0" smtClean="0"/>
              <a:t> </a:t>
            </a:r>
            <a:r>
              <a:rPr lang="pt-PT" sz="1700" dirty="0" err="1" smtClean="0"/>
              <a:t>that</a:t>
            </a:r>
            <a:r>
              <a:rPr lang="pt-PT" sz="1700" dirty="0" smtClean="0"/>
              <a:t> </a:t>
            </a:r>
            <a:r>
              <a:rPr lang="pt-PT" sz="1700" dirty="0" err="1" smtClean="0"/>
              <a:t>introduced</a:t>
            </a:r>
            <a:r>
              <a:rPr lang="pt-PT" sz="1700" dirty="0" smtClean="0"/>
              <a:t> </a:t>
            </a:r>
            <a:r>
              <a:rPr lang="pt-PT" sz="1700" dirty="0" err="1" smtClean="0"/>
              <a:t>criterias</a:t>
            </a:r>
            <a:r>
              <a:rPr lang="pt-PT" sz="1700" dirty="0" smtClean="0"/>
              <a:t> for </a:t>
            </a:r>
            <a:r>
              <a:rPr lang="pt-PT" sz="1700" dirty="0" err="1" smtClean="0"/>
              <a:t>tv</a:t>
            </a:r>
            <a:r>
              <a:rPr lang="pt-PT" sz="1700" dirty="0" smtClean="0"/>
              <a:t> </a:t>
            </a:r>
            <a:r>
              <a:rPr lang="pt-PT" sz="1700" dirty="0" err="1" smtClean="0"/>
              <a:t>advertising</a:t>
            </a:r>
            <a:r>
              <a:rPr lang="pt-PT" sz="1700" dirty="0" smtClean="0"/>
              <a:t>. </a:t>
            </a:r>
          </a:p>
          <a:p>
            <a:pPr algn="just" defTabSz="914212">
              <a:defRPr/>
            </a:pPr>
            <a:r>
              <a:rPr lang="pt-PT" sz="1700" dirty="0" smtClean="0"/>
              <a:t>In 2001 a </a:t>
            </a:r>
            <a:r>
              <a:rPr lang="pt-PT" sz="1700" dirty="0" err="1" smtClean="0"/>
              <a:t>reinforcement</a:t>
            </a:r>
            <a:r>
              <a:rPr lang="pt-PT" sz="1700" dirty="0" smtClean="0"/>
              <a:t> </a:t>
            </a:r>
            <a:r>
              <a:rPr lang="pt-PT" sz="1700" dirty="0" err="1" smtClean="0"/>
              <a:t>of</a:t>
            </a:r>
            <a:r>
              <a:rPr lang="pt-PT" sz="1700" dirty="0" smtClean="0"/>
              <a:t> </a:t>
            </a:r>
            <a:r>
              <a:rPr lang="pt-PT" sz="1700" dirty="0" err="1" smtClean="0"/>
              <a:t>the</a:t>
            </a:r>
            <a:r>
              <a:rPr lang="pt-PT" sz="1700" dirty="0" smtClean="0"/>
              <a:t> </a:t>
            </a:r>
            <a:r>
              <a:rPr lang="pt-PT" sz="1700" dirty="0" err="1" smtClean="0"/>
              <a:t>measures</a:t>
            </a:r>
            <a:r>
              <a:rPr lang="pt-PT" sz="1700" dirty="0" smtClean="0"/>
              <a:t> </a:t>
            </a:r>
            <a:r>
              <a:rPr lang="pt-PT" sz="1700" dirty="0" err="1" smtClean="0"/>
              <a:t>was</a:t>
            </a:r>
            <a:r>
              <a:rPr lang="pt-PT" sz="1700" dirty="0" smtClean="0"/>
              <a:t> </a:t>
            </a:r>
            <a:r>
              <a:rPr lang="pt-PT" sz="1700" dirty="0" err="1" smtClean="0"/>
              <a:t>made</a:t>
            </a:r>
            <a:r>
              <a:rPr lang="pt-PT" sz="1700" dirty="0" smtClean="0"/>
              <a:t>.</a:t>
            </a:r>
          </a:p>
          <a:p>
            <a:pPr algn="just" defTabSz="914212">
              <a:defRPr/>
            </a:pPr>
            <a:r>
              <a:rPr lang="pt-PT" sz="1700" dirty="0" err="1" smtClean="0"/>
              <a:t>After</a:t>
            </a:r>
            <a:r>
              <a:rPr lang="pt-PT" sz="1700" dirty="0" smtClean="0"/>
              <a:t> </a:t>
            </a:r>
            <a:r>
              <a:rPr lang="pt-PT" sz="1700" dirty="0" err="1" smtClean="0"/>
              <a:t>that</a:t>
            </a:r>
            <a:r>
              <a:rPr lang="pt-PT" sz="1700" dirty="0" smtClean="0"/>
              <a:t> </a:t>
            </a:r>
            <a:r>
              <a:rPr lang="pt-PT" sz="1700" dirty="0" err="1" smtClean="0"/>
              <a:t>period</a:t>
            </a:r>
            <a:r>
              <a:rPr lang="pt-PT" sz="1700" dirty="0" smtClean="0"/>
              <a:t>, </a:t>
            </a:r>
            <a:r>
              <a:rPr lang="pt-PT" sz="1700" dirty="0" err="1" smtClean="0"/>
              <a:t>nothing</a:t>
            </a:r>
            <a:r>
              <a:rPr lang="pt-PT" sz="1700" dirty="0" smtClean="0"/>
              <a:t> </a:t>
            </a:r>
            <a:r>
              <a:rPr lang="pt-PT" sz="1700" dirty="0" err="1" smtClean="0"/>
              <a:t>happened</a:t>
            </a:r>
            <a:r>
              <a:rPr lang="pt-PT" sz="1700" dirty="0" smtClean="0"/>
              <a:t> in </a:t>
            </a:r>
            <a:r>
              <a:rPr lang="pt-PT" sz="1700" dirty="0" err="1" smtClean="0"/>
              <a:t>terms</a:t>
            </a:r>
            <a:r>
              <a:rPr lang="pt-PT" sz="1700" dirty="0" smtClean="0"/>
              <a:t> </a:t>
            </a:r>
            <a:r>
              <a:rPr lang="pt-PT" sz="1700" dirty="0" err="1" smtClean="0"/>
              <a:t>of</a:t>
            </a:r>
            <a:r>
              <a:rPr lang="pt-PT" sz="1700" dirty="0" smtClean="0"/>
              <a:t> </a:t>
            </a:r>
            <a:r>
              <a:rPr lang="pt-PT" sz="1700" dirty="0" err="1" smtClean="0"/>
              <a:t>laws</a:t>
            </a:r>
            <a:r>
              <a:rPr lang="pt-PT" sz="1700" dirty="0" smtClean="0"/>
              <a:t>.</a:t>
            </a:r>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7</a:t>
            </a:fld>
            <a:endParaRPr lang="pt-P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838200" y="774700"/>
            <a:ext cx="5126038" cy="3846513"/>
          </a:xfrm>
        </p:spPr>
      </p:sp>
      <p:sp>
        <p:nvSpPr>
          <p:cNvPr id="3" name="Marcador de Posição de Notas 2"/>
          <p:cNvSpPr>
            <a:spLocks noGrp="1"/>
          </p:cNvSpPr>
          <p:nvPr>
            <p:ph type="body" idx="1"/>
          </p:nvPr>
        </p:nvSpPr>
        <p:spPr>
          <a:xfrm>
            <a:off x="327959" y="5181115"/>
            <a:ext cx="6004950" cy="4407030"/>
          </a:xfrm>
        </p:spPr>
        <p:txBody>
          <a:bodyPr>
            <a:noAutofit/>
          </a:bodyPr>
          <a:lstStyle/>
          <a:p>
            <a:pPr algn="just" defTabSz="914212">
              <a:defRPr/>
            </a:pPr>
            <a:r>
              <a:rPr lang="pt-PT" sz="1700" dirty="0" err="1" smtClean="0"/>
              <a:t>On</a:t>
            </a:r>
            <a:r>
              <a:rPr lang="pt-PT" sz="1700" dirty="0" smtClean="0"/>
              <a:t> </a:t>
            </a:r>
            <a:r>
              <a:rPr lang="pt-PT" sz="1700" dirty="0" err="1" smtClean="0"/>
              <a:t>the</a:t>
            </a:r>
            <a:r>
              <a:rPr lang="pt-PT" sz="1700" dirty="0" smtClean="0"/>
              <a:t> </a:t>
            </a:r>
            <a:r>
              <a:rPr lang="pt-PT" sz="1700" dirty="0" err="1" smtClean="0"/>
              <a:t>other</a:t>
            </a:r>
            <a:r>
              <a:rPr lang="pt-PT" sz="1700" dirty="0" smtClean="0"/>
              <a:t> </a:t>
            </a:r>
            <a:r>
              <a:rPr lang="pt-PT" sz="1700" dirty="0" err="1" smtClean="0"/>
              <a:t>hand</a:t>
            </a:r>
            <a:r>
              <a:rPr lang="pt-PT" sz="1700" dirty="0" smtClean="0"/>
              <a:t>, </a:t>
            </a:r>
            <a:r>
              <a:rPr lang="pt-PT" sz="1700" dirty="0" err="1" smtClean="0"/>
              <a:t>the</a:t>
            </a:r>
            <a:r>
              <a:rPr lang="pt-PT" sz="1700" dirty="0" smtClean="0"/>
              <a:t> </a:t>
            </a:r>
            <a:r>
              <a:rPr lang="pt-PT" sz="1700" dirty="0" err="1" smtClean="0"/>
              <a:t>alcohol</a:t>
            </a:r>
            <a:r>
              <a:rPr lang="pt-PT" sz="1700" dirty="0" smtClean="0"/>
              <a:t> </a:t>
            </a:r>
            <a:r>
              <a:rPr lang="pt-PT" sz="1700" dirty="0" err="1" smtClean="0"/>
              <a:t>industry</a:t>
            </a:r>
            <a:r>
              <a:rPr lang="pt-PT" sz="1700" dirty="0" smtClean="0"/>
              <a:t> </a:t>
            </a:r>
            <a:r>
              <a:rPr lang="pt-PT" sz="1700" dirty="0" err="1" smtClean="0"/>
              <a:t>implemented</a:t>
            </a:r>
            <a:r>
              <a:rPr lang="pt-PT" sz="1700" dirty="0" smtClean="0"/>
              <a:t> a self </a:t>
            </a:r>
            <a:r>
              <a:rPr lang="pt-PT" sz="1700" dirty="0" err="1" smtClean="0"/>
              <a:t>regulation</a:t>
            </a:r>
            <a:r>
              <a:rPr lang="pt-PT" sz="1700" dirty="0" smtClean="0"/>
              <a:t> in 2006 </a:t>
            </a:r>
            <a:r>
              <a:rPr lang="pt-PT" sz="1700" dirty="0" err="1" smtClean="0"/>
              <a:t>and</a:t>
            </a:r>
            <a:r>
              <a:rPr lang="pt-PT" sz="1700" dirty="0" smtClean="0"/>
              <a:t> </a:t>
            </a:r>
            <a:r>
              <a:rPr lang="pt-PT" sz="1700" dirty="0" err="1" smtClean="0"/>
              <a:t>established</a:t>
            </a:r>
            <a:r>
              <a:rPr lang="pt-PT" sz="1700" dirty="0" smtClean="0"/>
              <a:t> a </a:t>
            </a:r>
            <a:r>
              <a:rPr lang="pt-PT" sz="1700" dirty="0" err="1" smtClean="0"/>
              <a:t>colaboration</a:t>
            </a:r>
            <a:r>
              <a:rPr lang="pt-PT" sz="1700" dirty="0" smtClean="0"/>
              <a:t> </a:t>
            </a:r>
            <a:r>
              <a:rPr lang="pt-PT" sz="1700" dirty="0" err="1" smtClean="0"/>
              <a:t>with</a:t>
            </a:r>
            <a:r>
              <a:rPr lang="pt-PT" sz="1700" dirty="0" smtClean="0"/>
              <a:t> </a:t>
            </a:r>
            <a:r>
              <a:rPr lang="pt-PT" sz="1700" dirty="0" err="1" smtClean="0"/>
              <a:t>the</a:t>
            </a:r>
            <a:r>
              <a:rPr lang="pt-PT" sz="1700" dirty="0" smtClean="0"/>
              <a:t> </a:t>
            </a:r>
            <a:r>
              <a:rPr lang="pt-PT" sz="1700" dirty="0" err="1" smtClean="0"/>
              <a:t>health</a:t>
            </a:r>
            <a:r>
              <a:rPr lang="pt-PT" sz="1700" dirty="0" smtClean="0"/>
              <a:t> </a:t>
            </a:r>
            <a:r>
              <a:rPr lang="pt-PT" sz="1700" dirty="0" err="1" smtClean="0"/>
              <a:t>authorities</a:t>
            </a:r>
            <a:r>
              <a:rPr lang="pt-PT" sz="1700" dirty="0" smtClean="0"/>
              <a:t> </a:t>
            </a:r>
            <a:r>
              <a:rPr lang="pt-PT" sz="1700" dirty="0" err="1" smtClean="0"/>
              <a:t>that</a:t>
            </a:r>
            <a:r>
              <a:rPr lang="pt-PT" sz="1700" dirty="0" smtClean="0"/>
              <a:t> </a:t>
            </a:r>
            <a:r>
              <a:rPr lang="pt-PT" sz="1700" dirty="0" err="1" smtClean="0"/>
              <a:t>supported</a:t>
            </a:r>
            <a:r>
              <a:rPr lang="pt-PT" sz="1700" dirty="0" smtClean="0"/>
              <a:t> </a:t>
            </a:r>
            <a:r>
              <a:rPr lang="pt-PT" sz="1700" dirty="0" err="1" smtClean="0"/>
              <a:t>this</a:t>
            </a:r>
            <a:r>
              <a:rPr lang="pt-PT" sz="1700" dirty="0" smtClean="0"/>
              <a:t> </a:t>
            </a:r>
            <a:r>
              <a:rPr lang="pt-PT" sz="1700" dirty="0" err="1" smtClean="0"/>
              <a:t>initiative</a:t>
            </a:r>
            <a:r>
              <a:rPr lang="pt-PT" sz="1700" dirty="0" smtClean="0"/>
              <a:t>.</a:t>
            </a:r>
          </a:p>
          <a:p>
            <a:pPr algn="just" defTabSz="914212">
              <a:defRPr/>
            </a:pPr>
            <a:r>
              <a:rPr lang="pt-PT" sz="1700" dirty="0" err="1" smtClean="0"/>
              <a:t>During</a:t>
            </a:r>
            <a:r>
              <a:rPr lang="pt-PT" sz="1700" dirty="0" smtClean="0"/>
              <a:t> </a:t>
            </a:r>
            <a:r>
              <a:rPr lang="pt-PT" sz="1700" dirty="0" err="1" smtClean="0"/>
              <a:t>the</a:t>
            </a:r>
            <a:r>
              <a:rPr lang="pt-PT" sz="1700" dirty="0" smtClean="0"/>
              <a:t> </a:t>
            </a:r>
            <a:r>
              <a:rPr lang="pt-PT" sz="1700" dirty="0" err="1" smtClean="0"/>
              <a:t>last</a:t>
            </a:r>
            <a:r>
              <a:rPr lang="pt-PT" sz="1700" dirty="0" smtClean="0"/>
              <a:t> </a:t>
            </a:r>
            <a:r>
              <a:rPr lang="pt-PT" sz="1700" dirty="0" err="1" smtClean="0"/>
              <a:t>years</a:t>
            </a:r>
            <a:r>
              <a:rPr lang="pt-PT" sz="1700" dirty="0" smtClean="0"/>
              <a:t>, </a:t>
            </a:r>
            <a:r>
              <a:rPr lang="pt-PT" sz="1700" dirty="0" err="1" smtClean="0"/>
              <a:t>the</a:t>
            </a:r>
            <a:r>
              <a:rPr lang="pt-PT" sz="1700" dirty="0" smtClean="0"/>
              <a:t> scope </a:t>
            </a:r>
            <a:r>
              <a:rPr lang="pt-PT" sz="1700" dirty="0" err="1" smtClean="0"/>
              <a:t>of</a:t>
            </a:r>
            <a:r>
              <a:rPr lang="pt-PT" sz="1700" dirty="0" smtClean="0"/>
              <a:t> </a:t>
            </a:r>
            <a:r>
              <a:rPr lang="pt-PT" sz="1700" dirty="0" err="1" smtClean="0"/>
              <a:t>this</a:t>
            </a:r>
            <a:r>
              <a:rPr lang="pt-PT" sz="1700" dirty="0" smtClean="0"/>
              <a:t> </a:t>
            </a:r>
            <a:r>
              <a:rPr lang="pt-PT" sz="1700" dirty="0" err="1" smtClean="0"/>
              <a:t>code</a:t>
            </a:r>
            <a:r>
              <a:rPr lang="pt-PT" sz="1700" dirty="0" smtClean="0"/>
              <a:t> </a:t>
            </a:r>
            <a:r>
              <a:rPr lang="pt-PT" sz="1700" dirty="0" err="1" smtClean="0"/>
              <a:t>was</a:t>
            </a:r>
            <a:r>
              <a:rPr lang="pt-PT" sz="1700" dirty="0" smtClean="0"/>
              <a:t> </a:t>
            </a:r>
            <a:r>
              <a:rPr lang="pt-PT" sz="1700" dirty="0" err="1" smtClean="0"/>
              <a:t>extended</a:t>
            </a:r>
            <a:r>
              <a:rPr lang="pt-PT" sz="1700" dirty="0" smtClean="0"/>
              <a:t>.</a:t>
            </a:r>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8</a:t>
            </a:fld>
            <a:endParaRPr lang="pt-P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a:xfrm>
            <a:off x="796925" y="774700"/>
            <a:ext cx="4978400" cy="3733800"/>
          </a:xfrm>
        </p:spPr>
      </p:sp>
      <p:sp>
        <p:nvSpPr>
          <p:cNvPr id="3" name="Marcador de Posição de Notas 2"/>
          <p:cNvSpPr>
            <a:spLocks noGrp="1"/>
          </p:cNvSpPr>
          <p:nvPr>
            <p:ph type="body" idx="1"/>
          </p:nvPr>
        </p:nvSpPr>
        <p:spPr>
          <a:xfrm>
            <a:off x="327959" y="5181115"/>
            <a:ext cx="6004950" cy="4407030"/>
          </a:xfrm>
        </p:spPr>
        <p:txBody>
          <a:bodyPr>
            <a:noAutofit/>
          </a:bodyPr>
          <a:lstStyle/>
          <a:p>
            <a:pPr algn="just" defTabSz="914212">
              <a:defRPr/>
            </a:pPr>
            <a:r>
              <a:rPr lang="pt-PT" sz="1700" dirty="0" err="1" smtClean="0"/>
              <a:t>The</a:t>
            </a:r>
            <a:r>
              <a:rPr lang="pt-PT" sz="1700" dirty="0" smtClean="0"/>
              <a:t> </a:t>
            </a:r>
            <a:r>
              <a:rPr lang="pt-PT" sz="1700" dirty="0" err="1" smtClean="0"/>
              <a:t>analysis</a:t>
            </a:r>
            <a:r>
              <a:rPr lang="pt-PT" sz="1700" dirty="0" smtClean="0"/>
              <a:t> </a:t>
            </a:r>
            <a:r>
              <a:rPr lang="pt-PT" sz="1700" dirty="0" err="1" smtClean="0"/>
              <a:t>of</a:t>
            </a:r>
            <a:r>
              <a:rPr lang="pt-PT" sz="1700" dirty="0" smtClean="0"/>
              <a:t> </a:t>
            </a:r>
            <a:r>
              <a:rPr lang="pt-PT" sz="1700" dirty="0" err="1" smtClean="0"/>
              <a:t>the</a:t>
            </a:r>
            <a:r>
              <a:rPr lang="pt-PT" sz="1700" dirty="0" smtClean="0"/>
              <a:t> </a:t>
            </a:r>
            <a:r>
              <a:rPr lang="pt-PT" sz="1700" dirty="0" err="1" smtClean="0"/>
              <a:t>process</a:t>
            </a:r>
            <a:r>
              <a:rPr lang="pt-PT" sz="1700" dirty="0" smtClean="0"/>
              <a:t> </a:t>
            </a:r>
            <a:r>
              <a:rPr lang="pt-PT" sz="1700" dirty="0" err="1" smtClean="0"/>
              <a:t>demonstrates</a:t>
            </a:r>
            <a:r>
              <a:rPr lang="pt-PT" sz="1700" dirty="0" smtClean="0"/>
              <a:t> </a:t>
            </a:r>
            <a:r>
              <a:rPr lang="pt-PT" sz="1700" dirty="0" err="1" smtClean="0"/>
              <a:t>that</a:t>
            </a:r>
            <a:r>
              <a:rPr lang="pt-PT" sz="1700" dirty="0" smtClean="0"/>
              <a:t> </a:t>
            </a:r>
            <a:r>
              <a:rPr lang="pt-PT" sz="1700" dirty="0" err="1" smtClean="0"/>
              <a:t>the</a:t>
            </a:r>
            <a:r>
              <a:rPr lang="pt-PT" sz="1700" dirty="0" smtClean="0"/>
              <a:t> </a:t>
            </a:r>
            <a:r>
              <a:rPr lang="pt-PT" sz="1700" dirty="0" err="1" smtClean="0"/>
              <a:t>legislation</a:t>
            </a:r>
            <a:r>
              <a:rPr lang="pt-PT" sz="1700" dirty="0" smtClean="0"/>
              <a:t> </a:t>
            </a:r>
            <a:r>
              <a:rPr lang="pt-PT" sz="1700" dirty="0" err="1" smtClean="0"/>
              <a:t>was</a:t>
            </a:r>
            <a:r>
              <a:rPr lang="pt-PT" sz="1700" dirty="0" smtClean="0"/>
              <a:t> </a:t>
            </a:r>
            <a:r>
              <a:rPr lang="pt-PT" sz="1700" dirty="0" err="1" smtClean="0"/>
              <a:t>never</a:t>
            </a:r>
            <a:r>
              <a:rPr lang="pt-PT" sz="1700" dirty="0" smtClean="0"/>
              <a:t> </a:t>
            </a:r>
            <a:r>
              <a:rPr lang="pt-PT" sz="1700" dirty="0" err="1" smtClean="0"/>
              <a:t>successful</a:t>
            </a:r>
            <a:r>
              <a:rPr lang="pt-PT" sz="1700" dirty="0" smtClean="0"/>
              <a:t>. </a:t>
            </a:r>
            <a:r>
              <a:rPr lang="pt-PT" sz="1700" dirty="0" err="1" smtClean="0"/>
              <a:t>The</a:t>
            </a:r>
            <a:r>
              <a:rPr lang="pt-PT" sz="1700" dirty="0" smtClean="0"/>
              <a:t> </a:t>
            </a:r>
            <a:r>
              <a:rPr lang="pt-PT" sz="1700" dirty="0" err="1" smtClean="0"/>
              <a:t>law</a:t>
            </a:r>
            <a:r>
              <a:rPr lang="pt-PT" sz="1700" dirty="0" smtClean="0"/>
              <a:t> </a:t>
            </a:r>
            <a:r>
              <a:rPr lang="pt-PT" sz="1700" dirty="0" err="1" smtClean="0"/>
              <a:t>is</a:t>
            </a:r>
            <a:r>
              <a:rPr lang="pt-PT" sz="1700" dirty="0" smtClean="0"/>
              <a:t> </a:t>
            </a:r>
            <a:r>
              <a:rPr lang="pt-PT" sz="1700" dirty="0" err="1" smtClean="0"/>
              <a:t>not</a:t>
            </a:r>
            <a:r>
              <a:rPr lang="pt-PT" sz="1700" dirty="0" smtClean="0"/>
              <a:t> clear, </a:t>
            </a:r>
            <a:r>
              <a:rPr lang="pt-PT" sz="1700" dirty="0" err="1" smtClean="0"/>
              <a:t>and</a:t>
            </a:r>
            <a:r>
              <a:rPr lang="pt-PT" sz="1700" dirty="0" smtClean="0"/>
              <a:t> </a:t>
            </a:r>
            <a:r>
              <a:rPr lang="pt-PT" sz="1700" dirty="0" err="1" smtClean="0"/>
              <a:t>its</a:t>
            </a:r>
            <a:r>
              <a:rPr lang="pt-PT" sz="1700" dirty="0" smtClean="0"/>
              <a:t> </a:t>
            </a:r>
            <a:r>
              <a:rPr lang="pt-PT" sz="1700" dirty="0" err="1" smtClean="0"/>
              <a:t>application</a:t>
            </a:r>
            <a:r>
              <a:rPr lang="pt-PT" sz="1700" dirty="0" smtClean="0"/>
              <a:t> </a:t>
            </a:r>
            <a:r>
              <a:rPr lang="pt-PT" sz="1700" dirty="0" err="1" smtClean="0"/>
              <a:t>is</a:t>
            </a:r>
            <a:r>
              <a:rPr lang="pt-PT" sz="1700" dirty="0" smtClean="0"/>
              <a:t> </a:t>
            </a:r>
            <a:r>
              <a:rPr lang="pt-PT" sz="1700" dirty="0" err="1" smtClean="0"/>
              <a:t>weak</a:t>
            </a:r>
            <a:r>
              <a:rPr lang="pt-PT" sz="1700" dirty="0" smtClean="0"/>
              <a:t>. </a:t>
            </a:r>
          </a:p>
          <a:p>
            <a:pPr algn="just" defTabSz="914212">
              <a:defRPr/>
            </a:pPr>
            <a:r>
              <a:rPr lang="pt-PT" sz="1700" dirty="0" err="1" smtClean="0"/>
              <a:t>On</a:t>
            </a:r>
            <a:r>
              <a:rPr lang="pt-PT" sz="1700" dirty="0" smtClean="0"/>
              <a:t> </a:t>
            </a:r>
            <a:r>
              <a:rPr lang="pt-PT" sz="1700" dirty="0" err="1" smtClean="0"/>
              <a:t>the</a:t>
            </a:r>
            <a:r>
              <a:rPr lang="pt-PT" sz="1700" dirty="0" smtClean="0"/>
              <a:t> </a:t>
            </a:r>
            <a:r>
              <a:rPr lang="pt-PT" sz="1700" dirty="0" err="1" smtClean="0"/>
              <a:t>other</a:t>
            </a:r>
            <a:r>
              <a:rPr lang="pt-PT" sz="1700" dirty="0" smtClean="0"/>
              <a:t> </a:t>
            </a:r>
            <a:r>
              <a:rPr lang="pt-PT" sz="1700" dirty="0" err="1" smtClean="0"/>
              <a:t>side</a:t>
            </a:r>
            <a:r>
              <a:rPr lang="pt-PT" sz="1700" dirty="0" smtClean="0"/>
              <a:t>, some </a:t>
            </a:r>
            <a:r>
              <a:rPr lang="pt-PT" sz="1700" dirty="0" err="1" smtClean="0"/>
              <a:t>intentions</a:t>
            </a:r>
            <a:r>
              <a:rPr lang="pt-PT" sz="1700" dirty="0" smtClean="0"/>
              <a:t> to </a:t>
            </a:r>
            <a:r>
              <a:rPr lang="pt-PT" sz="1700" dirty="0" err="1" smtClean="0"/>
              <a:t>reinforce</a:t>
            </a:r>
            <a:r>
              <a:rPr lang="pt-PT" sz="1700" dirty="0" smtClean="0"/>
              <a:t> </a:t>
            </a:r>
            <a:r>
              <a:rPr lang="pt-PT" sz="1700" dirty="0" err="1" smtClean="0"/>
              <a:t>the</a:t>
            </a:r>
            <a:r>
              <a:rPr lang="pt-PT" sz="1700" dirty="0" smtClean="0"/>
              <a:t> </a:t>
            </a:r>
            <a:r>
              <a:rPr lang="pt-PT" sz="1700" dirty="0" err="1" smtClean="0"/>
              <a:t>law</a:t>
            </a:r>
            <a:r>
              <a:rPr lang="pt-PT" sz="1700" dirty="0" smtClean="0"/>
              <a:t> </a:t>
            </a:r>
            <a:r>
              <a:rPr lang="pt-PT" sz="1700" dirty="0" err="1" smtClean="0"/>
              <a:t>provoked</a:t>
            </a:r>
            <a:r>
              <a:rPr lang="pt-PT" sz="1700" dirty="0" smtClean="0"/>
              <a:t> </a:t>
            </a:r>
            <a:r>
              <a:rPr lang="pt-PT" sz="1700" dirty="0" err="1" smtClean="0"/>
              <a:t>action</a:t>
            </a:r>
            <a:r>
              <a:rPr lang="pt-PT" sz="1700" dirty="0" smtClean="0"/>
              <a:t> </a:t>
            </a:r>
            <a:r>
              <a:rPr lang="pt-PT" sz="1700" dirty="0" err="1" smtClean="0"/>
              <a:t>from</a:t>
            </a:r>
            <a:r>
              <a:rPr lang="pt-PT" sz="1700" dirty="0" smtClean="0"/>
              <a:t> </a:t>
            </a:r>
            <a:r>
              <a:rPr lang="pt-PT" sz="1700" dirty="0" err="1" smtClean="0"/>
              <a:t>the</a:t>
            </a:r>
            <a:r>
              <a:rPr lang="pt-PT" sz="1700" dirty="0" smtClean="0"/>
              <a:t> </a:t>
            </a:r>
            <a:r>
              <a:rPr lang="pt-PT" sz="1700" dirty="0" err="1" smtClean="0"/>
              <a:t>alcohol</a:t>
            </a:r>
            <a:r>
              <a:rPr lang="pt-PT" sz="1700" dirty="0" smtClean="0"/>
              <a:t> </a:t>
            </a:r>
            <a:r>
              <a:rPr lang="pt-PT" sz="1700" dirty="0" err="1" smtClean="0"/>
              <a:t>industry</a:t>
            </a:r>
            <a:r>
              <a:rPr lang="pt-PT" sz="1700" dirty="0" smtClean="0"/>
              <a:t> </a:t>
            </a:r>
            <a:r>
              <a:rPr lang="pt-PT" sz="1700" dirty="0" err="1" smtClean="0"/>
              <a:t>by</a:t>
            </a:r>
            <a:r>
              <a:rPr lang="pt-PT" sz="1700" dirty="0" smtClean="0"/>
              <a:t> </a:t>
            </a:r>
            <a:r>
              <a:rPr lang="pt-PT" sz="1700" dirty="0" err="1" smtClean="0"/>
              <a:t>implementing</a:t>
            </a:r>
            <a:r>
              <a:rPr lang="pt-PT" sz="1700" dirty="0" smtClean="0"/>
              <a:t> self </a:t>
            </a:r>
            <a:r>
              <a:rPr lang="pt-PT" sz="1700" dirty="0" err="1" smtClean="0"/>
              <a:t>regulation</a:t>
            </a:r>
            <a:r>
              <a:rPr lang="pt-PT" sz="1700" dirty="0" smtClean="0"/>
              <a:t> </a:t>
            </a:r>
            <a:r>
              <a:rPr lang="pt-PT" sz="1700" dirty="0" err="1" smtClean="0"/>
              <a:t>and</a:t>
            </a:r>
            <a:r>
              <a:rPr lang="pt-PT" sz="1700" dirty="0" smtClean="0"/>
              <a:t> </a:t>
            </a:r>
            <a:r>
              <a:rPr lang="pt-PT" sz="1700" dirty="0" err="1" smtClean="0"/>
              <a:t>lobbying</a:t>
            </a:r>
            <a:r>
              <a:rPr lang="pt-PT" sz="1700" dirty="0" smtClean="0"/>
              <a:t> to </a:t>
            </a:r>
            <a:r>
              <a:rPr lang="pt-PT" sz="1700" dirty="0" err="1" smtClean="0"/>
              <a:t>avoid</a:t>
            </a:r>
            <a:r>
              <a:rPr lang="pt-PT" sz="1700" dirty="0" smtClean="0"/>
              <a:t> </a:t>
            </a:r>
            <a:r>
              <a:rPr lang="pt-PT" sz="1700" dirty="0" err="1" smtClean="0"/>
              <a:t>the</a:t>
            </a:r>
            <a:r>
              <a:rPr lang="pt-PT" sz="1700" dirty="0" smtClean="0"/>
              <a:t> </a:t>
            </a:r>
            <a:r>
              <a:rPr lang="pt-PT" sz="1700" dirty="0" err="1" smtClean="0"/>
              <a:t>reinforcement</a:t>
            </a:r>
            <a:r>
              <a:rPr lang="pt-PT" sz="1700" dirty="0" smtClean="0"/>
              <a:t> </a:t>
            </a:r>
            <a:r>
              <a:rPr lang="pt-PT" sz="1700" dirty="0" err="1" smtClean="0"/>
              <a:t>of</a:t>
            </a:r>
            <a:r>
              <a:rPr lang="pt-PT" sz="1700" dirty="0" smtClean="0"/>
              <a:t> </a:t>
            </a:r>
            <a:r>
              <a:rPr lang="pt-PT" sz="1700" dirty="0" err="1" smtClean="0"/>
              <a:t>legislation</a:t>
            </a:r>
            <a:r>
              <a:rPr lang="pt-PT" sz="1700" dirty="0" smtClean="0"/>
              <a:t>.</a:t>
            </a:r>
          </a:p>
          <a:p>
            <a:pPr algn="just" defTabSz="914212">
              <a:defRPr/>
            </a:pPr>
            <a:r>
              <a:rPr lang="pt-PT" sz="1700" dirty="0" err="1" smtClean="0"/>
              <a:t>But</a:t>
            </a:r>
            <a:r>
              <a:rPr lang="pt-PT" sz="1700" dirty="0" smtClean="0"/>
              <a:t> </a:t>
            </a:r>
            <a:r>
              <a:rPr lang="pt-PT" sz="1700" dirty="0" err="1" smtClean="0"/>
              <a:t>the</a:t>
            </a:r>
            <a:r>
              <a:rPr lang="pt-PT" sz="1700" dirty="0" smtClean="0"/>
              <a:t> </a:t>
            </a:r>
            <a:r>
              <a:rPr lang="pt-PT" sz="1700" dirty="0" err="1" smtClean="0"/>
              <a:t>evidence</a:t>
            </a:r>
            <a:r>
              <a:rPr lang="pt-PT" sz="1700" dirty="0" smtClean="0"/>
              <a:t> </a:t>
            </a:r>
            <a:r>
              <a:rPr lang="pt-PT" sz="1700" dirty="0" err="1" smtClean="0"/>
              <a:t>gathered</a:t>
            </a:r>
            <a:r>
              <a:rPr lang="pt-PT" sz="1700" dirty="0" smtClean="0"/>
              <a:t> </a:t>
            </a:r>
            <a:r>
              <a:rPr lang="pt-PT" sz="1700" dirty="0" err="1" smtClean="0"/>
              <a:t>suggests</a:t>
            </a:r>
            <a:r>
              <a:rPr lang="pt-PT" sz="1700" dirty="0" smtClean="0"/>
              <a:t> </a:t>
            </a:r>
            <a:r>
              <a:rPr lang="pt-PT" sz="1700" dirty="0" err="1" smtClean="0"/>
              <a:t>that</a:t>
            </a:r>
            <a:r>
              <a:rPr lang="pt-PT" sz="1700" dirty="0" smtClean="0"/>
              <a:t> self </a:t>
            </a:r>
            <a:r>
              <a:rPr lang="pt-PT" sz="1700" dirty="0" err="1" smtClean="0"/>
              <a:t>regulation</a:t>
            </a:r>
            <a:r>
              <a:rPr lang="pt-PT" sz="1700" dirty="0" smtClean="0"/>
              <a:t> does </a:t>
            </a:r>
            <a:r>
              <a:rPr lang="pt-PT" sz="1700" dirty="0" err="1" smtClean="0"/>
              <a:t>not</a:t>
            </a:r>
            <a:r>
              <a:rPr lang="pt-PT" sz="1700" dirty="0" smtClean="0"/>
              <a:t> </a:t>
            </a:r>
            <a:r>
              <a:rPr lang="pt-PT" sz="1700" dirty="0" err="1" smtClean="0"/>
              <a:t>work</a:t>
            </a:r>
            <a:r>
              <a:rPr lang="pt-PT" sz="1700" dirty="0" smtClean="0"/>
              <a:t> </a:t>
            </a:r>
            <a:r>
              <a:rPr lang="pt-PT" sz="1700" dirty="0" err="1" smtClean="0"/>
              <a:t>and</a:t>
            </a:r>
            <a:r>
              <a:rPr lang="pt-PT" sz="1700" dirty="0" smtClean="0"/>
              <a:t> </a:t>
            </a:r>
            <a:r>
              <a:rPr lang="pt-PT" sz="1700" dirty="0" err="1" smtClean="0"/>
              <a:t>is</a:t>
            </a:r>
            <a:r>
              <a:rPr lang="pt-PT" sz="1700" dirty="0" smtClean="0"/>
              <a:t> </a:t>
            </a:r>
            <a:r>
              <a:rPr lang="pt-PT" sz="1700" dirty="0" err="1" smtClean="0"/>
              <a:t>not</a:t>
            </a:r>
            <a:r>
              <a:rPr lang="pt-PT" sz="1700" dirty="0" smtClean="0"/>
              <a:t> </a:t>
            </a:r>
            <a:r>
              <a:rPr lang="pt-PT" sz="1700" dirty="0" err="1" smtClean="0"/>
              <a:t>enought</a:t>
            </a:r>
            <a:r>
              <a:rPr lang="pt-PT" sz="1700" dirty="0" smtClean="0"/>
              <a:t> to </a:t>
            </a:r>
            <a:r>
              <a:rPr lang="pt-PT" sz="1700" dirty="0" err="1" smtClean="0"/>
              <a:t>include</a:t>
            </a:r>
            <a:r>
              <a:rPr lang="pt-PT" sz="1700" dirty="0" smtClean="0"/>
              <a:t> </a:t>
            </a:r>
            <a:r>
              <a:rPr lang="pt-PT" sz="1700" dirty="0" err="1" smtClean="0"/>
              <a:t>other</a:t>
            </a:r>
            <a:r>
              <a:rPr lang="pt-PT" sz="1700" dirty="0" smtClean="0"/>
              <a:t> </a:t>
            </a:r>
            <a:r>
              <a:rPr lang="pt-PT" sz="1700" dirty="0" err="1" smtClean="0"/>
              <a:t>forms</a:t>
            </a:r>
            <a:r>
              <a:rPr lang="pt-PT" sz="1700" dirty="0" smtClean="0"/>
              <a:t> </a:t>
            </a:r>
            <a:r>
              <a:rPr lang="pt-PT" sz="1700" dirty="0" err="1" smtClean="0"/>
              <a:t>of</a:t>
            </a:r>
            <a:r>
              <a:rPr lang="pt-PT" sz="1700" dirty="0" smtClean="0"/>
              <a:t> marketing, </a:t>
            </a:r>
            <a:r>
              <a:rPr lang="pt-PT" sz="1700" dirty="0" err="1" smtClean="0"/>
              <a:t>like</a:t>
            </a:r>
            <a:r>
              <a:rPr lang="pt-PT" sz="1700" dirty="0" smtClean="0"/>
              <a:t> </a:t>
            </a:r>
            <a:r>
              <a:rPr lang="pt-PT" sz="1700" dirty="0" err="1" smtClean="0"/>
              <a:t>the</a:t>
            </a:r>
            <a:r>
              <a:rPr lang="pt-PT" sz="1700" dirty="0" smtClean="0"/>
              <a:t> </a:t>
            </a:r>
            <a:r>
              <a:rPr lang="pt-PT" sz="1700" dirty="0" err="1" smtClean="0"/>
              <a:t>alcohol</a:t>
            </a:r>
            <a:r>
              <a:rPr lang="pt-PT" sz="1700" dirty="0" smtClean="0"/>
              <a:t> </a:t>
            </a:r>
            <a:r>
              <a:rPr lang="pt-PT" sz="1700" dirty="0" err="1" smtClean="0"/>
              <a:t>promotion</a:t>
            </a:r>
            <a:r>
              <a:rPr lang="pt-PT" sz="1700" dirty="0" smtClean="0"/>
              <a:t> </a:t>
            </a:r>
            <a:r>
              <a:rPr lang="pt-PT" sz="1700" dirty="0" err="1" smtClean="0"/>
              <a:t>strategies</a:t>
            </a:r>
            <a:r>
              <a:rPr lang="pt-PT" sz="1700" dirty="0" smtClean="0"/>
              <a:t>.</a:t>
            </a:r>
          </a:p>
          <a:p>
            <a:pPr algn="just" defTabSz="914212">
              <a:defRPr/>
            </a:pPr>
            <a:r>
              <a:rPr lang="pt-PT" sz="1700" dirty="0" smtClean="0"/>
              <a:t>In </a:t>
            </a:r>
            <a:r>
              <a:rPr lang="pt-PT" sz="1700" dirty="0" err="1" smtClean="0"/>
              <a:t>the</a:t>
            </a:r>
            <a:r>
              <a:rPr lang="pt-PT" sz="1700" dirty="0" smtClean="0"/>
              <a:t> </a:t>
            </a:r>
            <a:r>
              <a:rPr lang="pt-PT" sz="1700" dirty="0" err="1" smtClean="0"/>
              <a:t>nest</a:t>
            </a:r>
            <a:r>
              <a:rPr lang="pt-PT" sz="1700" dirty="0" smtClean="0"/>
              <a:t> slides </a:t>
            </a:r>
            <a:r>
              <a:rPr lang="pt-PT" sz="1700" dirty="0" err="1" smtClean="0"/>
              <a:t>several</a:t>
            </a:r>
            <a:r>
              <a:rPr lang="pt-PT" sz="1700" dirty="0" smtClean="0"/>
              <a:t> </a:t>
            </a:r>
            <a:r>
              <a:rPr lang="pt-PT" sz="1700" dirty="0" err="1" smtClean="0"/>
              <a:t>examples</a:t>
            </a:r>
            <a:r>
              <a:rPr lang="pt-PT" sz="1700" dirty="0" smtClean="0"/>
              <a:t> are </a:t>
            </a:r>
            <a:r>
              <a:rPr lang="pt-PT" sz="1700" dirty="0" err="1" smtClean="0"/>
              <a:t>shown</a:t>
            </a:r>
            <a:r>
              <a:rPr lang="pt-PT" sz="1700" dirty="0" smtClean="0"/>
              <a:t>: </a:t>
            </a:r>
          </a:p>
        </p:txBody>
      </p:sp>
      <p:sp>
        <p:nvSpPr>
          <p:cNvPr id="4" name="Marcador de Posição do Número do Diapositivo 3"/>
          <p:cNvSpPr>
            <a:spLocks noGrp="1"/>
          </p:cNvSpPr>
          <p:nvPr>
            <p:ph type="sldNum" sz="quarter" idx="10"/>
          </p:nvPr>
        </p:nvSpPr>
        <p:spPr/>
        <p:txBody>
          <a:bodyPr/>
          <a:lstStyle/>
          <a:p>
            <a:fld id="{0E235CF7-18CB-4AC8-A973-CEC73F8C4BD0}" type="slidenum">
              <a:rPr lang="pt-PT" smtClean="0"/>
              <a:pPr/>
              <a:t>9</a:t>
            </a:fld>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2"/>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8" name="Marcador de Posição do Rodapé 7"/>
          <p:cNvSpPr>
            <a:spLocks noGrp="1"/>
          </p:cNvSpPr>
          <p:nvPr>
            <p:ph type="ftr" sz="quarter" idx="11"/>
          </p:nvPr>
        </p:nvSpPr>
        <p:spPr/>
        <p:txBody>
          <a:bodyPr/>
          <a:lstStyle/>
          <a:p>
            <a:endParaRPr lang="pt-PT">
              <a:solidFill>
                <a:prstClr val="black">
                  <a:tint val="75000"/>
                </a:prstClr>
              </a:solidFill>
            </a:endParaRPr>
          </a:p>
        </p:txBody>
      </p:sp>
      <p:sp>
        <p:nvSpPr>
          <p:cNvPr id="9" name="Marcador de Posição do Número do Diapositivo 8"/>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4" name="Marcador de Posição do Rodapé 3"/>
          <p:cNvSpPr>
            <a:spLocks noGrp="1"/>
          </p:cNvSpPr>
          <p:nvPr>
            <p:ph type="ftr" sz="quarter" idx="11"/>
          </p:nvPr>
        </p:nvSpPr>
        <p:spPr/>
        <p:txBody>
          <a:bodyPr/>
          <a:lstStyle/>
          <a:p>
            <a:endParaRPr lang="pt-PT">
              <a:solidFill>
                <a:prstClr val="black">
                  <a:tint val="75000"/>
                </a:prstClr>
              </a:solidFill>
            </a:endParaRPr>
          </a:p>
        </p:txBody>
      </p:sp>
      <p:sp>
        <p:nvSpPr>
          <p:cNvPr id="5" name="Marcador de Posição do Número do Diapositivo 4"/>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3" name="Marcador de Posição do Rodapé 2"/>
          <p:cNvSpPr>
            <a:spLocks noGrp="1"/>
          </p:cNvSpPr>
          <p:nvPr>
            <p:ph type="ftr" sz="quarter" idx="11"/>
          </p:nvPr>
        </p:nvSpPr>
        <p:spPr/>
        <p:txBody>
          <a:bodyPr/>
          <a:lstStyle/>
          <a:p>
            <a:endParaRPr lang="pt-PT">
              <a:solidFill>
                <a:prstClr val="black">
                  <a:tint val="75000"/>
                </a:prstClr>
              </a:solidFill>
            </a:endParaRPr>
          </a:p>
        </p:txBody>
      </p:sp>
      <p:sp>
        <p:nvSpPr>
          <p:cNvPr id="4" name="Marcador de Posição do Número do Diapositivo 3"/>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40"/>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40"/>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7"/>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2"/>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8" name="Marcador de Posição do Rodapé 7"/>
          <p:cNvSpPr>
            <a:spLocks noGrp="1"/>
          </p:cNvSpPr>
          <p:nvPr>
            <p:ph type="ftr" sz="quarter" idx="11"/>
          </p:nvPr>
        </p:nvSpPr>
        <p:spPr/>
        <p:txBody>
          <a:bodyPr/>
          <a:lstStyle/>
          <a:p>
            <a:endParaRPr lang="pt-PT">
              <a:solidFill>
                <a:prstClr val="black">
                  <a:tint val="75000"/>
                </a:prstClr>
              </a:solidFill>
            </a:endParaRPr>
          </a:p>
        </p:txBody>
      </p:sp>
      <p:sp>
        <p:nvSpPr>
          <p:cNvPr id="9" name="Marcador de Posição do Número do Diapositivo 8"/>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4" name="Marcador de Posição do Rodapé 3"/>
          <p:cNvSpPr>
            <a:spLocks noGrp="1"/>
          </p:cNvSpPr>
          <p:nvPr>
            <p:ph type="ftr" sz="quarter" idx="11"/>
          </p:nvPr>
        </p:nvSpPr>
        <p:spPr/>
        <p:txBody>
          <a:bodyPr/>
          <a:lstStyle/>
          <a:p>
            <a:endParaRPr lang="pt-PT">
              <a:solidFill>
                <a:prstClr val="black">
                  <a:tint val="75000"/>
                </a:prstClr>
              </a:solidFill>
            </a:endParaRPr>
          </a:p>
        </p:txBody>
      </p:sp>
      <p:sp>
        <p:nvSpPr>
          <p:cNvPr id="5" name="Marcador de Posição do Número do Diapositivo 4"/>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3" name="Marcador de Posição do Rodapé 2"/>
          <p:cNvSpPr>
            <a:spLocks noGrp="1"/>
          </p:cNvSpPr>
          <p:nvPr>
            <p:ph type="ftr" sz="quarter" idx="11"/>
          </p:nvPr>
        </p:nvSpPr>
        <p:spPr/>
        <p:txBody>
          <a:bodyPr/>
          <a:lstStyle/>
          <a:p>
            <a:endParaRPr lang="pt-PT">
              <a:solidFill>
                <a:prstClr val="black">
                  <a:tint val="75000"/>
                </a:prstClr>
              </a:solidFill>
            </a:endParaRPr>
          </a:p>
        </p:txBody>
      </p:sp>
      <p:sp>
        <p:nvSpPr>
          <p:cNvPr id="4" name="Marcador de Posição do Número do Diapositivo 3"/>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40"/>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40"/>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Esquema Personalizado">
    <p:spTree>
      <p:nvGrpSpPr>
        <p:cNvPr id="1" name=""/>
        <p:cNvGrpSpPr/>
        <p:nvPr/>
      </p:nvGrpSpPr>
      <p:grpSpPr>
        <a:xfrm>
          <a:off x="0" y="0"/>
          <a:ext cx="0" cy="0"/>
          <a:chOff x="0" y="0"/>
          <a:chExt cx="0" cy="0"/>
        </a:xfrm>
      </p:grpSpPr>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3256298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type="title">
  <p:cSld name="1_Diapositivo de título">
    <p:spTree>
      <p:nvGrpSpPr>
        <p:cNvPr id="1" name=""/>
        <p:cNvGrpSpPr/>
        <p:nvPr/>
      </p:nvGrpSpPr>
      <p:grpSpPr>
        <a:xfrm>
          <a:off x="0" y="0"/>
          <a:ext cx="0" cy="0"/>
          <a:chOff x="0" y="0"/>
          <a:chExt cx="0" cy="0"/>
        </a:xfrm>
      </p:grpSpPr>
    </p:spTree>
  </p:cSld>
  <p:clrMapOvr>
    <a:masterClrMapping/>
  </p:clrMapOvr>
  <p:transition spd="med"/>
</p:sldLayout>
</file>

<file path=ppt/slideLayouts/slideLayout132.xml><?xml version="1.0" encoding="utf-8"?>
<p:sldLayout xmlns:a="http://schemas.openxmlformats.org/drawingml/2006/main" xmlns:r="http://schemas.openxmlformats.org/officeDocument/2006/relationships" xmlns:p="http://schemas.openxmlformats.org/presentationml/2006/main" type="objOnly">
  <p:cSld name="Objecto">
    <p:spTree>
      <p:nvGrpSpPr>
        <p:cNvPr id="1" name=""/>
        <p:cNvGrpSpPr/>
        <p:nvPr/>
      </p:nvGrpSpPr>
      <p:grpSpPr>
        <a:xfrm>
          <a:off x="0" y="0"/>
          <a:ext cx="0" cy="0"/>
          <a:chOff x="0" y="0"/>
          <a:chExt cx="0" cy="0"/>
        </a:xfrm>
      </p:grpSpPr>
      <p:sp>
        <p:nvSpPr>
          <p:cNvPr id="2" name="Marcador de Posição de Conteúdo 1"/>
          <p:cNvSpPr>
            <a:spLocks noGrp="1"/>
          </p:cNvSpPr>
          <p:nvPr>
            <p:ph/>
          </p:nvPr>
        </p:nvSpPr>
        <p:spPr>
          <a:xfrm>
            <a:off x="457200" y="277813"/>
            <a:ext cx="8229600" cy="5853112"/>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3" name="Marcador de Posição da Data 2"/>
          <p:cNvSpPr>
            <a:spLocks noGrp="1"/>
          </p:cNvSpPr>
          <p:nvPr>
            <p:ph type="dt" sz="half" idx="10"/>
          </p:nvPr>
        </p:nvSpPr>
        <p:spPr>
          <a:xfrm>
            <a:off x="457200" y="6248400"/>
            <a:ext cx="2133600" cy="457200"/>
          </a:xfrm>
          <a:prstGeom prst="rect">
            <a:avLst/>
          </a:prstGeom>
        </p:spPr>
        <p:txBody>
          <a:bodyPr/>
          <a:lstStyle>
            <a:lvl1pPr>
              <a:defRPr/>
            </a:lvl1pPr>
          </a:lstStyle>
          <a:p>
            <a:pPr>
              <a:defRPr/>
            </a:pPr>
            <a:endParaRPr lang="pt-PT">
              <a:solidFill>
                <a:srgbClr val="000000"/>
              </a:solidFill>
              <a:latin typeface="Arial" pitchFamily="34" charset="0"/>
            </a:endParaRPr>
          </a:p>
        </p:txBody>
      </p:sp>
      <p:sp>
        <p:nvSpPr>
          <p:cNvPr id="4" name="Marcador de Posição do Rodapé 3"/>
          <p:cNvSpPr>
            <a:spLocks noGrp="1"/>
          </p:cNvSpPr>
          <p:nvPr>
            <p:ph type="ftr" sz="quarter" idx="11"/>
          </p:nvPr>
        </p:nvSpPr>
        <p:spPr>
          <a:xfrm>
            <a:off x="3124200" y="6248400"/>
            <a:ext cx="2895600" cy="457200"/>
          </a:xfrm>
          <a:prstGeom prst="rect">
            <a:avLst/>
          </a:prstGeom>
        </p:spPr>
        <p:txBody>
          <a:bodyPr/>
          <a:lstStyle>
            <a:lvl1pPr>
              <a:defRPr/>
            </a:lvl1pPr>
          </a:lstStyle>
          <a:p>
            <a:pPr>
              <a:defRPr/>
            </a:pPr>
            <a:endParaRPr lang="pt-PT">
              <a:solidFill>
                <a:srgbClr val="000000"/>
              </a:solidFill>
              <a:latin typeface="Arial" pitchFamily="34" charset="0"/>
            </a:endParaRPr>
          </a:p>
        </p:txBody>
      </p:sp>
      <p:sp>
        <p:nvSpPr>
          <p:cNvPr id="5" name="Marcador de Posição do Número do Diapositivo 4"/>
          <p:cNvSpPr>
            <a:spLocks noGrp="1"/>
          </p:cNvSpPr>
          <p:nvPr>
            <p:ph type="sldNum" sz="quarter" idx="12"/>
          </p:nvPr>
        </p:nvSpPr>
        <p:spPr>
          <a:xfrm>
            <a:off x="6553200" y="6248400"/>
            <a:ext cx="2133600" cy="457200"/>
          </a:xfrm>
        </p:spPr>
        <p:txBody>
          <a:bodyPr/>
          <a:lstStyle>
            <a:lvl1pPr>
              <a:defRPr/>
            </a:lvl1pPr>
          </a:lstStyle>
          <a:p>
            <a:pPr>
              <a:defRPr/>
            </a:pPr>
            <a:fld id="{20EF22DE-9769-499C-9A25-A8CC0E979988}" type="slidenum">
              <a:rPr lang="pt-PT">
                <a:solidFill>
                  <a:srgbClr val="000000"/>
                </a:solidFill>
              </a:rPr>
              <a:pPr>
                <a:defRPr/>
              </a:pPr>
              <a:t>‹nº›</a:t>
            </a:fld>
            <a:endParaRPr lang="pt-PT">
              <a:solidFill>
                <a:srgbClr val="000000"/>
              </a:solidFill>
            </a:endParaRPr>
          </a:p>
        </p:txBody>
      </p:sp>
    </p:spTree>
  </p:cSld>
  <p:clrMapOvr>
    <a:masterClrMapping/>
  </p:clrMapOvr>
  <p:transition>
    <p:zoom/>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pt-PT"/>
          </a:p>
        </p:txBody>
      </p:sp>
      <p:sp>
        <p:nvSpPr>
          <p:cNvPr id="4" name="Date Placeholder 3"/>
          <p:cNvSpPr>
            <a:spLocks noGrp="1"/>
          </p:cNvSpPr>
          <p:nvPr>
            <p:ph type="dt" sz="half" idx="10"/>
          </p:nvPr>
        </p:nvSpPr>
        <p:spPr/>
        <p:txBody>
          <a:bodyPr/>
          <a:lstStyle>
            <a:lvl1pPr>
              <a:defRPr/>
            </a:lvl1pPr>
          </a:lstStyle>
          <a:p>
            <a:pPr>
              <a:defRPr/>
            </a:pPr>
            <a:fld id="{316BFAB1-38E3-487C-8FC5-A29221ABFC6C}"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31315E72-EB5D-43A1-BE29-6809A346622C}" type="slidenum">
              <a:rPr lang="pt-PT"/>
              <a:pPr>
                <a:defRPr/>
              </a:pPr>
              <a:t>‹nº›</a:t>
            </a:fld>
            <a:endParaRPr lang="pt-PT"/>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cSld name="1_Diapositivo de título">
    <p:spTree>
      <p:nvGrpSpPr>
        <p:cNvPr id="1" name=""/>
        <p:cNvGrpSpPr/>
        <p:nvPr/>
      </p:nvGrpSpPr>
      <p:grpSpPr>
        <a:xfrm>
          <a:off x="0" y="0"/>
          <a:ext cx="0" cy="0"/>
          <a:chOff x="0" y="0"/>
          <a:chExt cx="0" cy="0"/>
        </a:xfrm>
      </p:grpSpPr>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lvl1pPr>
              <a:defRPr/>
            </a:lvl1pPr>
          </a:lstStyle>
          <a:p>
            <a:pPr>
              <a:defRPr/>
            </a:pPr>
            <a:fld id="{C78E411B-A10F-4799-A7EF-BD4C4471FCC1}"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BEF49146-DFDC-43C5-BEF7-0DD6512DFC87}" type="slidenum">
              <a:rPr lang="pt-PT"/>
              <a:pPr>
                <a:defRPr/>
              </a:pPr>
              <a:t>‹nº›</a:t>
            </a:fld>
            <a:endParaRPr lang="pt-P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96C1A46-D64F-4444-9FDB-8B2272EF1EAD}"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B19D2AC5-016D-4FA1-AFA4-73A85FF84B09}" type="slidenum">
              <a:rPr lang="pt-PT"/>
              <a:pPr>
                <a:defRPr/>
              </a:pPr>
              <a:t>‹nº›</a:t>
            </a:fld>
            <a:endParaRPr lang="pt-P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Date Placeholder 3"/>
          <p:cNvSpPr>
            <a:spLocks noGrp="1"/>
          </p:cNvSpPr>
          <p:nvPr>
            <p:ph type="dt" sz="half" idx="10"/>
          </p:nvPr>
        </p:nvSpPr>
        <p:spPr/>
        <p:txBody>
          <a:bodyPr/>
          <a:lstStyle>
            <a:lvl1pPr>
              <a:defRPr/>
            </a:lvl1pPr>
          </a:lstStyle>
          <a:p>
            <a:pPr>
              <a:defRPr/>
            </a:pPr>
            <a:fld id="{2C79DF5D-D1D5-4C6A-B692-74DD8BD2F869}" type="datetimeFigureOut">
              <a:rPr lang="pt-PT"/>
              <a:pPr>
                <a:defRPr/>
              </a:pPr>
              <a:t>23/10/2017</a:t>
            </a:fld>
            <a:endParaRPr lang="pt-PT"/>
          </a:p>
        </p:txBody>
      </p:sp>
      <p:sp>
        <p:nvSpPr>
          <p:cNvPr id="6" name="Footer Placeholder 4"/>
          <p:cNvSpPr>
            <a:spLocks noGrp="1"/>
          </p:cNvSpPr>
          <p:nvPr>
            <p:ph type="ftr" sz="quarter" idx="11"/>
          </p:nvPr>
        </p:nvSpPr>
        <p:spPr/>
        <p:txBody>
          <a:bodyPr/>
          <a:lstStyle>
            <a:lvl1pPr>
              <a:defRPr/>
            </a:lvl1pPr>
          </a:lstStyle>
          <a:p>
            <a:pPr>
              <a:defRPr/>
            </a:pPr>
            <a:endParaRPr lang="pt-PT"/>
          </a:p>
        </p:txBody>
      </p:sp>
      <p:sp>
        <p:nvSpPr>
          <p:cNvPr id="7" name="Slide Number Placeholder 5"/>
          <p:cNvSpPr>
            <a:spLocks noGrp="1"/>
          </p:cNvSpPr>
          <p:nvPr>
            <p:ph type="sldNum" sz="quarter" idx="12"/>
          </p:nvPr>
        </p:nvSpPr>
        <p:spPr/>
        <p:txBody>
          <a:bodyPr/>
          <a:lstStyle>
            <a:lvl1pPr>
              <a:defRPr/>
            </a:lvl1pPr>
          </a:lstStyle>
          <a:p>
            <a:pPr>
              <a:defRPr/>
            </a:pPr>
            <a:fld id="{0DE8653B-806D-491A-8BDB-036F655DAB94}" type="slidenum">
              <a:rPr lang="pt-PT"/>
              <a:pPr>
                <a:defRPr/>
              </a:pPr>
              <a:t>‹nº›</a:t>
            </a:fld>
            <a:endParaRPr lang="pt-PT"/>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Date Placeholder 3"/>
          <p:cNvSpPr>
            <a:spLocks noGrp="1"/>
          </p:cNvSpPr>
          <p:nvPr>
            <p:ph type="dt" sz="half" idx="10"/>
          </p:nvPr>
        </p:nvSpPr>
        <p:spPr/>
        <p:txBody>
          <a:bodyPr/>
          <a:lstStyle>
            <a:lvl1pPr>
              <a:defRPr/>
            </a:lvl1pPr>
          </a:lstStyle>
          <a:p>
            <a:pPr>
              <a:defRPr/>
            </a:pPr>
            <a:fld id="{15A59FC2-F900-445C-AA37-CBD372EE81AB}" type="datetimeFigureOut">
              <a:rPr lang="pt-PT"/>
              <a:pPr>
                <a:defRPr/>
              </a:pPr>
              <a:t>23/10/2017</a:t>
            </a:fld>
            <a:endParaRPr lang="pt-PT"/>
          </a:p>
        </p:txBody>
      </p:sp>
      <p:sp>
        <p:nvSpPr>
          <p:cNvPr id="8" name="Footer Placeholder 4"/>
          <p:cNvSpPr>
            <a:spLocks noGrp="1"/>
          </p:cNvSpPr>
          <p:nvPr>
            <p:ph type="ftr" sz="quarter" idx="11"/>
          </p:nvPr>
        </p:nvSpPr>
        <p:spPr/>
        <p:txBody>
          <a:bodyPr/>
          <a:lstStyle>
            <a:lvl1pPr>
              <a:defRPr/>
            </a:lvl1pPr>
          </a:lstStyle>
          <a:p>
            <a:pPr>
              <a:defRPr/>
            </a:pPr>
            <a:endParaRPr lang="pt-PT"/>
          </a:p>
        </p:txBody>
      </p:sp>
      <p:sp>
        <p:nvSpPr>
          <p:cNvPr id="9" name="Slide Number Placeholder 5"/>
          <p:cNvSpPr>
            <a:spLocks noGrp="1"/>
          </p:cNvSpPr>
          <p:nvPr>
            <p:ph type="sldNum" sz="quarter" idx="12"/>
          </p:nvPr>
        </p:nvSpPr>
        <p:spPr/>
        <p:txBody>
          <a:bodyPr/>
          <a:lstStyle>
            <a:lvl1pPr>
              <a:defRPr/>
            </a:lvl1pPr>
          </a:lstStyle>
          <a:p>
            <a:pPr>
              <a:defRPr/>
            </a:pPr>
            <a:fld id="{4B8F0E56-9F5E-4AAC-8C57-80523175CADE}" type="slidenum">
              <a:rPr lang="pt-PT"/>
              <a:pPr>
                <a:defRPr/>
              </a:pPr>
              <a:t>‹nº›</a:t>
            </a:fld>
            <a:endParaRPr lang="pt-PT"/>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Date Placeholder 3"/>
          <p:cNvSpPr>
            <a:spLocks noGrp="1"/>
          </p:cNvSpPr>
          <p:nvPr>
            <p:ph type="dt" sz="half" idx="10"/>
          </p:nvPr>
        </p:nvSpPr>
        <p:spPr/>
        <p:txBody>
          <a:bodyPr/>
          <a:lstStyle>
            <a:lvl1pPr>
              <a:defRPr/>
            </a:lvl1pPr>
          </a:lstStyle>
          <a:p>
            <a:pPr>
              <a:defRPr/>
            </a:pPr>
            <a:fld id="{F9604365-27B1-4688-B2E4-BD416CBDBF6F}" type="datetimeFigureOut">
              <a:rPr lang="pt-PT"/>
              <a:pPr>
                <a:defRPr/>
              </a:pPr>
              <a:t>23/10/2017</a:t>
            </a:fld>
            <a:endParaRPr lang="pt-PT"/>
          </a:p>
        </p:txBody>
      </p:sp>
      <p:sp>
        <p:nvSpPr>
          <p:cNvPr id="4" name="Footer Placeholder 4"/>
          <p:cNvSpPr>
            <a:spLocks noGrp="1"/>
          </p:cNvSpPr>
          <p:nvPr>
            <p:ph type="ftr" sz="quarter" idx="11"/>
          </p:nvPr>
        </p:nvSpPr>
        <p:spPr/>
        <p:txBody>
          <a:bodyPr/>
          <a:lstStyle>
            <a:lvl1pPr>
              <a:defRPr/>
            </a:lvl1pPr>
          </a:lstStyle>
          <a:p>
            <a:pPr>
              <a:defRPr/>
            </a:pPr>
            <a:endParaRPr lang="pt-PT"/>
          </a:p>
        </p:txBody>
      </p:sp>
      <p:sp>
        <p:nvSpPr>
          <p:cNvPr id="5" name="Slide Number Placeholder 5"/>
          <p:cNvSpPr>
            <a:spLocks noGrp="1"/>
          </p:cNvSpPr>
          <p:nvPr>
            <p:ph type="sldNum" sz="quarter" idx="12"/>
          </p:nvPr>
        </p:nvSpPr>
        <p:spPr/>
        <p:txBody>
          <a:bodyPr/>
          <a:lstStyle>
            <a:lvl1pPr>
              <a:defRPr/>
            </a:lvl1pPr>
          </a:lstStyle>
          <a:p>
            <a:pPr>
              <a:defRPr/>
            </a:pPr>
            <a:fld id="{6DACD46C-4DAC-4743-95C2-E9B9ECE0BBE6}" type="slidenum">
              <a:rPr lang="pt-PT"/>
              <a:pPr>
                <a:defRPr/>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F789FE7-B11B-479C-8C98-88526EB448D3}" type="datetimeFigureOut">
              <a:rPr lang="pt-PT"/>
              <a:pPr>
                <a:defRPr/>
              </a:pPr>
              <a:t>23/10/2017</a:t>
            </a:fld>
            <a:endParaRPr lang="pt-PT"/>
          </a:p>
        </p:txBody>
      </p:sp>
      <p:sp>
        <p:nvSpPr>
          <p:cNvPr id="3" name="Footer Placeholder 4"/>
          <p:cNvSpPr>
            <a:spLocks noGrp="1"/>
          </p:cNvSpPr>
          <p:nvPr>
            <p:ph type="ftr" sz="quarter" idx="11"/>
          </p:nvPr>
        </p:nvSpPr>
        <p:spPr/>
        <p:txBody>
          <a:bodyPr/>
          <a:lstStyle>
            <a:lvl1pPr>
              <a:defRPr/>
            </a:lvl1pPr>
          </a:lstStyle>
          <a:p>
            <a:pPr>
              <a:defRPr/>
            </a:pPr>
            <a:endParaRPr lang="pt-PT"/>
          </a:p>
        </p:txBody>
      </p:sp>
      <p:sp>
        <p:nvSpPr>
          <p:cNvPr id="4" name="Slide Number Placeholder 5"/>
          <p:cNvSpPr>
            <a:spLocks noGrp="1"/>
          </p:cNvSpPr>
          <p:nvPr>
            <p:ph type="sldNum" sz="quarter" idx="12"/>
          </p:nvPr>
        </p:nvSpPr>
        <p:spPr/>
        <p:txBody>
          <a:bodyPr/>
          <a:lstStyle>
            <a:lvl1pPr>
              <a:defRPr/>
            </a:lvl1pPr>
          </a:lstStyle>
          <a:p>
            <a:pPr>
              <a:defRPr/>
            </a:pPr>
            <a:fld id="{1809CC7D-42F2-49D9-86A4-DCBCCF6E11B3}" type="slidenum">
              <a:rPr lang="pt-PT"/>
              <a:pPr>
                <a:defRPr/>
              </a:pPr>
              <a:t>‹nº›</a:t>
            </a:fld>
            <a:endParaRPr lang="pt-PT"/>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A2F61C6-CF66-4B4F-ABEF-A9C1B2BA4066}" type="datetimeFigureOut">
              <a:rPr lang="pt-PT"/>
              <a:pPr>
                <a:defRPr/>
              </a:pPr>
              <a:t>23/10/2017</a:t>
            </a:fld>
            <a:endParaRPr lang="pt-PT"/>
          </a:p>
        </p:txBody>
      </p:sp>
      <p:sp>
        <p:nvSpPr>
          <p:cNvPr id="6" name="Footer Placeholder 4"/>
          <p:cNvSpPr>
            <a:spLocks noGrp="1"/>
          </p:cNvSpPr>
          <p:nvPr>
            <p:ph type="ftr" sz="quarter" idx="11"/>
          </p:nvPr>
        </p:nvSpPr>
        <p:spPr/>
        <p:txBody>
          <a:bodyPr/>
          <a:lstStyle>
            <a:lvl1pPr>
              <a:defRPr/>
            </a:lvl1pPr>
          </a:lstStyle>
          <a:p>
            <a:pPr>
              <a:defRPr/>
            </a:pPr>
            <a:endParaRPr lang="pt-PT"/>
          </a:p>
        </p:txBody>
      </p:sp>
      <p:sp>
        <p:nvSpPr>
          <p:cNvPr id="7" name="Slide Number Placeholder 5"/>
          <p:cNvSpPr>
            <a:spLocks noGrp="1"/>
          </p:cNvSpPr>
          <p:nvPr>
            <p:ph type="sldNum" sz="quarter" idx="12"/>
          </p:nvPr>
        </p:nvSpPr>
        <p:spPr/>
        <p:txBody>
          <a:bodyPr/>
          <a:lstStyle>
            <a:lvl1pPr>
              <a:defRPr/>
            </a:lvl1pPr>
          </a:lstStyle>
          <a:p>
            <a:pPr>
              <a:defRPr/>
            </a:pPr>
            <a:fld id="{C4F55FD0-399B-436D-BBA1-27EE895F9D49}" type="slidenum">
              <a:rPr lang="pt-PT"/>
              <a:pPr>
                <a:defRPr/>
              </a:pPr>
              <a:t>‹nº›</a:t>
            </a:fld>
            <a:endParaRPr lang="pt-PT"/>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2433CFC-D66F-49D1-ACEA-6FBC9E71DFDB}" type="datetimeFigureOut">
              <a:rPr lang="pt-PT"/>
              <a:pPr>
                <a:defRPr/>
              </a:pPr>
              <a:t>23/10/2017</a:t>
            </a:fld>
            <a:endParaRPr lang="pt-PT"/>
          </a:p>
        </p:txBody>
      </p:sp>
      <p:sp>
        <p:nvSpPr>
          <p:cNvPr id="6" name="Footer Placeholder 4"/>
          <p:cNvSpPr>
            <a:spLocks noGrp="1"/>
          </p:cNvSpPr>
          <p:nvPr>
            <p:ph type="ftr" sz="quarter" idx="11"/>
          </p:nvPr>
        </p:nvSpPr>
        <p:spPr/>
        <p:txBody>
          <a:bodyPr/>
          <a:lstStyle>
            <a:lvl1pPr>
              <a:defRPr/>
            </a:lvl1pPr>
          </a:lstStyle>
          <a:p>
            <a:pPr>
              <a:defRPr/>
            </a:pPr>
            <a:endParaRPr lang="pt-PT"/>
          </a:p>
        </p:txBody>
      </p:sp>
      <p:sp>
        <p:nvSpPr>
          <p:cNvPr id="7" name="Slide Number Placeholder 5"/>
          <p:cNvSpPr>
            <a:spLocks noGrp="1"/>
          </p:cNvSpPr>
          <p:nvPr>
            <p:ph type="sldNum" sz="quarter" idx="12"/>
          </p:nvPr>
        </p:nvSpPr>
        <p:spPr/>
        <p:txBody>
          <a:bodyPr/>
          <a:lstStyle>
            <a:lvl1pPr>
              <a:defRPr/>
            </a:lvl1pPr>
          </a:lstStyle>
          <a:p>
            <a:pPr>
              <a:defRPr/>
            </a:pPr>
            <a:fld id="{87DB6C69-8110-4B72-8B26-AA2F87EA0BAA}" type="slidenum">
              <a:rPr lang="pt-PT"/>
              <a:pPr>
                <a:defRPr/>
              </a:pPr>
              <a:t>‹nº›</a:t>
            </a:fld>
            <a:endParaRPr lang="pt-PT"/>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lvl1pPr>
              <a:defRPr/>
            </a:lvl1pPr>
          </a:lstStyle>
          <a:p>
            <a:pPr>
              <a:defRPr/>
            </a:pPr>
            <a:fld id="{C50FD533-FF69-4352-87B5-1869210ABD2C}"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1494BE2E-F95F-4F45-9314-922A17253B7F}" type="slidenum">
              <a:rPr lang="pt-PT"/>
              <a:pPr>
                <a:defRPr/>
              </a:pPr>
              <a:t>‹nº›</a:t>
            </a:fld>
            <a:endParaRPr lang="pt-PT"/>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lvl1pPr>
              <a:defRPr/>
            </a:lvl1pPr>
          </a:lstStyle>
          <a:p>
            <a:pPr>
              <a:defRPr/>
            </a:pPr>
            <a:fld id="{F4482812-A120-4585-8959-8208EC22C689}"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F8BC77E7-65F8-401D-A2DD-C9FE6F0AC959}" type="slidenum">
              <a:rPr lang="pt-PT"/>
              <a:pPr>
                <a:defRPr/>
              </a:pPr>
              <a:t>‹nº›</a:t>
            </a:fld>
            <a:endParaRPr lang="pt-PT"/>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Date Placeholder 3"/>
          <p:cNvSpPr>
            <a:spLocks noGrp="1"/>
          </p:cNvSpPr>
          <p:nvPr>
            <p:ph type="dt" sz="half" idx="10"/>
          </p:nvPr>
        </p:nvSpPr>
        <p:spPr/>
        <p:txBody>
          <a:bodyPr/>
          <a:lstStyle>
            <a:lvl1pPr>
              <a:defRPr/>
            </a:lvl1pPr>
          </a:lstStyle>
          <a:p>
            <a:pPr>
              <a:defRPr/>
            </a:pPr>
            <a:fld id="{CB9AB425-73F4-43F8-B9F4-5131B2C87012}" type="datetimeFigureOut">
              <a:rPr lang="pt-PT"/>
              <a:pPr>
                <a:defRPr/>
              </a:pPr>
              <a:t>23/10/2017</a:t>
            </a:fld>
            <a:endParaRPr lang="pt-PT"/>
          </a:p>
        </p:txBody>
      </p:sp>
      <p:sp>
        <p:nvSpPr>
          <p:cNvPr id="4" name="Footer Placeholder 4"/>
          <p:cNvSpPr>
            <a:spLocks noGrp="1"/>
          </p:cNvSpPr>
          <p:nvPr>
            <p:ph type="ftr" sz="quarter" idx="11"/>
          </p:nvPr>
        </p:nvSpPr>
        <p:spPr/>
        <p:txBody>
          <a:bodyPr/>
          <a:lstStyle>
            <a:lvl1pPr>
              <a:defRPr/>
            </a:lvl1pPr>
          </a:lstStyle>
          <a:p>
            <a:pPr>
              <a:defRPr/>
            </a:pPr>
            <a:endParaRPr lang="pt-PT"/>
          </a:p>
        </p:txBody>
      </p:sp>
      <p:sp>
        <p:nvSpPr>
          <p:cNvPr id="5" name="Slide Number Placeholder 5"/>
          <p:cNvSpPr>
            <a:spLocks noGrp="1"/>
          </p:cNvSpPr>
          <p:nvPr>
            <p:ph type="sldNum" sz="quarter" idx="12"/>
          </p:nvPr>
        </p:nvSpPr>
        <p:spPr/>
        <p:txBody>
          <a:bodyPr/>
          <a:lstStyle>
            <a:lvl1pPr>
              <a:defRPr/>
            </a:lvl1pPr>
          </a:lstStyle>
          <a:p>
            <a:pPr>
              <a:defRPr/>
            </a:pPr>
            <a:fld id="{9DA01066-7B97-49CB-BF7E-C7F64ACA915D}" type="slidenum">
              <a:rPr lang="pt-PT"/>
              <a:pPr>
                <a:defRPr/>
              </a:pPr>
              <a:t>‹nº›</a:t>
            </a:fld>
            <a:endParaRPr lang="pt-PT"/>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pt-PT"/>
          </a:p>
        </p:txBody>
      </p:sp>
      <p:sp>
        <p:nvSpPr>
          <p:cNvPr id="4" name="Date Placeholder 3"/>
          <p:cNvSpPr>
            <a:spLocks noGrp="1"/>
          </p:cNvSpPr>
          <p:nvPr>
            <p:ph type="dt" sz="half" idx="10"/>
          </p:nvPr>
        </p:nvSpPr>
        <p:spPr/>
        <p:txBody>
          <a:bodyPr/>
          <a:lstStyle>
            <a:lvl1pPr>
              <a:defRPr/>
            </a:lvl1pPr>
          </a:lstStyle>
          <a:p>
            <a:pPr>
              <a:defRPr/>
            </a:pPr>
            <a:fld id="{7BF84841-84F0-486B-BF77-CFACF831784F}"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BC755F06-F271-448A-A124-10972229B2F5}" type="slidenum">
              <a:rPr lang="pt-PT"/>
              <a:pPr>
                <a:defRPr/>
              </a:pPr>
              <a:t>‹nº›</a:t>
            </a:fld>
            <a:endParaRPr lang="pt-PT"/>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lvl1pPr>
              <a:defRPr/>
            </a:lvl1pPr>
          </a:lstStyle>
          <a:p>
            <a:pPr>
              <a:defRPr/>
            </a:pPr>
            <a:fld id="{5AA9A5F6-3ADA-41FA-9311-D8CC489E067A}"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1C86202D-A48C-4B1F-BA31-F98700E342C7}" type="slidenum">
              <a:rPr lang="pt-PT"/>
              <a:pPr>
                <a:defRPr/>
              </a:pPr>
              <a:t>‹nº›</a:t>
            </a:fld>
            <a:endParaRPr lang="pt-PT"/>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3FF333C-6DBB-43A4-93FD-CD6F86E934CC}"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66AFA14F-B60D-4142-8099-C7D93913B9FD}" type="slidenum">
              <a:rPr lang="pt-PT"/>
              <a:pPr>
                <a:defRPr/>
              </a:pPr>
              <a:t>‹nº›</a:t>
            </a:fld>
            <a:endParaRPr lang="pt-PT"/>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Date Placeholder 3"/>
          <p:cNvSpPr>
            <a:spLocks noGrp="1"/>
          </p:cNvSpPr>
          <p:nvPr>
            <p:ph type="dt" sz="half" idx="10"/>
          </p:nvPr>
        </p:nvSpPr>
        <p:spPr/>
        <p:txBody>
          <a:bodyPr/>
          <a:lstStyle>
            <a:lvl1pPr>
              <a:defRPr/>
            </a:lvl1pPr>
          </a:lstStyle>
          <a:p>
            <a:pPr>
              <a:defRPr/>
            </a:pPr>
            <a:fld id="{FE8042C7-5CCE-4362-BB60-95C76BAA05DB}" type="datetimeFigureOut">
              <a:rPr lang="pt-PT"/>
              <a:pPr>
                <a:defRPr/>
              </a:pPr>
              <a:t>23/10/2017</a:t>
            </a:fld>
            <a:endParaRPr lang="pt-PT"/>
          </a:p>
        </p:txBody>
      </p:sp>
      <p:sp>
        <p:nvSpPr>
          <p:cNvPr id="6" name="Footer Placeholder 4"/>
          <p:cNvSpPr>
            <a:spLocks noGrp="1"/>
          </p:cNvSpPr>
          <p:nvPr>
            <p:ph type="ftr" sz="quarter" idx="11"/>
          </p:nvPr>
        </p:nvSpPr>
        <p:spPr/>
        <p:txBody>
          <a:bodyPr/>
          <a:lstStyle>
            <a:lvl1pPr>
              <a:defRPr/>
            </a:lvl1pPr>
          </a:lstStyle>
          <a:p>
            <a:pPr>
              <a:defRPr/>
            </a:pPr>
            <a:endParaRPr lang="pt-PT"/>
          </a:p>
        </p:txBody>
      </p:sp>
      <p:sp>
        <p:nvSpPr>
          <p:cNvPr id="7" name="Slide Number Placeholder 5"/>
          <p:cNvSpPr>
            <a:spLocks noGrp="1"/>
          </p:cNvSpPr>
          <p:nvPr>
            <p:ph type="sldNum" sz="quarter" idx="12"/>
          </p:nvPr>
        </p:nvSpPr>
        <p:spPr/>
        <p:txBody>
          <a:bodyPr/>
          <a:lstStyle>
            <a:lvl1pPr>
              <a:defRPr/>
            </a:lvl1pPr>
          </a:lstStyle>
          <a:p>
            <a:pPr>
              <a:defRPr/>
            </a:pPr>
            <a:fld id="{CB966151-28D6-42BB-85BE-3A9488524417}" type="slidenum">
              <a:rPr lang="pt-PT"/>
              <a:pPr>
                <a:defRPr/>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Date Placeholder 3"/>
          <p:cNvSpPr>
            <a:spLocks noGrp="1"/>
          </p:cNvSpPr>
          <p:nvPr>
            <p:ph type="dt" sz="half" idx="10"/>
          </p:nvPr>
        </p:nvSpPr>
        <p:spPr/>
        <p:txBody>
          <a:bodyPr/>
          <a:lstStyle>
            <a:lvl1pPr>
              <a:defRPr/>
            </a:lvl1pPr>
          </a:lstStyle>
          <a:p>
            <a:pPr>
              <a:defRPr/>
            </a:pPr>
            <a:fld id="{7B980E25-DEC5-404B-A31A-C88AA122715C}" type="datetimeFigureOut">
              <a:rPr lang="pt-PT"/>
              <a:pPr>
                <a:defRPr/>
              </a:pPr>
              <a:t>23/10/2017</a:t>
            </a:fld>
            <a:endParaRPr lang="pt-PT"/>
          </a:p>
        </p:txBody>
      </p:sp>
      <p:sp>
        <p:nvSpPr>
          <p:cNvPr id="8" name="Footer Placeholder 4"/>
          <p:cNvSpPr>
            <a:spLocks noGrp="1"/>
          </p:cNvSpPr>
          <p:nvPr>
            <p:ph type="ftr" sz="quarter" idx="11"/>
          </p:nvPr>
        </p:nvSpPr>
        <p:spPr/>
        <p:txBody>
          <a:bodyPr/>
          <a:lstStyle>
            <a:lvl1pPr>
              <a:defRPr/>
            </a:lvl1pPr>
          </a:lstStyle>
          <a:p>
            <a:pPr>
              <a:defRPr/>
            </a:pPr>
            <a:endParaRPr lang="pt-PT"/>
          </a:p>
        </p:txBody>
      </p:sp>
      <p:sp>
        <p:nvSpPr>
          <p:cNvPr id="9" name="Slide Number Placeholder 5"/>
          <p:cNvSpPr>
            <a:spLocks noGrp="1"/>
          </p:cNvSpPr>
          <p:nvPr>
            <p:ph type="sldNum" sz="quarter" idx="12"/>
          </p:nvPr>
        </p:nvSpPr>
        <p:spPr/>
        <p:txBody>
          <a:bodyPr/>
          <a:lstStyle>
            <a:lvl1pPr>
              <a:defRPr/>
            </a:lvl1pPr>
          </a:lstStyle>
          <a:p>
            <a:pPr>
              <a:defRPr/>
            </a:pPr>
            <a:fld id="{AAEE3DB0-25F5-4078-A9F2-D2F380CF5818}" type="slidenum">
              <a:rPr lang="pt-PT"/>
              <a:pPr>
                <a:defRPr/>
              </a:pPr>
              <a:t>‹nº›</a:t>
            </a:fld>
            <a:endParaRPr lang="pt-PT"/>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Date Placeholder 3"/>
          <p:cNvSpPr>
            <a:spLocks noGrp="1"/>
          </p:cNvSpPr>
          <p:nvPr>
            <p:ph type="dt" sz="half" idx="10"/>
          </p:nvPr>
        </p:nvSpPr>
        <p:spPr/>
        <p:txBody>
          <a:bodyPr/>
          <a:lstStyle>
            <a:lvl1pPr>
              <a:defRPr/>
            </a:lvl1pPr>
          </a:lstStyle>
          <a:p>
            <a:pPr>
              <a:defRPr/>
            </a:pPr>
            <a:fld id="{F653547B-42FC-4A18-877B-2EA2BB5A795F}" type="datetimeFigureOut">
              <a:rPr lang="pt-PT"/>
              <a:pPr>
                <a:defRPr/>
              </a:pPr>
              <a:t>23/10/2017</a:t>
            </a:fld>
            <a:endParaRPr lang="pt-PT"/>
          </a:p>
        </p:txBody>
      </p:sp>
      <p:sp>
        <p:nvSpPr>
          <p:cNvPr id="4" name="Footer Placeholder 4"/>
          <p:cNvSpPr>
            <a:spLocks noGrp="1"/>
          </p:cNvSpPr>
          <p:nvPr>
            <p:ph type="ftr" sz="quarter" idx="11"/>
          </p:nvPr>
        </p:nvSpPr>
        <p:spPr/>
        <p:txBody>
          <a:bodyPr/>
          <a:lstStyle>
            <a:lvl1pPr>
              <a:defRPr/>
            </a:lvl1pPr>
          </a:lstStyle>
          <a:p>
            <a:pPr>
              <a:defRPr/>
            </a:pPr>
            <a:endParaRPr lang="pt-PT"/>
          </a:p>
        </p:txBody>
      </p:sp>
      <p:sp>
        <p:nvSpPr>
          <p:cNvPr id="5" name="Slide Number Placeholder 5"/>
          <p:cNvSpPr>
            <a:spLocks noGrp="1"/>
          </p:cNvSpPr>
          <p:nvPr>
            <p:ph type="sldNum" sz="quarter" idx="12"/>
          </p:nvPr>
        </p:nvSpPr>
        <p:spPr/>
        <p:txBody>
          <a:bodyPr/>
          <a:lstStyle>
            <a:lvl1pPr>
              <a:defRPr/>
            </a:lvl1pPr>
          </a:lstStyle>
          <a:p>
            <a:pPr>
              <a:defRPr/>
            </a:pPr>
            <a:fld id="{435EBCCD-4DE0-4C1F-B75E-D7A177152B8C}" type="slidenum">
              <a:rPr lang="pt-PT"/>
              <a:pPr>
                <a:defRPr/>
              </a:pPr>
              <a:t>‹nº›</a:t>
            </a:fld>
            <a:endParaRPr lang="pt-PT"/>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531E34E-B78A-4F74-ADE6-282E3D11B9A9}" type="datetimeFigureOut">
              <a:rPr lang="pt-PT"/>
              <a:pPr>
                <a:defRPr/>
              </a:pPr>
              <a:t>23/10/2017</a:t>
            </a:fld>
            <a:endParaRPr lang="pt-PT"/>
          </a:p>
        </p:txBody>
      </p:sp>
      <p:sp>
        <p:nvSpPr>
          <p:cNvPr id="3" name="Footer Placeholder 4"/>
          <p:cNvSpPr>
            <a:spLocks noGrp="1"/>
          </p:cNvSpPr>
          <p:nvPr>
            <p:ph type="ftr" sz="quarter" idx="11"/>
          </p:nvPr>
        </p:nvSpPr>
        <p:spPr/>
        <p:txBody>
          <a:bodyPr/>
          <a:lstStyle>
            <a:lvl1pPr>
              <a:defRPr/>
            </a:lvl1pPr>
          </a:lstStyle>
          <a:p>
            <a:pPr>
              <a:defRPr/>
            </a:pPr>
            <a:endParaRPr lang="pt-PT"/>
          </a:p>
        </p:txBody>
      </p:sp>
      <p:sp>
        <p:nvSpPr>
          <p:cNvPr id="4" name="Slide Number Placeholder 5"/>
          <p:cNvSpPr>
            <a:spLocks noGrp="1"/>
          </p:cNvSpPr>
          <p:nvPr>
            <p:ph type="sldNum" sz="quarter" idx="12"/>
          </p:nvPr>
        </p:nvSpPr>
        <p:spPr/>
        <p:txBody>
          <a:bodyPr/>
          <a:lstStyle>
            <a:lvl1pPr>
              <a:defRPr/>
            </a:lvl1pPr>
          </a:lstStyle>
          <a:p>
            <a:pPr>
              <a:defRPr/>
            </a:pPr>
            <a:fld id="{FE4A0741-9897-46A3-8D1A-33169D404E44}" type="slidenum">
              <a:rPr lang="pt-PT"/>
              <a:pPr>
                <a:defRPr/>
              </a:pPr>
              <a:t>‹nº›</a:t>
            </a:fld>
            <a:endParaRPr lang="pt-PT"/>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05C2E66-0559-4C4B-BA78-AB49E376B8A0}" type="datetimeFigureOut">
              <a:rPr lang="pt-PT"/>
              <a:pPr>
                <a:defRPr/>
              </a:pPr>
              <a:t>23/10/2017</a:t>
            </a:fld>
            <a:endParaRPr lang="pt-PT"/>
          </a:p>
        </p:txBody>
      </p:sp>
      <p:sp>
        <p:nvSpPr>
          <p:cNvPr id="6" name="Footer Placeholder 4"/>
          <p:cNvSpPr>
            <a:spLocks noGrp="1"/>
          </p:cNvSpPr>
          <p:nvPr>
            <p:ph type="ftr" sz="quarter" idx="11"/>
          </p:nvPr>
        </p:nvSpPr>
        <p:spPr/>
        <p:txBody>
          <a:bodyPr/>
          <a:lstStyle>
            <a:lvl1pPr>
              <a:defRPr/>
            </a:lvl1pPr>
          </a:lstStyle>
          <a:p>
            <a:pPr>
              <a:defRPr/>
            </a:pPr>
            <a:endParaRPr lang="pt-PT"/>
          </a:p>
        </p:txBody>
      </p:sp>
      <p:sp>
        <p:nvSpPr>
          <p:cNvPr id="7" name="Slide Number Placeholder 5"/>
          <p:cNvSpPr>
            <a:spLocks noGrp="1"/>
          </p:cNvSpPr>
          <p:nvPr>
            <p:ph type="sldNum" sz="quarter" idx="12"/>
          </p:nvPr>
        </p:nvSpPr>
        <p:spPr/>
        <p:txBody>
          <a:bodyPr/>
          <a:lstStyle>
            <a:lvl1pPr>
              <a:defRPr/>
            </a:lvl1pPr>
          </a:lstStyle>
          <a:p>
            <a:pPr>
              <a:defRPr/>
            </a:pPr>
            <a:fld id="{0A07D212-2A7F-4789-8F72-D3CE93E659C5}" type="slidenum">
              <a:rPr lang="pt-PT"/>
              <a:pPr>
                <a:defRPr/>
              </a:pPr>
              <a:t>‹nº›</a:t>
            </a:fld>
            <a:endParaRPr lang="pt-PT"/>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D544695-2E5C-4170-B216-05DB68E57FDE}" type="datetimeFigureOut">
              <a:rPr lang="pt-PT"/>
              <a:pPr>
                <a:defRPr/>
              </a:pPr>
              <a:t>23/10/2017</a:t>
            </a:fld>
            <a:endParaRPr lang="pt-PT"/>
          </a:p>
        </p:txBody>
      </p:sp>
      <p:sp>
        <p:nvSpPr>
          <p:cNvPr id="6" name="Footer Placeholder 4"/>
          <p:cNvSpPr>
            <a:spLocks noGrp="1"/>
          </p:cNvSpPr>
          <p:nvPr>
            <p:ph type="ftr" sz="quarter" idx="11"/>
          </p:nvPr>
        </p:nvSpPr>
        <p:spPr/>
        <p:txBody>
          <a:bodyPr/>
          <a:lstStyle>
            <a:lvl1pPr>
              <a:defRPr/>
            </a:lvl1pPr>
          </a:lstStyle>
          <a:p>
            <a:pPr>
              <a:defRPr/>
            </a:pPr>
            <a:endParaRPr lang="pt-PT"/>
          </a:p>
        </p:txBody>
      </p:sp>
      <p:sp>
        <p:nvSpPr>
          <p:cNvPr id="7" name="Slide Number Placeholder 5"/>
          <p:cNvSpPr>
            <a:spLocks noGrp="1"/>
          </p:cNvSpPr>
          <p:nvPr>
            <p:ph type="sldNum" sz="quarter" idx="12"/>
          </p:nvPr>
        </p:nvSpPr>
        <p:spPr/>
        <p:txBody>
          <a:bodyPr/>
          <a:lstStyle>
            <a:lvl1pPr>
              <a:defRPr/>
            </a:lvl1pPr>
          </a:lstStyle>
          <a:p>
            <a:pPr>
              <a:defRPr/>
            </a:pPr>
            <a:fld id="{6F2600D9-54FD-47E5-AACD-33C772E7CEF9}" type="slidenum">
              <a:rPr lang="pt-PT"/>
              <a:pPr>
                <a:defRPr/>
              </a:pPr>
              <a:t>‹nº›</a:t>
            </a:fld>
            <a:endParaRPr lang="pt-PT"/>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lvl1pPr>
              <a:defRPr/>
            </a:lvl1pPr>
          </a:lstStyle>
          <a:p>
            <a:pPr>
              <a:defRPr/>
            </a:pPr>
            <a:fld id="{96AF5BF3-24F7-4923-8EC4-4B9DFAD86E59}"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EE069597-FD17-4A0A-923D-6D5891A0DCEF}" type="slidenum">
              <a:rPr lang="pt-PT"/>
              <a:pPr>
                <a:defRPr/>
              </a:pPr>
              <a:t>‹nº›</a:t>
            </a:fld>
            <a:endParaRPr lang="pt-PT"/>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Date Placeholder 3"/>
          <p:cNvSpPr>
            <a:spLocks noGrp="1"/>
          </p:cNvSpPr>
          <p:nvPr>
            <p:ph type="dt" sz="half" idx="10"/>
          </p:nvPr>
        </p:nvSpPr>
        <p:spPr/>
        <p:txBody>
          <a:bodyPr/>
          <a:lstStyle>
            <a:lvl1pPr>
              <a:defRPr/>
            </a:lvl1pPr>
          </a:lstStyle>
          <a:p>
            <a:pPr>
              <a:defRPr/>
            </a:pPr>
            <a:fld id="{F215B382-31AA-44C1-A050-6B7058CE549F}" type="datetimeFigureOut">
              <a:rPr lang="pt-PT"/>
              <a:pPr>
                <a:defRPr/>
              </a:pPr>
              <a:t>23/10/2017</a:t>
            </a:fld>
            <a:endParaRPr lang="pt-PT"/>
          </a:p>
        </p:txBody>
      </p:sp>
      <p:sp>
        <p:nvSpPr>
          <p:cNvPr id="5" name="Footer Placeholder 4"/>
          <p:cNvSpPr>
            <a:spLocks noGrp="1"/>
          </p:cNvSpPr>
          <p:nvPr>
            <p:ph type="ftr" sz="quarter" idx="11"/>
          </p:nvPr>
        </p:nvSpPr>
        <p:spPr/>
        <p:txBody>
          <a:bodyPr/>
          <a:lstStyle>
            <a:lvl1pPr>
              <a:defRPr/>
            </a:lvl1pPr>
          </a:lstStyle>
          <a:p>
            <a:pPr>
              <a:defRPr/>
            </a:pPr>
            <a:endParaRPr lang="pt-PT"/>
          </a:p>
        </p:txBody>
      </p:sp>
      <p:sp>
        <p:nvSpPr>
          <p:cNvPr id="6" name="Slide Number Placeholder 5"/>
          <p:cNvSpPr>
            <a:spLocks noGrp="1"/>
          </p:cNvSpPr>
          <p:nvPr>
            <p:ph type="sldNum" sz="quarter" idx="12"/>
          </p:nvPr>
        </p:nvSpPr>
        <p:spPr/>
        <p:txBody>
          <a:bodyPr/>
          <a:lstStyle>
            <a:lvl1pPr>
              <a:defRPr/>
            </a:lvl1pPr>
          </a:lstStyle>
          <a:p>
            <a:pPr>
              <a:defRPr/>
            </a:pPr>
            <a:fld id="{2F7EF92E-885A-4AF8-A6EB-675BBE749D9C}" type="slidenum">
              <a:rPr lang="pt-PT"/>
              <a:pPr>
                <a:defRPr/>
              </a:pPr>
              <a:t>‹nº›</a:t>
            </a:fld>
            <a:endParaRPr lang="pt-PT"/>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C3D7127E-6D6A-4B4E-B381-1FE323EB12F8}"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FB332CDC-17E2-43A8-9CC9-064152C91371}"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36B7EBC4-C115-4CBB-93FA-813AB4FF6B33}"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6C240479-839F-49A9-928E-E89E4E9F1A4B}"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B5A11063-FC81-4C63-9B63-476742EDB2AD}"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BE27C0F8-6F79-44CC-8429-79BB4F1ECC40}"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F3CB93C0-B276-4D04-B8D6-33E3EEA653CF}"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A0DC7541-C266-4D09-A223-98317748A71A}"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90DEA262-FA10-4292-A0AA-4A902172EA13}" type="datetimeFigureOut">
              <a:rPr lang="pt-PT">
                <a:solidFill>
                  <a:prstClr val="black">
                    <a:tint val="75000"/>
                  </a:prstClr>
                </a:solidFill>
              </a:rPr>
              <a:pPr>
                <a:defRPr/>
              </a:pPr>
              <a:t>23/10/2017</a:t>
            </a:fld>
            <a:endParaRPr lang="pt-PT">
              <a:solidFill>
                <a:prstClr val="black">
                  <a:tint val="75000"/>
                </a:prstClr>
              </a:solidFill>
            </a:endParaRPr>
          </a:p>
        </p:txBody>
      </p:sp>
      <p:sp>
        <p:nvSpPr>
          <p:cNvPr id="8"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9" name="Marcador de Posição do Número do Diapositivo 5"/>
          <p:cNvSpPr>
            <a:spLocks noGrp="1"/>
          </p:cNvSpPr>
          <p:nvPr>
            <p:ph type="sldNum" sz="quarter" idx="12"/>
          </p:nvPr>
        </p:nvSpPr>
        <p:spPr/>
        <p:txBody>
          <a:bodyPr/>
          <a:lstStyle>
            <a:lvl1pPr>
              <a:defRPr/>
            </a:lvl1pPr>
          </a:lstStyle>
          <a:p>
            <a:pPr>
              <a:defRPr/>
            </a:pPr>
            <a:fld id="{EF5A2090-F68D-48B1-A2EC-605CF6A8C63E}"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C9AF7244-2E4F-477D-A683-F961D1BC204E}" type="datetimeFigureOut">
              <a:rPr lang="pt-PT">
                <a:solidFill>
                  <a:prstClr val="black">
                    <a:tint val="75000"/>
                  </a:prstClr>
                </a:solidFill>
              </a:rPr>
              <a:pPr>
                <a:defRPr/>
              </a:pPr>
              <a:t>23/10/2017</a:t>
            </a:fld>
            <a:endParaRPr lang="pt-PT">
              <a:solidFill>
                <a:prstClr val="black">
                  <a:tint val="75000"/>
                </a:prstClr>
              </a:solidFill>
            </a:endParaRPr>
          </a:p>
        </p:txBody>
      </p:sp>
      <p:sp>
        <p:nvSpPr>
          <p:cNvPr id="4"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5" name="Marcador de Posição do Número do Diapositivo 5"/>
          <p:cNvSpPr>
            <a:spLocks noGrp="1"/>
          </p:cNvSpPr>
          <p:nvPr>
            <p:ph type="sldNum" sz="quarter" idx="12"/>
          </p:nvPr>
        </p:nvSpPr>
        <p:spPr/>
        <p:txBody>
          <a:bodyPr/>
          <a:lstStyle>
            <a:lvl1pPr>
              <a:defRPr/>
            </a:lvl1pPr>
          </a:lstStyle>
          <a:p>
            <a:pPr>
              <a:defRPr/>
            </a:pPr>
            <a:fld id="{41A4D88E-F686-4BC0-975D-F30A0738B9A1}"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B1904357-DA51-4D1E-9068-C9626440F6DA}" type="datetimeFigureOut">
              <a:rPr lang="pt-PT">
                <a:solidFill>
                  <a:prstClr val="black">
                    <a:tint val="75000"/>
                  </a:prstClr>
                </a:solidFill>
              </a:rPr>
              <a:pPr>
                <a:defRPr/>
              </a:pPr>
              <a:t>23/10/2017</a:t>
            </a:fld>
            <a:endParaRPr lang="pt-PT">
              <a:solidFill>
                <a:prstClr val="black">
                  <a:tint val="75000"/>
                </a:prstClr>
              </a:solidFill>
            </a:endParaRPr>
          </a:p>
        </p:txBody>
      </p:sp>
      <p:sp>
        <p:nvSpPr>
          <p:cNvPr id="3"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4" name="Marcador de Posição do Número do Diapositivo 5"/>
          <p:cNvSpPr>
            <a:spLocks noGrp="1"/>
          </p:cNvSpPr>
          <p:nvPr>
            <p:ph type="sldNum" sz="quarter" idx="12"/>
          </p:nvPr>
        </p:nvSpPr>
        <p:spPr/>
        <p:txBody>
          <a:bodyPr/>
          <a:lstStyle>
            <a:lvl1pPr>
              <a:defRPr/>
            </a:lvl1pPr>
          </a:lstStyle>
          <a:p>
            <a:pPr>
              <a:defRPr/>
            </a:pPr>
            <a:fld id="{4CD9A0D4-8AF3-4573-9561-99795A55A34E}"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C9CC0E84-BDF3-49CE-95F1-5B5987BCF418}"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56F70A6A-47A1-4280-AAB1-E3340348F96A}"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5A31C543-94D6-4718-9C03-BC4CC27442F2}"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11E39ADE-36F7-42CA-B237-F4BDF011F005}"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79D73CCD-AB29-41A5-89E1-FD4B347D5518}"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A6AEA64E-2702-4766-9AF0-E2485A3E605C}"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8167B743-5716-4BBD-9AEF-324C2D881BD9}"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12FA75A5-CE3C-48FA-8AFD-53326E8A529F}"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userDrawn="1">
  <p:cSld name="Esquema Personalizado">
    <p:spTree>
      <p:nvGrpSpPr>
        <p:cNvPr id="1" name=""/>
        <p:cNvGrpSpPr/>
        <p:nvPr/>
      </p:nvGrpSpPr>
      <p:grpSpPr>
        <a:xfrm>
          <a:off x="0" y="0"/>
          <a:ext cx="0" cy="0"/>
          <a:chOff x="0" y="0"/>
          <a:chExt cx="0" cy="0"/>
        </a:xfrm>
      </p:grpSpPr>
      <p:sp>
        <p:nvSpPr>
          <p:cNvPr id="6" name="Marcador de Posição da Data 5"/>
          <p:cNvSpPr>
            <a:spLocks noGrp="1"/>
          </p:cNvSpPr>
          <p:nvPr>
            <p:ph type="dt" sz="half" idx="10"/>
          </p:nvPr>
        </p:nvSpPr>
        <p:spPr/>
        <p:txBody>
          <a:bodyPr/>
          <a:lstStyle/>
          <a:p>
            <a:endParaRPr lang="pt-PT" smtClean="0">
              <a:solidFill>
                <a:prstClr val="black">
                  <a:tint val="75000"/>
                </a:prstClr>
              </a:solidFill>
            </a:endParaRPr>
          </a:p>
          <a:p>
            <a:endParaRPr lang="pt-PT" dirty="0">
              <a:solidFill>
                <a:prstClr val="black">
                  <a:tint val="75000"/>
                </a:prstClr>
              </a:solidFill>
            </a:endParaRPr>
          </a:p>
        </p:txBody>
      </p:sp>
      <p:sp>
        <p:nvSpPr>
          <p:cNvPr id="7" name="Marcador de Posição do Número do Diapositivo 6"/>
          <p:cNvSpPr>
            <a:spLocks noGrp="1"/>
          </p:cNvSpPr>
          <p:nvPr>
            <p:ph type="sldNum" sz="quarter" idx="11"/>
          </p:nvPr>
        </p:nvSpPr>
        <p:spPr/>
        <p:txBody>
          <a:bodyPr/>
          <a:lstStyle/>
          <a:p>
            <a:fld id="{5D2F5E00-DF88-47F2-864A-7E666D62865E}" type="slidenum">
              <a:rPr lang="pt-PT" smtClean="0">
                <a:solidFill>
                  <a:prstClr val="black">
                    <a:tint val="75000"/>
                  </a:prstClr>
                </a:solidFill>
              </a:rPr>
              <a:pPr/>
              <a:t>‹nº›</a:t>
            </a:fld>
            <a:endParaRPr lang="pt-PT">
              <a:solidFill>
                <a:prstClr val="black">
                  <a:tint val="75000"/>
                </a:prstClr>
              </a:solidFill>
            </a:endParaRPr>
          </a:p>
        </p:txBody>
      </p:sp>
      <p:sp>
        <p:nvSpPr>
          <p:cNvPr id="8" name="Marcador de Posição do Rodapé 7"/>
          <p:cNvSpPr>
            <a:spLocks noGrp="1"/>
          </p:cNvSpPr>
          <p:nvPr>
            <p:ph type="ftr" sz="quarter" idx="12"/>
          </p:nvPr>
        </p:nvSpPr>
        <p:spPr/>
        <p:txBody>
          <a:bodyPr/>
          <a:lstStyle/>
          <a:p>
            <a:endParaRPr lang="pt-PT">
              <a:solidFill>
                <a:prstClr val="black">
                  <a:tint val="75000"/>
                </a:prstClr>
              </a:solidFill>
            </a:endParaRPr>
          </a:p>
        </p:txBody>
      </p:sp>
      <p:sp>
        <p:nvSpPr>
          <p:cNvPr id="9" name="Título 8"/>
          <p:cNvSpPr>
            <a:spLocks noGrp="1"/>
          </p:cNvSpPr>
          <p:nvPr>
            <p:ph type="title"/>
          </p:nvPr>
        </p:nvSpPr>
        <p:spPr/>
        <p:txBody>
          <a:bodyPr/>
          <a:lstStyle/>
          <a:p>
            <a:r>
              <a:rPr lang="pt-PT" smtClean="0"/>
              <a:t>Clique para editar o estilo</a:t>
            </a:r>
            <a:endParaRPr lang="pt-PT"/>
          </a:p>
        </p:txBody>
      </p:sp>
    </p:spTree>
  </p:cSld>
  <p:clrMapOvr>
    <a:masterClrMapping/>
  </p:clrMapOvr>
  <p:transition>
    <p:zo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7"/>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C3D7127E-6D6A-4B4E-B381-1FE323EB12F8}"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FB332CDC-17E2-43A8-9CC9-064152C91371}"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36B7EBC4-C115-4CBB-93FA-813AB4FF6B33}"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6C240479-839F-49A9-928E-E89E4E9F1A4B}"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2"/>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B5A11063-FC81-4C63-9B63-476742EDB2AD}"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BE27C0F8-6F79-44CC-8429-79BB4F1ECC40}"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F3CB93C0-B276-4D04-B8D6-33E3EEA653CF}"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A0DC7541-C266-4D09-A223-98317748A71A}"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90DEA262-FA10-4292-A0AA-4A902172EA13}" type="datetimeFigureOut">
              <a:rPr lang="pt-PT">
                <a:solidFill>
                  <a:prstClr val="black">
                    <a:tint val="75000"/>
                  </a:prstClr>
                </a:solidFill>
              </a:rPr>
              <a:pPr>
                <a:defRPr/>
              </a:pPr>
              <a:t>23/10/2017</a:t>
            </a:fld>
            <a:endParaRPr lang="pt-PT">
              <a:solidFill>
                <a:prstClr val="black">
                  <a:tint val="75000"/>
                </a:prstClr>
              </a:solidFill>
            </a:endParaRPr>
          </a:p>
        </p:txBody>
      </p:sp>
      <p:sp>
        <p:nvSpPr>
          <p:cNvPr id="8"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9" name="Marcador de Posição do Número do Diapositivo 5"/>
          <p:cNvSpPr>
            <a:spLocks noGrp="1"/>
          </p:cNvSpPr>
          <p:nvPr>
            <p:ph type="sldNum" sz="quarter" idx="12"/>
          </p:nvPr>
        </p:nvSpPr>
        <p:spPr/>
        <p:txBody>
          <a:bodyPr/>
          <a:lstStyle>
            <a:lvl1pPr>
              <a:defRPr/>
            </a:lvl1pPr>
          </a:lstStyle>
          <a:p>
            <a:pPr>
              <a:defRPr/>
            </a:pPr>
            <a:fld id="{EF5A2090-F68D-48B1-A2EC-605CF6A8C63E}"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C9AF7244-2E4F-477D-A683-F961D1BC204E}" type="datetimeFigureOut">
              <a:rPr lang="pt-PT">
                <a:solidFill>
                  <a:prstClr val="black">
                    <a:tint val="75000"/>
                  </a:prstClr>
                </a:solidFill>
              </a:rPr>
              <a:pPr>
                <a:defRPr/>
              </a:pPr>
              <a:t>23/10/2017</a:t>
            </a:fld>
            <a:endParaRPr lang="pt-PT">
              <a:solidFill>
                <a:prstClr val="black">
                  <a:tint val="75000"/>
                </a:prstClr>
              </a:solidFill>
            </a:endParaRPr>
          </a:p>
        </p:txBody>
      </p:sp>
      <p:sp>
        <p:nvSpPr>
          <p:cNvPr id="4"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5" name="Marcador de Posição do Número do Diapositivo 5"/>
          <p:cNvSpPr>
            <a:spLocks noGrp="1"/>
          </p:cNvSpPr>
          <p:nvPr>
            <p:ph type="sldNum" sz="quarter" idx="12"/>
          </p:nvPr>
        </p:nvSpPr>
        <p:spPr/>
        <p:txBody>
          <a:bodyPr/>
          <a:lstStyle>
            <a:lvl1pPr>
              <a:defRPr/>
            </a:lvl1pPr>
          </a:lstStyle>
          <a:p>
            <a:pPr>
              <a:defRPr/>
            </a:pPr>
            <a:fld id="{41A4D88E-F686-4BC0-975D-F30A0738B9A1}"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B1904357-DA51-4D1E-9068-C9626440F6DA}" type="datetimeFigureOut">
              <a:rPr lang="pt-PT">
                <a:solidFill>
                  <a:prstClr val="black">
                    <a:tint val="75000"/>
                  </a:prstClr>
                </a:solidFill>
              </a:rPr>
              <a:pPr>
                <a:defRPr/>
              </a:pPr>
              <a:t>23/10/2017</a:t>
            </a:fld>
            <a:endParaRPr lang="pt-PT">
              <a:solidFill>
                <a:prstClr val="black">
                  <a:tint val="75000"/>
                </a:prstClr>
              </a:solidFill>
            </a:endParaRPr>
          </a:p>
        </p:txBody>
      </p:sp>
      <p:sp>
        <p:nvSpPr>
          <p:cNvPr id="3"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4" name="Marcador de Posição do Número do Diapositivo 5"/>
          <p:cNvSpPr>
            <a:spLocks noGrp="1"/>
          </p:cNvSpPr>
          <p:nvPr>
            <p:ph type="sldNum" sz="quarter" idx="12"/>
          </p:nvPr>
        </p:nvSpPr>
        <p:spPr/>
        <p:txBody>
          <a:bodyPr/>
          <a:lstStyle>
            <a:lvl1pPr>
              <a:defRPr/>
            </a:lvl1pPr>
          </a:lstStyle>
          <a:p>
            <a:pPr>
              <a:defRPr/>
            </a:pPr>
            <a:fld id="{4CD9A0D4-8AF3-4573-9561-99795A55A34E}"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C9CC0E84-BDF3-49CE-95F1-5B5987BCF418}"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56F70A6A-47A1-4280-AAB1-E3340348F96A}"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5A31C543-94D6-4718-9C03-BC4CC27442F2}"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11E39ADE-36F7-42CA-B237-F4BDF011F005}"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79D73CCD-AB29-41A5-89E1-FD4B347D5518}"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A6AEA64E-2702-4766-9AF0-E2485A3E605C}"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40"/>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40"/>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8167B743-5716-4BBD-9AEF-324C2D881BD9}"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12FA75A5-CE3C-48FA-8AFD-53326E8A529F}"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Esquema Personalizado">
    <p:spTree>
      <p:nvGrpSpPr>
        <p:cNvPr id="1" name=""/>
        <p:cNvGrpSpPr/>
        <p:nvPr/>
      </p:nvGrpSpPr>
      <p:grpSpPr>
        <a:xfrm>
          <a:off x="0" y="0"/>
          <a:ext cx="0" cy="0"/>
          <a:chOff x="0" y="0"/>
          <a:chExt cx="0" cy="0"/>
        </a:xfrm>
      </p:grpSpPr>
      <p:sp>
        <p:nvSpPr>
          <p:cNvPr id="6" name="Marcador de Posição da Data 5"/>
          <p:cNvSpPr>
            <a:spLocks noGrp="1"/>
          </p:cNvSpPr>
          <p:nvPr>
            <p:ph type="dt" sz="half" idx="10"/>
          </p:nvPr>
        </p:nvSpPr>
        <p:spPr/>
        <p:txBody>
          <a:bodyPr/>
          <a:lstStyle/>
          <a:p>
            <a:endParaRPr lang="pt-PT" smtClean="0">
              <a:solidFill>
                <a:prstClr val="black">
                  <a:tint val="75000"/>
                </a:prstClr>
              </a:solidFill>
            </a:endParaRPr>
          </a:p>
          <a:p>
            <a:endParaRPr lang="pt-PT" dirty="0">
              <a:solidFill>
                <a:prstClr val="black">
                  <a:tint val="75000"/>
                </a:prstClr>
              </a:solidFill>
            </a:endParaRPr>
          </a:p>
        </p:txBody>
      </p:sp>
      <p:sp>
        <p:nvSpPr>
          <p:cNvPr id="7" name="Marcador de Posição do Número do Diapositivo 6"/>
          <p:cNvSpPr>
            <a:spLocks noGrp="1"/>
          </p:cNvSpPr>
          <p:nvPr>
            <p:ph type="sldNum" sz="quarter" idx="11"/>
          </p:nvPr>
        </p:nvSpPr>
        <p:spPr/>
        <p:txBody>
          <a:bodyPr/>
          <a:lstStyle/>
          <a:p>
            <a:fld id="{5D2F5E00-DF88-47F2-864A-7E666D62865E}" type="slidenum">
              <a:rPr lang="pt-PT" smtClean="0">
                <a:solidFill>
                  <a:prstClr val="black">
                    <a:tint val="75000"/>
                  </a:prstClr>
                </a:solidFill>
              </a:rPr>
              <a:pPr/>
              <a:t>‹nº›</a:t>
            </a:fld>
            <a:endParaRPr lang="pt-PT">
              <a:solidFill>
                <a:prstClr val="black">
                  <a:tint val="75000"/>
                </a:prstClr>
              </a:solidFill>
            </a:endParaRPr>
          </a:p>
        </p:txBody>
      </p:sp>
      <p:sp>
        <p:nvSpPr>
          <p:cNvPr id="8" name="Marcador de Posição do Rodapé 7"/>
          <p:cNvSpPr>
            <a:spLocks noGrp="1"/>
          </p:cNvSpPr>
          <p:nvPr>
            <p:ph type="ftr" sz="quarter" idx="12"/>
          </p:nvPr>
        </p:nvSpPr>
        <p:spPr/>
        <p:txBody>
          <a:bodyPr/>
          <a:lstStyle/>
          <a:p>
            <a:endParaRPr lang="pt-PT">
              <a:solidFill>
                <a:prstClr val="black">
                  <a:tint val="75000"/>
                </a:prstClr>
              </a:solidFill>
            </a:endParaRPr>
          </a:p>
        </p:txBody>
      </p:sp>
      <p:sp>
        <p:nvSpPr>
          <p:cNvPr id="9" name="Título 8"/>
          <p:cNvSpPr>
            <a:spLocks noGrp="1"/>
          </p:cNvSpPr>
          <p:nvPr>
            <p:ph type="title"/>
          </p:nvPr>
        </p:nvSpPr>
        <p:spPr/>
        <p:txBody>
          <a:bodyPr/>
          <a:lstStyle/>
          <a:p>
            <a:r>
              <a:rPr lang="pt-PT" smtClean="0"/>
              <a:t>Clique para editar o estilo</a:t>
            </a:r>
            <a:endParaRPr lang="pt-PT"/>
          </a:p>
        </p:txBody>
      </p:sp>
    </p:spTree>
  </p:cSld>
  <p:clrMapOvr>
    <a:masterClrMapping/>
  </p:clrMapOvr>
  <p:transition>
    <p:zo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pt-PT"/>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pt-PT"/>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pt-PT"/>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7"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pt-P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pt-PT"/>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Rectangle 6"/>
          <p:cNvSpPr>
            <a:spLocks noGrp="1" noChangeArrowheads="1"/>
          </p:cNvSpPr>
          <p:nvPr>
            <p:ph type="sldNum" sz="quarter" idx="10"/>
          </p:nvPr>
        </p:nvSpPr>
        <p:spPr>
          <a:ln/>
        </p:spPr>
        <p:txBody>
          <a:bodyPr/>
          <a:lstStyle>
            <a:lvl1pPr>
              <a:defRPr/>
            </a:lvl1pPr>
          </a:lstStyle>
          <a:p>
            <a:pPr>
              <a:defRPr/>
            </a:pPr>
            <a:r>
              <a:rPr lang="pt-PT">
                <a:solidFill>
                  <a:srgbClr val="000000"/>
                </a:solidFill>
              </a:rPr>
              <a:t>1</a:t>
            </a: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Only">
  <p:cSld name="Objecto">
    <p:spTree>
      <p:nvGrpSpPr>
        <p:cNvPr id="1" name=""/>
        <p:cNvGrpSpPr/>
        <p:nvPr/>
      </p:nvGrpSpPr>
      <p:grpSpPr>
        <a:xfrm>
          <a:off x="0" y="0"/>
          <a:ext cx="0" cy="0"/>
          <a:chOff x="0" y="0"/>
          <a:chExt cx="0" cy="0"/>
        </a:xfrm>
      </p:grpSpPr>
      <p:sp>
        <p:nvSpPr>
          <p:cNvPr id="2" name="Marcador de Posição de Conteúdo 1"/>
          <p:cNvSpPr>
            <a:spLocks noGrp="1"/>
          </p:cNvSpPr>
          <p:nvPr>
            <p:ph/>
          </p:nvPr>
        </p:nvSpPr>
        <p:spPr>
          <a:xfrm>
            <a:off x="457200" y="277813"/>
            <a:ext cx="8229600" cy="5853112"/>
          </a:xfrm>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3" name="Marcador de Posição da Data 2"/>
          <p:cNvSpPr>
            <a:spLocks noGrp="1"/>
          </p:cNvSpPr>
          <p:nvPr>
            <p:ph type="dt" sz="half" idx="10"/>
          </p:nvPr>
        </p:nvSpPr>
        <p:spPr>
          <a:xfrm>
            <a:off x="457200" y="6248400"/>
            <a:ext cx="2133600" cy="457200"/>
          </a:xfrm>
          <a:prstGeom prst="rect">
            <a:avLst/>
          </a:prstGeom>
        </p:spPr>
        <p:txBody>
          <a:bodyPr/>
          <a:lstStyle>
            <a:lvl1pPr>
              <a:defRPr/>
            </a:lvl1pPr>
          </a:lstStyle>
          <a:p>
            <a:pPr>
              <a:defRPr/>
            </a:pPr>
            <a:endParaRPr lang="pt-PT">
              <a:solidFill>
                <a:srgbClr val="000000"/>
              </a:solidFill>
              <a:latin typeface="Arial" pitchFamily="34" charset="0"/>
            </a:endParaRPr>
          </a:p>
        </p:txBody>
      </p:sp>
      <p:sp>
        <p:nvSpPr>
          <p:cNvPr id="4" name="Marcador de Posição do Rodapé 3"/>
          <p:cNvSpPr>
            <a:spLocks noGrp="1"/>
          </p:cNvSpPr>
          <p:nvPr>
            <p:ph type="ftr" sz="quarter" idx="11"/>
          </p:nvPr>
        </p:nvSpPr>
        <p:spPr>
          <a:xfrm>
            <a:off x="3124200" y="6248400"/>
            <a:ext cx="2895600" cy="457200"/>
          </a:xfrm>
          <a:prstGeom prst="rect">
            <a:avLst/>
          </a:prstGeom>
        </p:spPr>
        <p:txBody>
          <a:bodyPr/>
          <a:lstStyle>
            <a:lvl1pPr>
              <a:defRPr/>
            </a:lvl1pPr>
          </a:lstStyle>
          <a:p>
            <a:pPr>
              <a:defRPr/>
            </a:pPr>
            <a:endParaRPr lang="pt-PT">
              <a:solidFill>
                <a:srgbClr val="000000"/>
              </a:solidFill>
              <a:latin typeface="Arial" pitchFamily="34" charset="0"/>
            </a:endParaRPr>
          </a:p>
        </p:txBody>
      </p:sp>
      <p:sp>
        <p:nvSpPr>
          <p:cNvPr id="5" name="Marcador de Posição do Número do Diapositivo 4"/>
          <p:cNvSpPr>
            <a:spLocks noGrp="1"/>
          </p:cNvSpPr>
          <p:nvPr>
            <p:ph type="sldNum" sz="quarter" idx="12"/>
          </p:nvPr>
        </p:nvSpPr>
        <p:spPr>
          <a:xfrm>
            <a:off x="6553200" y="6248400"/>
            <a:ext cx="2133600" cy="457200"/>
          </a:xfrm>
        </p:spPr>
        <p:txBody>
          <a:bodyPr/>
          <a:lstStyle>
            <a:lvl1pPr>
              <a:defRPr/>
            </a:lvl1pPr>
          </a:lstStyle>
          <a:p>
            <a:pPr>
              <a:defRPr/>
            </a:pPr>
            <a:fld id="{DE4D44A0-7720-40A8-A23B-8061C629E7EE}" type="slidenum">
              <a:rPr lang="pt-PT">
                <a:solidFill>
                  <a:srgbClr val="000000"/>
                </a:solidFill>
              </a:rPr>
              <a:pPr>
                <a:defRPr/>
              </a:pPr>
              <a:t>‹nº›</a:t>
            </a:fld>
            <a:endParaRPr lang="pt-PT">
              <a:solidFill>
                <a:srgbClr val="000000"/>
              </a:solidFill>
            </a:endParaRPr>
          </a:p>
        </p:txBody>
      </p:sp>
    </p:spTree>
  </p:cSld>
  <p:clrMapOvr>
    <a:masterClrMapping/>
  </p:clrMapOvr>
  <p:transition>
    <p:zo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7"/>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2"/>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6"/>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8" name="Marcador de Posição do Rodapé 7"/>
          <p:cNvSpPr>
            <a:spLocks noGrp="1"/>
          </p:cNvSpPr>
          <p:nvPr>
            <p:ph type="ftr" sz="quarter" idx="11"/>
          </p:nvPr>
        </p:nvSpPr>
        <p:spPr/>
        <p:txBody>
          <a:bodyPr/>
          <a:lstStyle/>
          <a:p>
            <a:endParaRPr lang="pt-PT">
              <a:solidFill>
                <a:prstClr val="black">
                  <a:tint val="75000"/>
                </a:prstClr>
              </a:solidFill>
            </a:endParaRPr>
          </a:p>
        </p:txBody>
      </p:sp>
      <p:sp>
        <p:nvSpPr>
          <p:cNvPr id="9" name="Marcador de Posição do Número do Diapositivo 8"/>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2"/>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4" name="Marcador de Posição do Rodapé 3"/>
          <p:cNvSpPr>
            <a:spLocks noGrp="1"/>
          </p:cNvSpPr>
          <p:nvPr>
            <p:ph type="ftr" sz="quarter" idx="11"/>
          </p:nvPr>
        </p:nvSpPr>
        <p:spPr/>
        <p:txBody>
          <a:bodyPr/>
          <a:lstStyle/>
          <a:p>
            <a:endParaRPr lang="pt-PT">
              <a:solidFill>
                <a:prstClr val="black">
                  <a:tint val="75000"/>
                </a:prstClr>
              </a:solidFill>
            </a:endParaRPr>
          </a:p>
        </p:txBody>
      </p:sp>
      <p:sp>
        <p:nvSpPr>
          <p:cNvPr id="5" name="Marcador de Posição do Número do Diapositivo 4"/>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pt-PT"/>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3" name="Marcador de Posição do Rodapé 2"/>
          <p:cNvSpPr>
            <a:spLocks noGrp="1"/>
          </p:cNvSpPr>
          <p:nvPr>
            <p:ph type="ftr" sz="quarter" idx="11"/>
          </p:nvPr>
        </p:nvSpPr>
        <p:spPr/>
        <p:txBody>
          <a:bodyPr/>
          <a:lstStyle/>
          <a:p>
            <a:endParaRPr lang="pt-PT">
              <a:solidFill>
                <a:prstClr val="black">
                  <a:tint val="75000"/>
                </a:prstClr>
              </a:solidFill>
            </a:endParaRPr>
          </a:p>
        </p:txBody>
      </p:sp>
      <p:sp>
        <p:nvSpPr>
          <p:cNvPr id="4" name="Marcador de Posição do Número do Diapositivo 3"/>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1"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4"/>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6" name="Marcador de Posição do Rodapé 5"/>
          <p:cNvSpPr>
            <a:spLocks noGrp="1"/>
          </p:cNvSpPr>
          <p:nvPr>
            <p:ph type="ftr" sz="quarter" idx="11"/>
          </p:nvPr>
        </p:nvSpPr>
        <p:spPr/>
        <p:txBody>
          <a:bodyPr/>
          <a:lstStyle/>
          <a:p>
            <a:endParaRPr lang="pt-PT">
              <a:solidFill>
                <a:prstClr val="black">
                  <a:tint val="75000"/>
                </a:prstClr>
              </a:solidFill>
            </a:endParaRPr>
          </a:p>
        </p:txBody>
      </p:sp>
      <p:sp>
        <p:nvSpPr>
          <p:cNvPr id="7" name="Marcador de Posição do Número do Diapositivo 6"/>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40"/>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40"/>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lvl1pPr>
              <a:defRPr/>
            </a:lvl1pPr>
          </a:lstStyle>
          <a:p>
            <a:pPr>
              <a:defRPr/>
            </a:pPr>
            <a:fld id="{C3D7127E-6D6A-4B4E-B381-1FE323EB12F8}"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FB332CDC-17E2-43A8-9CC9-064152C91371}"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36B7EBC4-C115-4CBB-93FA-813AB4FF6B33}"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6C240479-839F-49A9-928E-E89E4E9F1A4B}"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Cabeçalho da Sec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PT" smtClean="0"/>
              <a:t>Clique para editar o estilo</a:t>
            </a:r>
            <a:endParaRPr lang="pt-PT"/>
          </a:p>
        </p:txBody>
      </p:sp>
      <p:sp>
        <p:nvSpPr>
          <p:cNvPr id="3" name="Marcador de Posição do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smtClean="0"/>
              <a:t>Clique para editar os estilos</a:t>
            </a:r>
          </a:p>
        </p:txBody>
      </p:sp>
      <p:sp>
        <p:nvSpPr>
          <p:cNvPr id="4" name="Marcador de Posição da Data 3"/>
          <p:cNvSpPr>
            <a:spLocks noGrp="1"/>
          </p:cNvSpPr>
          <p:nvPr>
            <p:ph type="dt" sz="half" idx="10"/>
          </p:nvPr>
        </p:nvSpPr>
        <p:spPr/>
        <p:txBody>
          <a:bodyPr/>
          <a:lstStyle>
            <a:lvl1pPr>
              <a:defRPr/>
            </a:lvl1pPr>
          </a:lstStyle>
          <a:p>
            <a:pPr>
              <a:defRPr/>
            </a:pPr>
            <a:fld id="{B5A11063-FC81-4C63-9B63-476742EDB2AD}"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BE27C0F8-6F79-44CC-8429-79BB4F1ECC40}"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e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a Data 3"/>
          <p:cNvSpPr>
            <a:spLocks noGrp="1"/>
          </p:cNvSpPr>
          <p:nvPr>
            <p:ph type="dt" sz="half" idx="10"/>
          </p:nvPr>
        </p:nvSpPr>
        <p:spPr/>
        <p:txBody>
          <a:bodyPr/>
          <a:lstStyle>
            <a:lvl1pPr>
              <a:defRPr/>
            </a:lvl1pPr>
          </a:lstStyle>
          <a:p>
            <a:pPr>
              <a:defRPr/>
            </a:pPr>
            <a:fld id="{F3CB93C0-B276-4D04-B8D6-33E3EEA653CF}"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A0DC7541-C266-4D09-A223-98317748A71A}"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PT" smtClean="0"/>
              <a:t>Clique para editar o estilo</a:t>
            </a:r>
            <a:endParaRPr lang="pt-PT"/>
          </a:p>
        </p:txBody>
      </p:sp>
      <p:sp>
        <p:nvSpPr>
          <p:cNvPr id="3" name="Marcador de Posição do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4" name="Marcador de Posição de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5" name="Marcador de Posição do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smtClean="0"/>
              <a:t>Clique para editar os estilos</a:t>
            </a:r>
          </a:p>
        </p:txBody>
      </p:sp>
      <p:sp>
        <p:nvSpPr>
          <p:cNvPr id="6" name="Marcador de Posição de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7" name="Marcador de Posição da Data 3"/>
          <p:cNvSpPr>
            <a:spLocks noGrp="1"/>
          </p:cNvSpPr>
          <p:nvPr>
            <p:ph type="dt" sz="half" idx="10"/>
          </p:nvPr>
        </p:nvSpPr>
        <p:spPr/>
        <p:txBody>
          <a:bodyPr/>
          <a:lstStyle>
            <a:lvl1pPr>
              <a:defRPr/>
            </a:lvl1pPr>
          </a:lstStyle>
          <a:p>
            <a:pPr>
              <a:defRPr/>
            </a:pPr>
            <a:fld id="{90DEA262-FA10-4292-A0AA-4A902172EA13}" type="datetimeFigureOut">
              <a:rPr lang="pt-PT">
                <a:solidFill>
                  <a:prstClr val="black">
                    <a:tint val="75000"/>
                  </a:prstClr>
                </a:solidFill>
              </a:rPr>
              <a:pPr>
                <a:defRPr/>
              </a:pPr>
              <a:t>23/10/2017</a:t>
            </a:fld>
            <a:endParaRPr lang="pt-PT">
              <a:solidFill>
                <a:prstClr val="black">
                  <a:tint val="75000"/>
                </a:prstClr>
              </a:solidFill>
            </a:endParaRPr>
          </a:p>
        </p:txBody>
      </p:sp>
      <p:sp>
        <p:nvSpPr>
          <p:cNvPr id="8"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9" name="Marcador de Posição do Número do Diapositivo 5"/>
          <p:cNvSpPr>
            <a:spLocks noGrp="1"/>
          </p:cNvSpPr>
          <p:nvPr>
            <p:ph type="sldNum" sz="quarter" idx="12"/>
          </p:nvPr>
        </p:nvSpPr>
        <p:spPr/>
        <p:txBody>
          <a:bodyPr/>
          <a:lstStyle>
            <a:lvl1pPr>
              <a:defRPr/>
            </a:lvl1pPr>
          </a:lstStyle>
          <a:p>
            <a:pPr>
              <a:defRPr/>
            </a:pPr>
            <a:fld id="{EF5A2090-F68D-48B1-A2EC-605CF6A8C63E}"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pt-PT"/>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r>
              <a:rPr lang="pt-PT"/>
              <a:t>1</a:t>
            </a: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a Data 3"/>
          <p:cNvSpPr>
            <a:spLocks noGrp="1"/>
          </p:cNvSpPr>
          <p:nvPr>
            <p:ph type="dt" sz="half" idx="10"/>
          </p:nvPr>
        </p:nvSpPr>
        <p:spPr/>
        <p:txBody>
          <a:bodyPr/>
          <a:lstStyle>
            <a:lvl1pPr>
              <a:defRPr/>
            </a:lvl1pPr>
          </a:lstStyle>
          <a:p>
            <a:pPr>
              <a:defRPr/>
            </a:pPr>
            <a:fld id="{C9AF7244-2E4F-477D-A683-F961D1BC204E}" type="datetimeFigureOut">
              <a:rPr lang="pt-PT">
                <a:solidFill>
                  <a:prstClr val="black">
                    <a:tint val="75000"/>
                  </a:prstClr>
                </a:solidFill>
              </a:rPr>
              <a:pPr>
                <a:defRPr/>
              </a:pPr>
              <a:t>23/10/2017</a:t>
            </a:fld>
            <a:endParaRPr lang="pt-PT">
              <a:solidFill>
                <a:prstClr val="black">
                  <a:tint val="75000"/>
                </a:prstClr>
              </a:solidFill>
            </a:endParaRPr>
          </a:p>
        </p:txBody>
      </p:sp>
      <p:sp>
        <p:nvSpPr>
          <p:cNvPr id="4"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5" name="Marcador de Posição do Número do Diapositivo 5"/>
          <p:cNvSpPr>
            <a:spLocks noGrp="1"/>
          </p:cNvSpPr>
          <p:nvPr>
            <p:ph type="sldNum" sz="quarter" idx="12"/>
          </p:nvPr>
        </p:nvSpPr>
        <p:spPr/>
        <p:txBody>
          <a:bodyPr/>
          <a:lstStyle>
            <a:lvl1pPr>
              <a:defRPr/>
            </a:lvl1pPr>
          </a:lstStyle>
          <a:p>
            <a:pPr>
              <a:defRPr/>
            </a:pPr>
            <a:fld id="{41A4D88E-F686-4BC0-975D-F30A0738B9A1}"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3"/>
          <p:cNvSpPr>
            <a:spLocks noGrp="1"/>
          </p:cNvSpPr>
          <p:nvPr>
            <p:ph type="dt" sz="half" idx="10"/>
          </p:nvPr>
        </p:nvSpPr>
        <p:spPr/>
        <p:txBody>
          <a:bodyPr/>
          <a:lstStyle>
            <a:lvl1pPr>
              <a:defRPr/>
            </a:lvl1pPr>
          </a:lstStyle>
          <a:p>
            <a:pPr>
              <a:defRPr/>
            </a:pPr>
            <a:fld id="{B1904357-DA51-4D1E-9068-C9626440F6DA}" type="datetimeFigureOut">
              <a:rPr lang="pt-PT">
                <a:solidFill>
                  <a:prstClr val="black">
                    <a:tint val="75000"/>
                  </a:prstClr>
                </a:solidFill>
              </a:rPr>
              <a:pPr>
                <a:defRPr/>
              </a:pPr>
              <a:t>23/10/2017</a:t>
            </a:fld>
            <a:endParaRPr lang="pt-PT">
              <a:solidFill>
                <a:prstClr val="black">
                  <a:tint val="75000"/>
                </a:prstClr>
              </a:solidFill>
            </a:endParaRPr>
          </a:p>
        </p:txBody>
      </p:sp>
      <p:sp>
        <p:nvSpPr>
          <p:cNvPr id="3"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4" name="Marcador de Posição do Número do Diapositivo 5"/>
          <p:cNvSpPr>
            <a:spLocks noGrp="1"/>
          </p:cNvSpPr>
          <p:nvPr>
            <p:ph type="sldNum" sz="quarter" idx="12"/>
          </p:nvPr>
        </p:nvSpPr>
        <p:spPr/>
        <p:txBody>
          <a:bodyPr/>
          <a:lstStyle>
            <a:lvl1pPr>
              <a:defRPr/>
            </a:lvl1pPr>
          </a:lstStyle>
          <a:p>
            <a:pPr>
              <a:defRPr/>
            </a:pPr>
            <a:fld id="{4CD9A0D4-8AF3-4573-9561-99795A55A34E}"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PT" smtClean="0"/>
              <a:t>Clique para editar o estilo</a:t>
            </a:r>
            <a:endParaRPr lang="pt-PT"/>
          </a:p>
        </p:txBody>
      </p:sp>
      <p:sp>
        <p:nvSpPr>
          <p:cNvPr id="3" name="Marcador de Posição de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o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C9CC0E84-BDF3-49CE-95F1-5B5987BCF418}"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56F70A6A-47A1-4280-AAB1-E3340348F96A}"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PT" smtClean="0"/>
              <a:t>Clique para editar o estilo</a:t>
            </a:r>
            <a:endParaRPr lang="pt-PT"/>
          </a:p>
        </p:txBody>
      </p:sp>
      <p:sp>
        <p:nvSpPr>
          <p:cNvPr id="3" name="Marcador de Posição d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PT" noProof="0"/>
          </a:p>
        </p:txBody>
      </p:sp>
      <p:sp>
        <p:nvSpPr>
          <p:cNvPr id="4" name="Marcador de Posição do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smtClean="0"/>
              <a:t>Clique para editar os estilos</a:t>
            </a:r>
          </a:p>
        </p:txBody>
      </p:sp>
      <p:sp>
        <p:nvSpPr>
          <p:cNvPr id="5" name="Marcador de Posição da Data 3"/>
          <p:cNvSpPr>
            <a:spLocks noGrp="1"/>
          </p:cNvSpPr>
          <p:nvPr>
            <p:ph type="dt" sz="half" idx="10"/>
          </p:nvPr>
        </p:nvSpPr>
        <p:spPr/>
        <p:txBody>
          <a:bodyPr/>
          <a:lstStyle>
            <a:lvl1pPr>
              <a:defRPr/>
            </a:lvl1pPr>
          </a:lstStyle>
          <a:p>
            <a:pPr>
              <a:defRPr/>
            </a:pPr>
            <a:fld id="{5A31C543-94D6-4718-9C03-BC4CC27442F2}" type="datetimeFigureOut">
              <a:rPr lang="pt-PT">
                <a:solidFill>
                  <a:prstClr val="black">
                    <a:tint val="75000"/>
                  </a:prstClr>
                </a:solidFill>
              </a:rPr>
              <a:pPr>
                <a:defRPr/>
              </a:pPr>
              <a:t>23/10/2017</a:t>
            </a:fld>
            <a:endParaRPr lang="pt-PT">
              <a:solidFill>
                <a:prstClr val="black">
                  <a:tint val="75000"/>
                </a:prstClr>
              </a:solidFill>
            </a:endParaRPr>
          </a:p>
        </p:txBody>
      </p:sp>
      <p:sp>
        <p:nvSpPr>
          <p:cNvPr id="6"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7" name="Marcador de Posição do Número do Diapositivo 5"/>
          <p:cNvSpPr>
            <a:spLocks noGrp="1"/>
          </p:cNvSpPr>
          <p:nvPr>
            <p:ph type="sldNum" sz="quarter" idx="12"/>
          </p:nvPr>
        </p:nvSpPr>
        <p:spPr/>
        <p:txBody>
          <a:bodyPr/>
          <a:lstStyle>
            <a:lvl1pPr>
              <a:defRPr/>
            </a:lvl1pPr>
          </a:lstStyle>
          <a:p>
            <a:pPr>
              <a:defRPr/>
            </a:pPr>
            <a:fld id="{11E39ADE-36F7-42CA-B237-F4BDF011F005}"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Texto Vertical 2"/>
          <p:cNvSpPr>
            <a:spLocks noGrp="1"/>
          </p:cNvSpPr>
          <p:nvPr>
            <p:ph type="body" orient="vert" idx="1"/>
          </p:nvPr>
        </p:nvSpPr>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79D73CCD-AB29-41A5-89E1-FD4B347D5518}"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A6AEA64E-2702-4766-9AF0-E2485A3E605C}"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PT" smtClean="0"/>
              <a:t>Clique para editar o estilo</a:t>
            </a:r>
            <a:endParaRPr lang="pt-PT"/>
          </a:p>
        </p:txBody>
      </p:sp>
      <p:sp>
        <p:nvSpPr>
          <p:cNvPr id="3" name="Marcador de Posição de Texto Vertical 2"/>
          <p:cNvSpPr>
            <a:spLocks noGrp="1"/>
          </p:cNvSpPr>
          <p:nvPr>
            <p:ph type="body" orient="vert" idx="1"/>
          </p:nvPr>
        </p:nvSpPr>
        <p:spPr>
          <a:xfrm>
            <a:off x="457200" y="274638"/>
            <a:ext cx="6019800" cy="5851525"/>
          </a:xfrm>
        </p:spPr>
        <p:txBody>
          <a:bodyPr vert="eaVert"/>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lvl1pPr>
              <a:defRPr/>
            </a:lvl1pPr>
          </a:lstStyle>
          <a:p>
            <a:pPr>
              <a:defRPr/>
            </a:pPr>
            <a:fld id="{8167B743-5716-4BBD-9AEF-324C2D881BD9}" type="datetimeFigureOut">
              <a:rPr lang="pt-PT">
                <a:solidFill>
                  <a:prstClr val="black">
                    <a:tint val="75000"/>
                  </a:prstClr>
                </a:solidFill>
              </a:rPr>
              <a:pPr>
                <a:def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lvl1pPr>
              <a:defRPr/>
            </a:lvl1pPr>
          </a:lstStyle>
          <a:p>
            <a:pPr>
              <a:defRPr/>
            </a:pPr>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lvl1pPr>
              <a:defRPr/>
            </a:lvl1pPr>
          </a:lstStyle>
          <a:p>
            <a:pPr>
              <a:defRPr/>
            </a:pPr>
            <a:fld id="{12FA75A5-CE3C-48FA-8AFD-53326E8A529F}" type="slidenum">
              <a:rPr lang="pt-PT">
                <a:solidFill>
                  <a:prstClr val="black">
                    <a:tint val="75000"/>
                  </a:prstClr>
                </a:solidFill>
              </a:rPr>
              <a:pPr>
                <a:defRPr/>
              </a:pPr>
              <a:t>‹nº›</a:t>
            </a:fld>
            <a:endParaRPr lang="pt-PT">
              <a:solidFill>
                <a:prstClr val="black">
                  <a:tint val="75000"/>
                </a:prst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userDrawn="1">
  <p:cSld name="Esquema Personalizado">
    <p:spTree>
      <p:nvGrpSpPr>
        <p:cNvPr id="1" name=""/>
        <p:cNvGrpSpPr/>
        <p:nvPr/>
      </p:nvGrpSpPr>
      <p:grpSpPr>
        <a:xfrm>
          <a:off x="0" y="0"/>
          <a:ext cx="0" cy="0"/>
          <a:chOff x="0" y="0"/>
          <a:chExt cx="0" cy="0"/>
        </a:xfrm>
      </p:grpSpPr>
      <p:sp>
        <p:nvSpPr>
          <p:cNvPr id="6" name="Marcador de Posição da Data 5"/>
          <p:cNvSpPr>
            <a:spLocks noGrp="1"/>
          </p:cNvSpPr>
          <p:nvPr>
            <p:ph type="dt" sz="half" idx="10"/>
          </p:nvPr>
        </p:nvSpPr>
        <p:spPr/>
        <p:txBody>
          <a:bodyPr/>
          <a:lstStyle/>
          <a:p>
            <a:endParaRPr lang="pt-PT" smtClean="0">
              <a:solidFill>
                <a:prstClr val="black">
                  <a:tint val="75000"/>
                </a:prstClr>
              </a:solidFill>
            </a:endParaRPr>
          </a:p>
          <a:p>
            <a:endParaRPr lang="pt-PT" dirty="0">
              <a:solidFill>
                <a:prstClr val="black">
                  <a:tint val="75000"/>
                </a:prstClr>
              </a:solidFill>
            </a:endParaRPr>
          </a:p>
        </p:txBody>
      </p:sp>
      <p:sp>
        <p:nvSpPr>
          <p:cNvPr id="7" name="Marcador de Posição do Número do Diapositivo 6"/>
          <p:cNvSpPr>
            <a:spLocks noGrp="1"/>
          </p:cNvSpPr>
          <p:nvPr>
            <p:ph type="sldNum" sz="quarter" idx="11"/>
          </p:nvPr>
        </p:nvSpPr>
        <p:spPr/>
        <p:txBody>
          <a:bodyPr/>
          <a:lstStyle/>
          <a:p>
            <a:fld id="{5D2F5E00-DF88-47F2-864A-7E666D62865E}" type="slidenum">
              <a:rPr lang="pt-PT" smtClean="0">
                <a:solidFill>
                  <a:prstClr val="black">
                    <a:tint val="75000"/>
                  </a:prstClr>
                </a:solidFill>
              </a:rPr>
              <a:pPr/>
              <a:t>‹nº›</a:t>
            </a:fld>
            <a:endParaRPr lang="pt-PT">
              <a:solidFill>
                <a:prstClr val="black">
                  <a:tint val="75000"/>
                </a:prstClr>
              </a:solidFill>
            </a:endParaRPr>
          </a:p>
        </p:txBody>
      </p:sp>
      <p:sp>
        <p:nvSpPr>
          <p:cNvPr id="8" name="Marcador de Posição do Rodapé 7"/>
          <p:cNvSpPr>
            <a:spLocks noGrp="1"/>
          </p:cNvSpPr>
          <p:nvPr>
            <p:ph type="ftr" sz="quarter" idx="12"/>
          </p:nvPr>
        </p:nvSpPr>
        <p:spPr/>
        <p:txBody>
          <a:bodyPr/>
          <a:lstStyle/>
          <a:p>
            <a:endParaRPr lang="pt-PT">
              <a:solidFill>
                <a:prstClr val="black">
                  <a:tint val="75000"/>
                </a:prstClr>
              </a:solidFill>
            </a:endParaRPr>
          </a:p>
        </p:txBody>
      </p:sp>
      <p:sp>
        <p:nvSpPr>
          <p:cNvPr id="9" name="Título 8"/>
          <p:cNvSpPr>
            <a:spLocks noGrp="1"/>
          </p:cNvSpPr>
          <p:nvPr>
            <p:ph type="title"/>
          </p:nvPr>
        </p:nvSpPr>
        <p:spPr/>
        <p:txBody>
          <a:bodyPr/>
          <a:lstStyle/>
          <a:p>
            <a:r>
              <a:rPr lang="pt-PT" smtClean="0"/>
              <a:t>Clique para editar o estilo</a:t>
            </a:r>
            <a:endParaRPr lang="pt-PT"/>
          </a:p>
        </p:txBody>
      </p:sp>
    </p:spTree>
  </p:cSld>
  <p:clrMapOvr>
    <a:masterClrMapping/>
  </p:clrMapOvr>
  <p:transition>
    <p:zoom/>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3256298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7"/>
            <a:ext cx="7772400" cy="1470025"/>
          </a:xfrm>
        </p:spPr>
        <p:txBody>
          <a:bodyPr/>
          <a:lstStyle/>
          <a:p>
            <a:r>
              <a:rPr lang="pt-PT" smtClean="0"/>
              <a:t>Clique para editar o estilo</a:t>
            </a:r>
            <a:endParaRPr lang="pt-PT"/>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smtClean="0"/>
              <a:t>Faça clique para editar o estilo</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PT" smtClean="0"/>
              <a:t>Clique para editar o estilo</a:t>
            </a:r>
            <a:endParaRPr lang="pt-PT"/>
          </a:p>
        </p:txBody>
      </p:sp>
      <p:sp>
        <p:nvSpPr>
          <p:cNvPr id="3" name="Marcador de Posição de Conteúdo 2"/>
          <p:cNvSpPr>
            <a:spLocks noGrp="1"/>
          </p:cNvSpPr>
          <p:nvPr>
            <p:ph idx="1"/>
          </p:nvPr>
        </p:nvSpPr>
        <p:spPr/>
        <p:txBody>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10"/>
          </p:nvPr>
        </p:nvSpPr>
        <p:spPr/>
        <p:txBody>
          <a:bodyPr/>
          <a:lstStyle/>
          <a:p>
            <a:fld id="{693CC453-3636-47D0-A9E9-D1A3C460F3ED}" type="datetimeFigureOut">
              <a:rPr lang="pt-PT" smtClean="0">
                <a:solidFill>
                  <a:prstClr val="black">
                    <a:tint val="75000"/>
                  </a:prstClr>
                </a:solidFill>
              </a:rPr>
              <a:pPr/>
              <a:t>23/10/2017</a:t>
            </a:fld>
            <a:endParaRPr lang="pt-PT">
              <a:solidFill>
                <a:prstClr val="black">
                  <a:tint val="75000"/>
                </a:prstClr>
              </a:solidFill>
            </a:endParaRPr>
          </a:p>
        </p:txBody>
      </p:sp>
      <p:sp>
        <p:nvSpPr>
          <p:cNvPr id="5" name="Marcador de Posição do Rodapé 4"/>
          <p:cNvSpPr>
            <a:spLocks noGrp="1"/>
          </p:cNvSpPr>
          <p:nvPr>
            <p:ph type="ftr" sz="quarter" idx="11"/>
          </p:nvPr>
        </p:nvSpPr>
        <p:spPr/>
        <p:txBody>
          <a:bodyPr/>
          <a:lstStyle/>
          <a:p>
            <a:endParaRPr lang="pt-PT">
              <a:solidFill>
                <a:prstClr val="black">
                  <a:tint val="75000"/>
                </a:prstClr>
              </a:solidFill>
            </a:endParaRPr>
          </a:p>
        </p:txBody>
      </p:sp>
      <p:sp>
        <p:nvSpPr>
          <p:cNvPr id="6" name="Marcador de Posição do Número do Diapositivo 5"/>
          <p:cNvSpPr>
            <a:spLocks noGrp="1"/>
          </p:cNvSpPr>
          <p:nvPr>
            <p:ph type="sldNum" sz="quarter" idx="12"/>
          </p:nvPr>
        </p:nvSpPr>
        <p:spPr/>
        <p:txBody>
          <a:bodyPr/>
          <a:lstStyle/>
          <a:p>
            <a:fld id="{6B161A02-1204-41DB-BDF3-8F0BF1688B5D}" type="slidenum">
              <a:rPr lang="pt-PT" smtClean="0">
                <a:solidFill>
                  <a:prstClr val="black">
                    <a:tint val="75000"/>
                  </a:prstClr>
                </a:solidFill>
              </a:rPr>
              <a:pPr/>
              <a:t>‹nº›</a:t>
            </a:fld>
            <a:endParaRPr lang="pt-PT">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www.ehrportugal2010.com/index.html"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6.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theme" Target="../theme/theme10.xml"/><Relationship Id="rId2" Type="http://schemas.openxmlformats.org/officeDocument/2006/relationships/slideLayout" Target="../slideLayouts/slideLayout110.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3" Type="http://schemas.openxmlformats.org/officeDocument/2006/relationships/slideLayout" Target="../slideLayouts/slideLayout122.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2" Type="http://schemas.openxmlformats.org/officeDocument/2006/relationships/slideLayout" Target="../slideLayouts/slideLayout121.xml"/><Relationship Id="rId16" Type="http://schemas.openxmlformats.org/officeDocument/2006/relationships/image" Target="../media/image1.png"/><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5" Type="http://schemas.openxmlformats.org/officeDocument/2006/relationships/slideLayout" Target="../slideLayouts/slideLayout124.xml"/><Relationship Id="rId15" Type="http://schemas.openxmlformats.org/officeDocument/2006/relationships/hyperlink" Target="http://www.ehrportugal2010.com/index.html" TargetMode="External"/><Relationship Id="rId10" Type="http://schemas.openxmlformats.org/officeDocument/2006/relationships/slideLayout" Target="../slideLayouts/slideLayout129.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13" Type="http://schemas.openxmlformats.org/officeDocument/2006/relationships/theme" Target="../theme/theme12.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slideLayout" Target="../slideLayouts/slideLayout144.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5" Type="http://schemas.openxmlformats.org/officeDocument/2006/relationships/image" Target="../media/image1.png"/><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 Id="rId14" Type="http://schemas.openxmlformats.org/officeDocument/2006/relationships/hyperlink" Target="http://www.ehrportugal2010.com/index.html"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slideLayout" Target="../slideLayouts/slideLayout7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6" Type="http://schemas.openxmlformats.org/officeDocument/2006/relationships/image" Target="../media/image1.png"/><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5" Type="http://schemas.openxmlformats.org/officeDocument/2006/relationships/hyperlink" Target="http://www.ehrportugal2010.com/index.html" TargetMode="Externa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theme" Target="../theme/theme7.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5.xml"/><Relationship Id="rId3" Type="http://schemas.openxmlformats.org/officeDocument/2006/relationships/slideLayout" Target="../slideLayouts/slideLayout100.xml"/><Relationship Id="rId7" Type="http://schemas.openxmlformats.org/officeDocument/2006/relationships/slideLayout" Target="../slideLayouts/slideLayout104.xml"/><Relationship Id="rId12" Type="http://schemas.openxmlformats.org/officeDocument/2006/relationships/theme" Target="../theme/theme9.xml"/><Relationship Id="rId2" Type="http://schemas.openxmlformats.org/officeDocument/2006/relationships/slideLayout" Target="../slideLayouts/slideLayout99.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5" Type="http://schemas.openxmlformats.org/officeDocument/2006/relationships/slideLayout" Target="../slideLayouts/slideLayout102.xml"/><Relationship Id="rId10" Type="http://schemas.openxmlformats.org/officeDocument/2006/relationships/slideLayout" Target="../slideLayouts/slideLayout107.xml"/><Relationship Id="rId4" Type="http://schemas.openxmlformats.org/officeDocument/2006/relationships/slideLayout" Target="../slideLayouts/slideLayout101.xml"/><Relationship Id="rId9" Type="http://schemas.openxmlformats.org/officeDocument/2006/relationships/slideLayout" Target="../slideLayouts/slideLayout10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02" name="Rectangle 6"/>
          <p:cNvSpPr>
            <a:spLocks noGrp="1" noChangeArrowheads="1"/>
          </p:cNvSpPr>
          <p:nvPr>
            <p:ph type="sldNum" sz="quarter" idx="4"/>
          </p:nvPr>
        </p:nvSpPr>
        <p:spPr bwMode="auto">
          <a:xfrm>
            <a:off x="8748713" y="6524625"/>
            <a:ext cx="188912" cy="188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atin typeface="Arial" pitchFamily="34" charset="0"/>
              </a:defRPr>
            </a:lvl1pPr>
          </a:lstStyle>
          <a:p>
            <a:pPr>
              <a:defRPr/>
            </a:pPr>
            <a:r>
              <a:rPr lang="pt-PT"/>
              <a:t>1</a:t>
            </a:r>
          </a:p>
        </p:txBody>
      </p:sp>
      <p:sp>
        <p:nvSpPr>
          <p:cNvPr id="29705" name="Text Box 9"/>
          <p:cNvSpPr txBox="1">
            <a:spLocks noChangeArrowheads="1"/>
          </p:cNvSpPr>
          <p:nvPr userDrawn="1"/>
        </p:nvSpPr>
        <p:spPr bwMode="auto">
          <a:xfrm>
            <a:off x="0" y="836613"/>
            <a:ext cx="458788" cy="5327650"/>
          </a:xfrm>
          <a:prstGeom prst="rect">
            <a:avLst/>
          </a:prstGeom>
          <a:noFill/>
          <a:ln w="9525">
            <a:noFill/>
            <a:miter lim="800000"/>
            <a:headEnd/>
            <a:tailEnd/>
          </a:ln>
          <a:effectLst/>
        </p:spPr>
        <p:txBody>
          <a:bodyPr vert="eaVert">
            <a:spAutoFit/>
          </a:bodyPr>
          <a:lstStyle/>
          <a:p>
            <a:pPr>
              <a:spcBef>
                <a:spcPct val="50000"/>
              </a:spcBef>
              <a:defRPr/>
            </a:pPr>
            <a:endParaRPr lang="nb-NO" b="0">
              <a:latin typeface="Arial" pitchFamily="34" charset="0"/>
            </a:endParaRPr>
          </a:p>
        </p:txBody>
      </p:sp>
      <p:sp>
        <p:nvSpPr>
          <p:cNvPr id="29706" name="Text Box 10"/>
          <p:cNvSpPr txBox="1">
            <a:spLocks noChangeArrowheads="1"/>
          </p:cNvSpPr>
          <p:nvPr userDrawn="1"/>
        </p:nvSpPr>
        <p:spPr bwMode="auto">
          <a:xfrm>
            <a:off x="103188" y="836613"/>
            <a:ext cx="461962" cy="5159375"/>
          </a:xfrm>
          <a:prstGeom prst="rect">
            <a:avLst/>
          </a:prstGeom>
          <a:noFill/>
          <a:ln w="9525">
            <a:noFill/>
            <a:miter lim="800000"/>
            <a:headEnd/>
            <a:tailEnd/>
          </a:ln>
          <a:effectLst/>
        </p:spPr>
        <p:txBody>
          <a:bodyPr vert="eaVert">
            <a:spAutoFit/>
          </a:bodyPr>
          <a:lstStyle/>
          <a:p>
            <a:pPr>
              <a:defRPr/>
            </a:pPr>
            <a:endParaRPr lang="en-US" b="0">
              <a:latin typeface="Arial" pitchFamily="34" charset="0"/>
            </a:endParaRPr>
          </a:p>
        </p:txBody>
      </p:sp>
      <p:sp>
        <p:nvSpPr>
          <p:cNvPr id="29707" name="Text Box 11"/>
          <p:cNvSpPr txBox="1">
            <a:spLocks noChangeArrowheads="1"/>
          </p:cNvSpPr>
          <p:nvPr userDrawn="1"/>
        </p:nvSpPr>
        <p:spPr bwMode="auto">
          <a:xfrm>
            <a:off x="0" y="-1323975"/>
            <a:ext cx="461963" cy="7921625"/>
          </a:xfrm>
          <a:prstGeom prst="rect">
            <a:avLst/>
          </a:prstGeom>
          <a:noFill/>
          <a:ln w="9525">
            <a:noFill/>
            <a:miter lim="800000"/>
            <a:headEnd/>
            <a:tailEnd/>
          </a:ln>
          <a:effectLst/>
        </p:spPr>
        <p:txBody>
          <a:bodyPr vert="eaVert">
            <a:spAutoFit/>
          </a:bodyPr>
          <a:lstStyle/>
          <a:p>
            <a:pPr>
              <a:spcBef>
                <a:spcPct val="50000"/>
              </a:spcBef>
              <a:defRPr/>
            </a:pPr>
            <a:endParaRPr lang="nb-NO" b="0">
              <a:latin typeface="Arial" pitchFamily="34" charset="0"/>
            </a:endParaRPr>
          </a:p>
        </p:txBody>
      </p:sp>
      <p:sp>
        <p:nvSpPr>
          <p:cNvPr id="1030"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1" name="Picture 12" descr="http://www.ehrportugal2010.com/img/home.png">
            <a:hlinkClick r:id="rId15"/>
          </p:cNvPr>
          <p:cNvPicPr>
            <a:picLocks noChangeAspect="1" noChangeArrowheads="1"/>
          </p:cNvPicPr>
          <p:nvPr userDrawn="1"/>
        </p:nvPicPr>
        <p:blipFill>
          <a:blip r:embed="rId16" cstate="print"/>
          <a:srcRect/>
          <a:stretch>
            <a:fillRect/>
          </a:stretch>
        </p:blipFill>
        <p:spPr bwMode="auto">
          <a:xfrm>
            <a:off x="155575" y="-708025"/>
            <a:ext cx="2628900" cy="1476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093" r:id="rId1"/>
    <p:sldLayoutId id="2147485094" r:id="rId2"/>
    <p:sldLayoutId id="2147485095" r:id="rId3"/>
    <p:sldLayoutId id="2147485096" r:id="rId4"/>
    <p:sldLayoutId id="2147485097" r:id="rId5"/>
    <p:sldLayoutId id="2147485098" r:id="rId6"/>
    <p:sldLayoutId id="2147485099" r:id="rId7"/>
    <p:sldLayoutId id="2147485100" r:id="rId8"/>
    <p:sldLayoutId id="2147485101" r:id="rId9"/>
    <p:sldLayoutId id="2147485102" r:id="rId10"/>
    <p:sldLayoutId id="2147485103" r:id="rId11"/>
    <p:sldLayoutId id="2147485263" r:id="rId12"/>
    <p:sldLayoutId id="2147485264"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93CC453-3636-47D0-A9E9-D1A3C460F3ED}" type="datetimeFigureOut">
              <a:rPr lang="pt-PT" b="0" smtClean="0">
                <a:solidFill>
                  <a:prstClr val="black">
                    <a:tint val="75000"/>
                  </a:prstClr>
                </a:solidFill>
                <a:latin typeface="Calibri"/>
              </a:rPr>
              <a:pPr fontAlgn="auto">
                <a:spcBef>
                  <a:spcPts val="0"/>
                </a:spcBef>
                <a:spcAft>
                  <a:spcPts val="0"/>
                </a:spcAft>
              </a:pPr>
              <a:t>23/10/2017</a:t>
            </a:fld>
            <a:endParaRPr lang="pt-PT" b="0">
              <a:solidFill>
                <a:prstClr val="black">
                  <a:tint val="75000"/>
                </a:prstClr>
              </a:solidFill>
              <a:latin typeface="Calibri"/>
            </a:endParaRPr>
          </a:p>
        </p:txBody>
      </p:sp>
      <p:sp>
        <p:nvSpPr>
          <p:cNvPr id="5" name="Marcador de Posição do Rodapé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pt-PT" b="0">
              <a:solidFill>
                <a:prstClr val="black">
                  <a:tint val="75000"/>
                </a:prstClr>
              </a:solidFill>
              <a:latin typeface="Calibri"/>
            </a:endParaRPr>
          </a:p>
        </p:txBody>
      </p:sp>
      <p:sp>
        <p:nvSpPr>
          <p:cNvPr id="6" name="Marcador de Posição do Número do Diapositivo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B161A02-1204-41DB-BDF3-8F0BF1688B5D}" type="slidenum">
              <a:rPr lang="pt-PT" b="0" smtClean="0">
                <a:solidFill>
                  <a:prstClr val="black">
                    <a:tint val="75000"/>
                  </a:prstClr>
                </a:solidFill>
                <a:latin typeface="Calibri"/>
              </a:rPr>
              <a:pPr fontAlgn="auto">
                <a:spcBef>
                  <a:spcPts val="0"/>
                </a:spcBef>
                <a:spcAft>
                  <a:spcPts val="0"/>
                </a:spcAft>
              </a:pPr>
              <a:t>‹nº›</a:t>
            </a:fld>
            <a:endParaRPr lang="pt-PT" b="0">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5208" r:id="rId1"/>
    <p:sldLayoutId id="2147485209" r:id="rId2"/>
    <p:sldLayoutId id="2147485210" r:id="rId3"/>
    <p:sldLayoutId id="2147485211" r:id="rId4"/>
    <p:sldLayoutId id="2147485212" r:id="rId5"/>
    <p:sldLayoutId id="2147485213" r:id="rId6"/>
    <p:sldLayoutId id="2147485214" r:id="rId7"/>
    <p:sldLayoutId id="2147485215" r:id="rId8"/>
    <p:sldLayoutId id="2147485216" r:id="rId9"/>
    <p:sldLayoutId id="2147485217" r:id="rId10"/>
    <p:sldLayoutId id="21474852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02" name="Rectangle 6"/>
          <p:cNvSpPr>
            <a:spLocks noGrp="1" noChangeArrowheads="1"/>
          </p:cNvSpPr>
          <p:nvPr>
            <p:ph type="sldNum" sz="quarter" idx="4"/>
          </p:nvPr>
        </p:nvSpPr>
        <p:spPr bwMode="auto">
          <a:xfrm>
            <a:off x="8748713" y="6524625"/>
            <a:ext cx="188912" cy="188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r>
              <a:rPr lang="pt-PT">
                <a:solidFill>
                  <a:srgbClr val="000000"/>
                </a:solidFill>
                <a:latin typeface="Arial" pitchFamily="34" charset="0"/>
              </a:rPr>
              <a:t>1</a:t>
            </a:r>
          </a:p>
        </p:txBody>
      </p:sp>
      <p:sp>
        <p:nvSpPr>
          <p:cNvPr id="29705" name="Text Box 9"/>
          <p:cNvSpPr txBox="1">
            <a:spLocks noChangeArrowheads="1"/>
          </p:cNvSpPr>
          <p:nvPr userDrawn="1"/>
        </p:nvSpPr>
        <p:spPr bwMode="auto">
          <a:xfrm>
            <a:off x="0" y="836613"/>
            <a:ext cx="458788" cy="5327650"/>
          </a:xfrm>
          <a:prstGeom prst="rect">
            <a:avLst/>
          </a:prstGeom>
          <a:noFill/>
          <a:ln w="9525">
            <a:noFill/>
            <a:miter lim="800000"/>
            <a:headEnd/>
            <a:tailEnd/>
          </a:ln>
          <a:effectLst/>
        </p:spPr>
        <p:txBody>
          <a:bodyPr vert="eaVert">
            <a:spAutoFit/>
          </a:bodyPr>
          <a:lstStyle/>
          <a:p>
            <a:pPr>
              <a:spcBef>
                <a:spcPct val="50000"/>
              </a:spcBef>
              <a:defRPr/>
            </a:pPr>
            <a:endParaRPr lang="nb-NO" b="0">
              <a:solidFill>
                <a:srgbClr val="000000"/>
              </a:solidFill>
              <a:latin typeface="Arial" pitchFamily="34" charset="0"/>
            </a:endParaRPr>
          </a:p>
        </p:txBody>
      </p:sp>
      <p:sp>
        <p:nvSpPr>
          <p:cNvPr id="29706" name="Text Box 10"/>
          <p:cNvSpPr txBox="1">
            <a:spLocks noChangeArrowheads="1"/>
          </p:cNvSpPr>
          <p:nvPr userDrawn="1"/>
        </p:nvSpPr>
        <p:spPr bwMode="auto">
          <a:xfrm>
            <a:off x="103188" y="836613"/>
            <a:ext cx="461962" cy="5159375"/>
          </a:xfrm>
          <a:prstGeom prst="rect">
            <a:avLst/>
          </a:prstGeom>
          <a:noFill/>
          <a:ln w="9525">
            <a:noFill/>
            <a:miter lim="800000"/>
            <a:headEnd/>
            <a:tailEnd/>
          </a:ln>
          <a:effectLst/>
        </p:spPr>
        <p:txBody>
          <a:bodyPr vert="eaVert">
            <a:spAutoFit/>
          </a:bodyPr>
          <a:lstStyle/>
          <a:p>
            <a:pPr>
              <a:defRPr/>
            </a:pPr>
            <a:endParaRPr lang="en-US" b="0">
              <a:solidFill>
                <a:srgbClr val="000000"/>
              </a:solidFill>
              <a:latin typeface="Arial" pitchFamily="34" charset="0"/>
            </a:endParaRPr>
          </a:p>
        </p:txBody>
      </p:sp>
      <p:sp>
        <p:nvSpPr>
          <p:cNvPr id="29707" name="Text Box 11"/>
          <p:cNvSpPr txBox="1">
            <a:spLocks noChangeArrowheads="1"/>
          </p:cNvSpPr>
          <p:nvPr userDrawn="1"/>
        </p:nvSpPr>
        <p:spPr bwMode="auto">
          <a:xfrm>
            <a:off x="0" y="-1323975"/>
            <a:ext cx="461963" cy="7921625"/>
          </a:xfrm>
          <a:prstGeom prst="rect">
            <a:avLst/>
          </a:prstGeom>
          <a:noFill/>
          <a:ln w="9525">
            <a:noFill/>
            <a:miter lim="800000"/>
            <a:headEnd/>
            <a:tailEnd/>
          </a:ln>
          <a:effectLst/>
        </p:spPr>
        <p:txBody>
          <a:bodyPr vert="eaVert">
            <a:spAutoFit/>
          </a:bodyPr>
          <a:lstStyle/>
          <a:p>
            <a:pPr>
              <a:spcBef>
                <a:spcPct val="50000"/>
              </a:spcBef>
              <a:defRPr/>
            </a:pPr>
            <a:endParaRPr lang="nb-NO" b="0">
              <a:solidFill>
                <a:srgbClr val="000000"/>
              </a:solidFill>
              <a:latin typeface="Arial" pitchFamily="34" charset="0"/>
            </a:endParaRPr>
          </a:p>
        </p:txBody>
      </p:sp>
      <p:sp>
        <p:nvSpPr>
          <p:cNvPr id="2054"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2055" name="Picture 12" descr="http://www.ehrportugal2010.com/img/home.png">
            <a:hlinkClick r:id="rId15"/>
          </p:cNvPr>
          <p:cNvPicPr>
            <a:picLocks noChangeAspect="1" noChangeArrowheads="1"/>
          </p:cNvPicPr>
          <p:nvPr userDrawn="1"/>
        </p:nvPicPr>
        <p:blipFill>
          <a:blip r:embed="rId16" cstate="print"/>
          <a:srcRect/>
          <a:stretch>
            <a:fillRect/>
          </a:stretch>
        </p:blipFill>
        <p:spPr bwMode="auto">
          <a:xfrm>
            <a:off x="155575" y="-708025"/>
            <a:ext cx="2628900" cy="1476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268" r:id="rId1"/>
    <p:sldLayoutId id="2147485269" r:id="rId2"/>
    <p:sldLayoutId id="2147485270" r:id="rId3"/>
    <p:sldLayoutId id="2147485271" r:id="rId4"/>
    <p:sldLayoutId id="2147485272" r:id="rId5"/>
    <p:sldLayoutId id="2147485273" r:id="rId6"/>
    <p:sldLayoutId id="2147485274" r:id="rId7"/>
    <p:sldLayoutId id="2147485275" r:id="rId8"/>
    <p:sldLayoutId id="2147485276" r:id="rId9"/>
    <p:sldLayoutId id="2147485277" r:id="rId10"/>
    <p:sldLayoutId id="2147485278" r:id="rId11"/>
    <p:sldLayoutId id="2147485279" r:id="rId12"/>
    <p:sldLayoutId id="2147485280"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02" name="Rectangle 6"/>
          <p:cNvSpPr>
            <a:spLocks noGrp="1" noChangeArrowheads="1"/>
          </p:cNvSpPr>
          <p:nvPr>
            <p:ph type="sldNum" sz="quarter" idx="4"/>
          </p:nvPr>
        </p:nvSpPr>
        <p:spPr bwMode="auto">
          <a:xfrm>
            <a:off x="8748713" y="6524625"/>
            <a:ext cx="188912" cy="188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atin typeface="Arial" pitchFamily="34" charset="0"/>
              </a:defRPr>
            </a:lvl1pPr>
          </a:lstStyle>
          <a:p>
            <a:pPr>
              <a:defRPr/>
            </a:pPr>
            <a:r>
              <a:rPr lang="pt-PT">
                <a:solidFill>
                  <a:srgbClr val="000000"/>
                </a:solidFill>
              </a:rPr>
              <a:t>1</a:t>
            </a:r>
          </a:p>
        </p:txBody>
      </p:sp>
      <p:sp>
        <p:nvSpPr>
          <p:cNvPr id="29705" name="Text Box 9"/>
          <p:cNvSpPr txBox="1">
            <a:spLocks noChangeArrowheads="1"/>
          </p:cNvSpPr>
          <p:nvPr userDrawn="1"/>
        </p:nvSpPr>
        <p:spPr bwMode="auto">
          <a:xfrm>
            <a:off x="0" y="836613"/>
            <a:ext cx="458788" cy="5327650"/>
          </a:xfrm>
          <a:prstGeom prst="rect">
            <a:avLst/>
          </a:prstGeom>
          <a:noFill/>
          <a:ln w="9525">
            <a:noFill/>
            <a:miter lim="800000"/>
            <a:headEnd/>
            <a:tailEnd/>
          </a:ln>
          <a:effectLst/>
        </p:spPr>
        <p:txBody>
          <a:bodyPr vert="eaVert">
            <a:spAutoFit/>
          </a:bodyPr>
          <a:lstStyle/>
          <a:p>
            <a:pPr>
              <a:spcBef>
                <a:spcPct val="50000"/>
              </a:spcBef>
              <a:defRPr/>
            </a:pPr>
            <a:endParaRPr lang="nb-NO" b="0">
              <a:solidFill>
                <a:srgbClr val="000000"/>
              </a:solidFill>
              <a:latin typeface="Arial" pitchFamily="34" charset="0"/>
            </a:endParaRPr>
          </a:p>
        </p:txBody>
      </p:sp>
      <p:sp>
        <p:nvSpPr>
          <p:cNvPr id="29706" name="Text Box 10"/>
          <p:cNvSpPr txBox="1">
            <a:spLocks noChangeArrowheads="1"/>
          </p:cNvSpPr>
          <p:nvPr userDrawn="1"/>
        </p:nvSpPr>
        <p:spPr bwMode="auto">
          <a:xfrm>
            <a:off x="103188" y="836613"/>
            <a:ext cx="461962" cy="5159375"/>
          </a:xfrm>
          <a:prstGeom prst="rect">
            <a:avLst/>
          </a:prstGeom>
          <a:noFill/>
          <a:ln w="9525">
            <a:noFill/>
            <a:miter lim="800000"/>
            <a:headEnd/>
            <a:tailEnd/>
          </a:ln>
          <a:effectLst/>
        </p:spPr>
        <p:txBody>
          <a:bodyPr vert="eaVert">
            <a:spAutoFit/>
          </a:bodyPr>
          <a:lstStyle/>
          <a:p>
            <a:pPr>
              <a:defRPr/>
            </a:pPr>
            <a:endParaRPr lang="en-US" b="0">
              <a:solidFill>
                <a:srgbClr val="000000"/>
              </a:solidFill>
              <a:latin typeface="Arial" pitchFamily="34" charset="0"/>
            </a:endParaRPr>
          </a:p>
        </p:txBody>
      </p:sp>
      <p:sp>
        <p:nvSpPr>
          <p:cNvPr id="29707" name="Text Box 11"/>
          <p:cNvSpPr txBox="1">
            <a:spLocks noChangeArrowheads="1"/>
          </p:cNvSpPr>
          <p:nvPr userDrawn="1"/>
        </p:nvSpPr>
        <p:spPr bwMode="auto">
          <a:xfrm>
            <a:off x="0" y="-1323975"/>
            <a:ext cx="461963" cy="7921625"/>
          </a:xfrm>
          <a:prstGeom prst="rect">
            <a:avLst/>
          </a:prstGeom>
          <a:noFill/>
          <a:ln w="9525">
            <a:noFill/>
            <a:miter lim="800000"/>
            <a:headEnd/>
            <a:tailEnd/>
          </a:ln>
          <a:effectLst/>
        </p:spPr>
        <p:txBody>
          <a:bodyPr vert="eaVert">
            <a:spAutoFit/>
          </a:bodyPr>
          <a:lstStyle/>
          <a:p>
            <a:pPr>
              <a:spcBef>
                <a:spcPct val="50000"/>
              </a:spcBef>
              <a:defRPr/>
            </a:pPr>
            <a:endParaRPr lang="nb-NO" b="0">
              <a:solidFill>
                <a:srgbClr val="000000"/>
              </a:solidFill>
              <a:latin typeface="Arial" pitchFamily="34" charset="0"/>
            </a:endParaRPr>
          </a:p>
        </p:txBody>
      </p:sp>
      <p:sp>
        <p:nvSpPr>
          <p:cNvPr id="1030"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31" name="Picture 12" descr="http://www.ehrportugal2010.com/img/home.png">
            <a:hlinkClick r:id="rId14"/>
          </p:cNvPr>
          <p:cNvPicPr>
            <a:picLocks noChangeAspect="1" noChangeArrowheads="1"/>
          </p:cNvPicPr>
          <p:nvPr userDrawn="1"/>
        </p:nvPicPr>
        <p:blipFill>
          <a:blip r:embed="rId15" cstate="print"/>
          <a:srcRect/>
          <a:stretch>
            <a:fillRect/>
          </a:stretch>
        </p:blipFill>
        <p:spPr bwMode="auto">
          <a:xfrm>
            <a:off x="155575" y="-708025"/>
            <a:ext cx="2628900" cy="1476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282" r:id="rId1"/>
    <p:sldLayoutId id="2147485283" r:id="rId2"/>
    <p:sldLayoutId id="2147485284" r:id="rId3"/>
    <p:sldLayoutId id="2147485285" r:id="rId4"/>
    <p:sldLayoutId id="2147485286" r:id="rId5"/>
    <p:sldLayoutId id="2147485287" r:id="rId6"/>
    <p:sldLayoutId id="2147485288" r:id="rId7"/>
    <p:sldLayoutId id="2147485289" r:id="rId8"/>
    <p:sldLayoutId id="2147485290" r:id="rId9"/>
    <p:sldLayoutId id="2147485291" r:id="rId10"/>
    <p:sldLayoutId id="2147485292" r:id="rId11"/>
    <p:sldLayoutId id="2147485293"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pt-PT" smtClean="0"/>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pitchFamily="34" charset="0"/>
              </a:defRPr>
            </a:lvl1pPr>
          </a:lstStyle>
          <a:p>
            <a:pPr>
              <a:defRPr/>
            </a:pPr>
            <a:fld id="{1C02F2A8-E595-4942-944E-4D0851B590EF}" type="datetimeFigureOut">
              <a:rPr lang="pt-PT"/>
              <a:pPr>
                <a:defRPr/>
              </a:pPr>
              <a:t>23/10/2017</a:t>
            </a:fld>
            <a:endParaRPr lang="pt-PT"/>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Arial" pitchFamily="34" charset="0"/>
              </a:defRPr>
            </a:lvl1pPr>
          </a:lstStyle>
          <a:p>
            <a:pPr>
              <a:defRPr/>
            </a:pPr>
            <a:endParaRPr lang="pt-P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pitchFamily="34" charset="0"/>
              </a:defRPr>
            </a:lvl1pPr>
          </a:lstStyle>
          <a:p>
            <a:pPr>
              <a:defRPr/>
            </a:pPr>
            <a:fld id="{6805D1AA-B76B-4166-A034-D1B80B84974C}"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5104" r:id="rId1"/>
    <p:sldLayoutId id="2147485105" r:id="rId2"/>
    <p:sldLayoutId id="2147485106" r:id="rId3"/>
    <p:sldLayoutId id="2147485107" r:id="rId4"/>
    <p:sldLayoutId id="2147485108" r:id="rId5"/>
    <p:sldLayoutId id="2147485109" r:id="rId6"/>
    <p:sldLayoutId id="2147485110" r:id="rId7"/>
    <p:sldLayoutId id="2147485111" r:id="rId8"/>
    <p:sldLayoutId id="2147485112" r:id="rId9"/>
    <p:sldLayoutId id="2147485113" r:id="rId10"/>
    <p:sldLayoutId id="2147485114" r:id="rId11"/>
    <p:sldLayoutId id="2147485115"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pt-PT" smtClean="0"/>
          </a:p>
        </p:txBody>
      </p:sp>
      <p:sp>
        <p:nvSpPr>
          <p:cNvPr id="307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pt-PT"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Arial" pitchFamily="34" charset="0"/>
              </a:defRPr>
            </a:lvl1pPr>
          </a:lstStyle>
          <a:p>
            <a:pPr>
              <a:defRPr/>
            </a:pPr>
            <a:fld id="{261A0D21-107B-4B40-B0F9-7179292B52F1}" type="datetimeFigureOut">
              <a:rPr lang="pt-PT"/>
              <a:pPr>
                <a:defRPr/>
              </a:pPr>
              <a:t>23/10/2017</a:t>
            </a:fld>
            <a:endParaRPr lang="pt-PT"/>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Arial" pitchFamily="34" charset="0"/>
              </a:defRPr>
            </a:lvl1pPr>
          </a:lstStyle>
          <a:p>
            <a:pPr>
              <a:defRPr/>
            </a:pPr>
            <a:endParaRPr lang="pt-PT"/>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Arial" pitchFamily="34" charset="0"/>
              </a:defRPr>
            </a:lvl1pPr>
          </a:lstStyle>
          <a:p>
            <a:pPr>
              <a:defRPr/>
            </a:pPr>
            <a:fld id="{BFDC545B-EBD0-4A44-82AB-48537616C798}" type="slidenum">
              <a:rPr lang="pt-PT"/>
              <a:pPr>
                <a:defRPr/>
              </a:pPr>
              <a:t>‹nº›</a:t>
            </a:fld>
            <a:endParaRPr lang="pt-PT"/>
          </a:p>
        </p:txBody>
      </p:sp>
    </p:spTree>
  </p:cSld>
  <p:clrMap bg1="lt1" tx1="dk1" bg2="lt2" tx2="dk2" accent1="accent1" accent2="accent2" accent3="accent3" accent4="accent4" accent5="accent5" accent6="accent6" hlink="hlink" folHlink="folHlink"/>
  <p:sldLayoutIdLst>
    <p:sldLayoutId id="2147485116" r:id="rId1"/>
    <p:sldLayoutId id="2147485117" r:id="rId2"/>
    <p:sldLayoutId id="2147485118" r:id="rId3"/>
    <p:sldLayoutId id="2147485119" r:id="rId4"/>
    <p:sldLayoutId id="2147485120" r:id="rId5"/>
    <p:sldLayoutId id="2147485121" r:id="rId6"/>
    <p:sldLayoutId id="2147485122" r:id="rId7"/>
    <p:sldLayoutId id="2147485123" r:id="rId8"/>
    <p:sldLayoutId id="2147485124" r:id="rId9"/>
    <p:sldLayoutId id="2147485125" r:id="rId10"/>
    <p:sldLayoutId id="2147485126"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D0BF4A5-2065-4AA6-A969-BAA59FF04EE3}" type="datetimeFigureOut">
              <a:rPr lang="pt-PT" b="0">
                <a:solidFill>
                  <a:prstClr val="black">
                    <a:tint val="75000"/>
                  </a:prstClr>
                </a:solidFill>
              </a:rPr>
              <a:pPr>
                <a:defRPr/>
              </a:pPr>
              <a:t>23/10/2017</a:t>
            </a:fld>
            <a:endParaRPr lang="pt-PT" b="0">
              <a:solidFill>
                <a:prstClr val="black">
                  <a:tint val="75000"/>
                </a:prstClr>
              </a:solidFill>
            </a:endParaRPr>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pt-PT" b="0">
              <a:solidFill>
                <a:prstClr val="black">
                  <a:tint val="75000"/>
                </a:prstClr>
              </a:solidFill>
            </a:endParaRPr>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9099C96-2276-42F5-B5D9-9CD324CFA56E}" type="slidenum">
              <a:rPr lang="pt-PT" b="0">
                <a:solidFill>
                  <a:prstClr val="black">
                    <a:tint val="75000"/>
                  </a:prstClr>
                </a:solidFill>
              </a:rPr>
              <a:pPr>
                <a:defRPr/>
              </a:pPr>
              <a:t>‹nº›</a:t>
            </a:fld>
            <a:endParaRPr lang="pt-PT" b="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5130" r:id="rId1"/>
    <p:sldLayoutId id="2147485131" r:id="rId2"/>
    <p:sldLayoutId id="2147485132" r:id="rId3"/>
    <p:sldLayoutId id="2147485133" r:id="rId4"/>
    <p:sldLayoutId id="2147485134" r:id="rId5"/>
    <p:sldLayoutId id="2147485135" r:id="rId6"/>
    <p:sldLayoutId id="2147485136" r:id="rId7"/>
    <p:sldLayoutId id="2147485137" r:id="rId8"/>
    <p:sldLayoutId id="2147485138" r:id="rId9"/>
    <p:sldLayoutId id="2147485139" r:id="rId10"/>
    <p:sldLayoutId id="2147485140" r:id="rId11"/>
    <p:sldLayoutId id="2147485141"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2"/>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D0BF4A5-2065-4AA6-A969-BAA59FF04EE3}" type="datetimeFigureOut">
              <a:rPr lang="pt-PT" b="0">
                <a:solidFill>
                  <a:prstClr val="black">
                    <a:tint val="75000"/>
                  </a:prstClr>
                </a:solidFill>
              </a:rPr>
              <a:pPr>
                <a:defRPr/>
              </a:pPr>
              <a:t>23/10/2017</a:t>
            </a:fld>
            <a:endParaRPr lang="pt-PT" b="0">
              <a:solidFill>
                <a:prstClr val="black">
                  <a:tint val="75000"/>
                </a:prstClr>
              </a:solidFill>
            </a:endParaRPr>
          </a:p>
        </p:txBody>
      </p:sp>
      <p:sp>
        <p:nvSpPr>
          <p:cNvPr id="5" name="Marcador de Posição do Rodapé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pt-PT" b="0">
              <a:solidFill>
                <a:prstClr val="black">
                  <a:tint val="75000"/>
                </a:prstClr>
              </a:solidFill>
            </a:endParaRPr>
          </a:p>
        </p:txBody>
      </p:sp>
      <p:sp>
        <p:nvSpPr>
          <p:cNvPr id="6" name="Marcador de Posição do Número do Diapositivo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9099C96-2276-42F5-B5D9-9CD324CFA56E}" type="slidenum">
              <a:rPr lang="pt-PT" b="0">
                <a:solidFill>
                  <a:prstClr val="black">
                    <a:tint val="75000"/>
                  </a:prstClr>
                </a:solidFill>
              </a:rPr>
              <a:pPr>
                <a:defRPr/>
              </a:pPr>
              <a:t>‹nº›</a:t>
            </a:fld>
            <a:endParaRPr lang="pt-PT" b="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5143" r:id="rId1"/>
    <p:sldLayoutId id="2147485144" r:id="rId2"/>
    <p:sldLayoutId id="2147485145" r:id="rId3"/>
    <p:sldLayoutId id="2147485146" r:id="rId4"/>
    <p:sldLayoutId id="2147485147" r:id="rId5"/>
    <p:sldLayoutId id="2147485148" r:id="rId6"/>
    <p:sldLayoutId id="2147485149" r:id="rId7"/>
    <p:sldLayoutId id="2147485150" r:id="rId8"/>
    <p:sldLayoutId id="2147485151" r:id="rId9"/>
    <p:sldLayoutId id="2147485152" r:id="rId10"/>
    <p:sldLayoutId id="2147485153" r:id="rId11"/>
    <p:sldLayoutId id="2147485154"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02" name="Rectangle 6"/>
          <p:cNvSpPr>
            <a:spLocks noGrp="1" noChangeArrowheads="1"/>
          </p:cNvSpPr>
          <p:nvPr>
            <p:ph type="sldNum" sz="quarter" idx="4"/>
          </p:nvPr>
        </p:nvSpPr>
        <p:spPr bwMode="auto">
          <a:xfrm>
            <a:off x="8748713" y="6524625"/>
            <a:ext cx="188912" cy="1889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900"/>
            </a:lvl1pPr>
          </a:lstStyle>
          <a:p>
            <a:pPr>
              <a:defRPr/>
            </a:pPr>
            <a:r>
              <a:rPr lang="pt-PT">
                <a:solidFill>
                  <a:srgbClr val="000000"/>
                </a:solidFill>
                <a:latin typeface="Arial" pitchFamily="34" charset="0"/>
              </a:rPr>
              <a:t>1</a:t>
            </a:r>
          </a:p>
        </p:txBody>
      </p:sp>
      <p:sp>
        <p:nvSpPr>
          <p:cNvPr id="29705" name="Text Box 9"/>
          <p:cNvSpPr txBox="1">
            <a:spLocks noChangeArrowheads="1"/>
          </p:cNvSpPr>
          <p:nvPr userDrawn="1"/>
        </p:nvSpPr>
        <p:spPr bwMode="auto">
          <a:xfrm>
            <a:off x="0" y="836613"/>
            <a:ext cx="458788" cy="5327650"/>
          </a:xfrm>
          <a:prstGeom prst="rect">
            <a:avLst/>
          </a:prstGeom>
          <a:noFill/>
          <a:ln w="9525">
            <a:noFill/>
            <a:miter lim="800000"/>
            <a:headEnd/>
            <a:tailEnd/>
          </a:ln>
          <a:effectLst/>
        </p:spPr>
        <p:txBody>
          <a:bodyPr vert="eaVert">
            <a:spAutoFit/>
          </a:bodyPr>
          <a:lstStyle/>
          <a:p>
            <a:pPr>
              <a:spcBef>
                <a:spcPct val="50000"/>
              </a:spcBef>
              <a:defRPr/>
            </a:pPr>
            <a:endParaRPr lang="nb-NO" b="0">
              <a:solidFill>
                <a:srgbClr val="000000"/>
              </a:solidFill>
              <a:latin typeface="Arial" pitchFamily="34" charset="0"/>
            </a:endParaRPr>
          </a:p>
        </p:txBody>
      </p:sp>
      <p:sp>
        <p:nvSpPr>
          <p:cNvPr id="29706" name="Text Box 10"/>
          <p:cNvSpPr txBox="1">
            <a:spLocks noChangeArrowheads="1"/>
          </p:cNvSpPr>
          <p:nvPr userDrawn="1"/>
        </p:nvSpPr>
        <p:spPr bwMode="auto">
          <a:xfrm>
            <a:off x="103188" y="836613"/>
            <a:ext cx="461962" cy="5159375"/>
          </a:xfrm>
          <a:prstGeom prst="rect">
            <a:avLst/>
          </a:prstGeom>
          <a:noFill/>
          <a:ln w="9525">
            <a:noFill/>
            <a:miter lim="800000"/>
            <a:headEnd/>
            <a:tailEnd/>
          </a:ln>
          <a:effectLst/>
        </p:spPr>
        <p:txBody>
          <a:bodyPr vert="eaVert">
            <a:spAutoFit/>
          </a:bodyPr>
          <a:lstStyle/>
          <a:p>
            <a:pPr>
              <a:defRPr/>
            </a:pPr>
            <a:endParaRPr lang="en-US" b="0">
              <a:solidFill>
                <a:srgbClr val="000000"/>
              </a:solidFill>
              <a:latin typeface="Arial" pitchFamily="34" charset="0"/>
            </a:endParaRPr>
          </a:p>
        </p:txBody>
      </p:sp>
      <p:sp>
        <p:nvSpPr>
          <p:cNvPr id="29707" name="Text Box 11"/>
          <p:cNvSpPr txBox="1">
            <a:spLocks noChangeArrowheads="1"/>
          </p:cNvSpPr>
          <p:nvPr userDrawn="1"/>
        </p:nvSpPr>
        <p:spPr bwMode="auto">
          <a:xfrm>
            <a:off x="0" y="-1323975"/>
            <a:ext cx="461963" cy="7921625"/>
          </a:xfrm>
          <a:prstGeom prst="rect">
            <a:avLst/>
          </a:prstGeom>
          <a:noFill/>
          <a:ln w="9525">
            <a:noFill/>
            <a:miter lim="800000"/>
            <a:headEnd/>
            <a:tailEnd/>
          </a:ln>
          <a:effectLst/>
        </p:spPr>
        <p:txBody>
          <a:bodyPr vert="eaVert">
            <a:spAutoFit/>
          </a:bodyPr>
          <a:lstStyle/>
          <a:p>
            <a:pPr>
              <a:spcBef>
                <a:spcPct val="50000"/>
              </a:spcBef>
              <a:defRPr/>
            </a:pPr>
            <a:endParaRPr lang="nb-NO" b="0">
              <a:solidFill>
                <a:srgbClr val="000000"/>
              </a:solidFill>
              <a:latin typeface="Arial" pitchFamily="34" charset="0"/>
            </a:endParaRPr>
          </a:p>
        </p:txBody>
      </p:sp>
      <p:sp>
        <p:nvSpPr>
          <p:cNvPr id="6150"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6151" name="Picture 12" descr="http://www.ehrportugal2010.com/img/home.png">
            <a:hlinkClick r:id="rId15"/>
          </p:cNvPr>
          <p:cNvPicPr>
            <a:picLocks noChangeAspect="1" noChangeArrowheads="1"/>
          </p:cNvPicPr>
          <p:nvPr userDrawn="1"/>
        </p:nvPicPr>
        <p:blipFill>
          <a:blip r:embed="rId16" cstate="print"/>
          <a:srcRect/>
          <a:stretch>
            <a:fillRect/>
          </a:stretch>
        </p:blipFill>
        <p:spPr bwMode="auto">
          <a:xfrm>
            <a:off x="155575" y="-708025"/>
            <a:ext cx="2628900" cy="1476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56" r:id="rId1"/>
    <p:sldLayoutId id="2147485157" r:id="rId2"/>
    <p:sldLayoutId id="2147485158" r:id="rId3"/>
    <p:sldLayoutId id="2147485159" r:id="rId4"/>
    <p:sldLayoutId id="2147485160" r:id="rId5"/>
    <p:sldLayoutId id="2147485161" r:id="rId6"/>
    <p:sldLayoutId id="2147485162" r:id="rId7"/>
    <p:sldLayoutId id="2147485163" r:id="rId8"/>
    <p:sldLayoutId id="2147485164" r:id="rId9"/>
    <p:sldLayoutId id="2147485165" r:id="rId10"/>
    <p:sldLayoutId id="2147485166" r:id="rId11"/>
    <p:sldLayoutId id="2147485168" r:id="rId12"/>
    <p:sldLayoutId id="2147485169" r:id="rId13"/>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93CC453-3636-47D0-A9E9-D1A3C460F3ED}" type="datetimeFigureOut">
              <a:rPr lang="pt-PT" b="0" smtClean="0">
                <a:solidFill>
                  <a:prstClr val="black">
                    <a:tint val="75000"/>
                  </a:prstClr>
                </a:solidFill>
                <a:latin typeface="Calibri"/>
              </a:rPr>
              <a:pPr fontAlgn="auto">
                <a:spcBef>
                  <a:spcPts val="0"/>
                </a:spcBef>
                <a:spcAft>
                  <a:spcPts val="0"/>
                </a:spcAft>
              </a:pPr>
              <a:t>23/10/2017</a:t>
            </a:fld>
            <a:endParaRPr lang="pt-PT" b="0">
              <a:solidFill>
                <a:prstClr val="black">
                  <a:tint val="75000"/>
                </a:prstClr>
              </a:solidFill>
              <a:latin typeface="Calibri"/>
            </a:endParaRPr>
          </a:p>
        </p:txBody>
      </p:sp>
      <p:sp>
        <p:nvSpPr>
          <p:cNvPr id="5" name="Marcador de Posição do Rodapé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pt-PT" b="0">
              <a:solidFill>
                <a:prstClr val="black">
                  <a:tint val="75000"/>
                </a:prstClr>
              </a:solidFill>
              <a:latin typeface="Calibri"/>
            </a:endParaRPr>
          </a:p>
        </p:txBody>
      </p:sp>
      <p:sp>
        <p:nvSpPr>
          <p:cNvPr id="6" name="Marcador de Posição do Número do Diapositivo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B161A02-1204-41DB-BDF3-8F0BF1688B5D}" type="slidenum">
              <a:rPr lang="pt-PT" b="0" smtClean="0">
                <a:solidFill>
                  <a:prstClr val="black">
                    <a:tint val="75000"/>
                  </a:prstClr>
                </a:solidFill>
                <a:latin typeface="Calibri"/>
              </a:rPr>
              <a:pPr fontAlgn="auto">
                <a:spcBef>
                  <a:spcPts val="0"/>
                </a:spcBef>
                <a:spcAft>
                  <a:spcPts val="0"/>
                </a:spcAft>
              </a:pPr>
              <a:t>‹nº›</a:t>
            </a:fld>
            <a:endParaRPr lang="pt-PT" b="0">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5171" r:id="rId1"/>
    <p:sldLayoutId id="2147485172" r:id="rId2"/>
    <p:sldLayoutId id="2147485173" r:id="rId3"/>
    <p:sldLayoutId id="2147485174" r:id="rId4"/>
    <p:sldLayoutId id="2147485175" r:id="rId5"/>
    <p:sldLayoutId id="2147485176" r:id="rId6"/>
    <p:sldLayoutId id="2147485177" r:id="rId7"/>
    <p:sldLayoutId id="2147485178" r:id="rId8"/>
    <p:sldLayoutId id="2147485179" r:id="rId9"/>
    <p:sldLayoutId id="2147485180" r:id="rId10"/>
    <p:sldLayoutId id="214748518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Marcador de Posição do Títu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Clique para editar o estilo</a:t>
            </a:r>
          </a:p>
        </p:txBody>
      </p:sp>
      <p:sp>
        <p:nvSpPr>
          <p:cNvPr id="1027" name="Marcador de Posição do Tex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4" name="Marcador de Posição d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D0BF4A5-2065-4AA6-A969-BAA59FF04EE3}" type="datetimeFigureOut">
              <a:rPr lang="pt-PT" b="0">
                <a:solidFill>
                  <a:prstClr val="black">
                    <a:tint val="75000"/>
                  </a:prstClr>
                </a:solidFill>
              </a:rPr>
              <a:pPr>
                <a:defRPr/>
              </a:pPr>
              <a:t>23/10/2017</a:t>
            </a:fld>
            <a:endParaRPr lang="pt-PT" b="0">
              <a:solidFill>
                <a:prstClr val="black">
                  <a:tint val="75000"/>
                </a:prstClr>
              </a:solidFill>
            </a:endParaRPr>
          </a:p>
        </p:txBody>
      </p:sp>
      <p:sp>
        <p:nvSpPr>
          <p:cNvPr id="5" name="Marcador de Posição do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pt-PT" b="0">
              <a:solidFill>
                <a:prstClr val="black">
                  <a:tint val="75000"/>
                </a:prstClr>
              </a:solidFill>
            </a:endParaRPr>
          </a:p>
        </p:txBody>
      </p:sp>
      <p:sp>
        <p:nvSpPr>
          <p:cNvPr id="6" name="Marcador de Posição do Número do Diapositivo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9099C96-2276-42F5-B5D9-9CD324CFA56E}" type="slidenum">
              <a:rPr lang="pt-PT" b="0">
                <a:solidFill>
                  <a:prstClr val="black">
                    <a:tint val="75000"/>
                  </a:prstClr>
                </a:solidFill>
              </a:rPr>
              <a:pPr>
                <a:defRPr/>
              </a:pPr>
              <a:t>‹nº›</a:t>
            </a:fld>
            <a:endParaRPr lang="pt-PT" b="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5183" r:id="rId1"/>
    <p:sldLayoutId id="2147485184" r:id="rId2"/>
    <p:sldLayoutId id="2147485185" r:id="rId3"/>
    <p:sldLayoutId id="2147485186" r:id="rId4"/>
    <p:sldLayoutId id="2147485187" r:id="rId5"/>
    <p:sldLayoutId id="2147485188" r:id="rId6"/>
    <p:sldLayoutId id="2147485189" r:id="rId7"/>
    <p:sldLayoutId id="2147485190" r:id="rId8"/>
    <p:sldLayoutId id="2147485191" r:id="rId9"/>
    <p:sldLayoutId id="2147485192" r:id="rId10"/>
    <p:sldLayoutId id="2147485193" r:id="rId11"/>
    <p:sldLayoutId id="2147485194" r:id="rId12"/>
    <p:sldLayoutId id="2147485247"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Posição do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smtClean="0"/>
              <a:t>Clique para editar o estilo</a:t>
            </a:r>
            <a:endParaRPr lang="pt-PT"/>
          </a:p>
        </p:txBody>
      </p:sp>
      <p:sp>
        <p:nvSpPr>
          <p:cNvPr id="3" name="Marcador de Posição do Texto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pt-PT" smtClean="0"/>
              <a:t>Clique para editar os estilos</a:t>
            </a:r>
          </a:p>
          <a:p>
            <a:pPr lvl="1"/>
            <a:r>
              <a:rPr lang="pt-PT" smtClean="0"/>
              <a:t>Segundo nível</a:t>
            </a:r>
          </a:p>
          <a:p>
            <a:pPr lvl="2"/>
            <a:r>
              <a:rPr lang="pt-PT" smtClean="0"/>
              <a:t>Terceiro nível</a:t>
            </a:r>
          </a:p>
          <a:p>
            <a:pPr lvl="3"/>
            <a:r>
              <a:rPr lang="pt-PT" smtClean="0"/>
              <a:t>Quarto nível</a:t>
            </a:r>
          </a:p>
          <a:p>
            <a:pPr lvl="4"/>
            <a:r>
              <a:rPr lang="pt-PT" smtClean="0"/>
              <a:t>Quinto nível</a:t>
            </a:r>
            <a:endParaRPr lang="pt-PT"/>
          </a:p>
        </p:txBody>
      </p:sp>
      <p:sp>
        <p:nvSpPr>
          <p:cNvPr id="4" name="Marcador de Posição da Data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693CC453-3636-47D0-A9E9-D1A3C460F3ED}" type="datetimeFigureOut">
              <a:rPr lang="pt-PT" b="0" smtClean="0">
                <a:solidFill>
                  <a:prstClr val="black">
                    <a:tint val="75000"/>
                  </a:prstClr>
                </a:solidFill>
                <a:latin typeface="Calibri"/>
              </a:rPr>
              <a:pPr fontAlgn="auto">
                <a:spcBef>
                  <a:spcPts val="0"/>
                </a:spcBef>
                <a:spcAft>
                  <a:spcPts val="0"/>
                </a:spcAft>
              </a:pPr>
              <a:t>23/10/2017</a:t>
            </a:fld>
            <a:endParaRPr lang="pt-PT" b="0">
              <a:solidFill>
                <a:prstClr val="black">
                  <a:tint val="75000"/>
                </a:prstClr>
              </a:solidFill>
              <a:latin typeface="Calibri"/>
            </a:endParaRPr>
          </a:p>
        </p:txBody>
      </p:sp>
      <p:sp>
        <p:nvSpPr>
          <p:cNvPr id="5" name="Marcador de Posição do Rodapé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pt-PT" b="0">
              <a:solidFill>
                <a:prstClr val="black">
                  <a:tint val="75000"/>
                </a:prstClr>
              </a:solidFill>
              <a:latin typeface="Calibri"/>
            </a:endParaRPr>
          </a:p>
        </p:txBody>
      </p:sp>
      <p:sp>
        <p:nvSpPr>
          <p:cNvPr id="6" name="Marcador de Posição do Número do Diapositivo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6B161A02-1204-41DB-BDF3-8F0BF1688B5D}" type="slidenum">
              <a:rPr lang="pt-PT" b="0" smtClean="0">
                <a:solidFill>
                  <a:prstClr val="black">
                    <a:tint val="75000"/>
                  </a:prstClr>
                </a:solidFill>
                <a:latin typeface="Calibri"/>
              </a:rPr>
              <a:pPr fontAlgn="auto">
                <a:spcBef>
                  <a:spcPts val="0"/>
                </a:spcBef>
                <a:spcAft>
                  <a:spcPts val="0"/>
                </a:spcAft>
              </a:pPr>
              <a:t>‹nº›</a:t>
            </a:fld>
            <a:endParaRPr lang="pt-PT" b="0">
              <a:solidFill>
                <a:prstClr val="black">
                  <a:tint val="75000"/>
                </a:prstClr>
              </a:solidFill>
              <a:latin typeface="Calibri"/>
            </a:endParaRPr>
          </a:p>
        </p:txBody>
      </p:sp>
    </p:spTree>
  </p:cSld>
  <p:clrMap bg1="lt1" tx1="dk1" bg2="lt2" tx2="dk2" accent1="accent1" accent2="accent2" accent3="accent3" accent4="accent4" accent5="accent5" accent6="accent6" hlink="hlink" folHlink="folHlink"/>
  <p:sldLayoutIdLst>
    <p:sldLayoutId id="2147485196" r:id="rId1"/>
    <p:sldLayoutId id="2147485197" r:id="rId2"/>
    <p:sldLayoutId id="2147485198" r:id="rId3"/>
    <p:sldLayoutId id="2147485199" r:id="rId4"/>
    <p:sldLayoutId id="2147485200" r:id="rId5"/>
    <p:sldLayoutId id="2147485201" r:id="rId6"/>
    <p:sldLayoutId id="2147485202" r:id="rId7"/>
    <p:sldLayoutId id="2147485203" r:id="rId8"/>
    <p:sldLayoutId id="2147485204" r:id="rId9"/>
    <p:sldLayoutId id="2147485205" r:id="rId10"/>
    <p:sldLayoutId id="214748520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mailto:hilsonfilho@gmail.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144.xml"/><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44.xml"/><Relationship Id="rId4" Type="http://schemas.openxmlformats.org/officeDocument/2006/relationships/image" Target="../media/image11.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44.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14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131.xml"/><Relationship Id="rId5" Type="http://schemas.openxmlformats.org/officeDocument/2006/relationships/image" Target="../media/image20.jpeg"/><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144.xml"/><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44.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44.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144.xml"/><Relationship Id="rId5" Type="http://schemas.openxmlformats.org/officeDocument/2006/relationships/image" Target="../media/image28.jpe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notesSlide" Target="../notesSlides/notesSlide23.xml"/><Relationship Id="rId1" Type="http://schemas.openxmlformats.org/officeDocument/2006/relationships/slideLayout" Target="../slideLayouts/slideLayout144.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132.xml"/><Relationship Id="rId5" Type="http://schemas.openxmlformats.org/officeDocument/2006/relationships/image" Target="../media/image36.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e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33.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hyperlink" Target="mailto:hilsonfilho@gmail.com"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3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7.xml"/></Relationships>
</file>

<file path=ppt/slides/_rels/slide8.xml.rels><?xml version="1.0" encoding="UTF-8" standalone="yes"?>
<Relationships xmlns="http://schemas.openxmlformats.org/package/2006/relationships"><Relationship Id="rId3" Type="http://schemas.openxmlformats.org/officeDocument/2006/relationships/hyperlink" Target="https://auto-regulacaopublicitaria.pt/" TargetMode="External"/><Relationship Id="rId2" Type="http://schemas.openxmlformats.org/officeDocument/2006/relationships/notesSlide" Target="../notesSlides/notesSlide8.xml"/><Relationship Id="rId1" Type="http://schemas.openxmlformats.org/officeDocument/2006/relationships/slideLayout" Target="../slideLayouts/slideLayout9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Wilsonfilho\Desktop\2017 Addiction LX comunicações\22498916_540615902946622_1491230264796321462_o.jpg"/>
          <p:cNvPicPr>
            <a:picLocks noChangeAspect="1" noChangeArrowheads="1"/>
          </p:cNvPicPr>
          <p:nvPr/>
        </p:nvPicPr>
        <p:blipFill>
          <a:blip r:embed="rId3" cstate="print"/>
          <a:srcRect/>
          <a:stretch>
            <a:fillRect/>
          </a:stretch>
        </p:blipFill>
        <p:spPr bwMode="auto">
          <a:xfrm>
            <a:off x="3347864" y="0"/>
            <a:ext cx="5759998" cy="1800000"/>
          </a:xfrm>
          <a:prstGeom prst="rect">
            <a:avLst/>
          </a:prstGeom>
          <a:noFill/>
        </p:spPr>
      </p:pic>
      <p:sp>
        <p:nvSpPr>
          <p:cNvPr id="30724" name="Rectangle 24"/>
          <p:cNvSpPr>
            <a:spLocks noChangeArrowheads="1"/>
          </p:cNvSpPr>
          <p:nvPr/>
        </p:nvSpPr>
        <p:spPr bwMode="auto">
          <a:xfrm>
            <a:off x="2521049" y="4806386"/>
            <a:ext cx="4067175" cy="904863"/>
          </a:xfrm>
          <a:prstGeom prst="rect">
            <a:avLst/>
          </a:prstGeom>
          <a:noFill/>
          <a:ln w="9525">
            <a:noFill/>
            <a:miter lim="800000"/>
            <a:headEnd/>
            <a:tailEnd/>
          </a:ln>
        </p:spPr>
        <p:txBody>
          <a:bodyPr anchor="ctr">
            <a:spAutoFit/>
          </a:bodyPr>
          <a:lstStyle/>
          <a:p>
            <a:pPr algn="ctr" eaLnBrk="0" hangingPunct="0">
              <a:lnSpc>
                <a:spcPct val="120000"/>
              </a:lnSpc>
            </a:pPr>
            <a:r>
              <a:rPr lang="pt-PT" sz="1100" dirty="0" err="1">
                <a:ea typeface="Times New Roman" pitchFamily="18" charset="0"/>
                <a:cs typeface="Arial" charset="0"/>
              </a:rPr>
              <a:t>Hilson</a:t>
            </a:r>
            <a:r>
              <a:rPr lang="pt-PT" sz="1100" dirty="0">
                <a:ea typeface="Times New Roman" pitchFamily="18" charset="0"/>
                <a:cs typeface="Arial" charset="0"/>
              </a:rPr>
              <a:t> Cunha Filho </a:t>
            </a:r>
          </a:p>
          <a:p>
            <a:pPr algn="ctr" eaLnBrk="0" hangingPunct="0">
              <a:lnSpc>
                <a:spcPct val="120000"/>
              </a:lnSpc>
            </a:pPr>
            <a:r>
              <a:rPr lang="pt-PT" sz="1100" b="0" dirty="0" err="1" smtClean="0">
                <a:ea typeface="Times New Roman" pitchFamily="18" charset="0"/>
                <a:cs typeface="Arial" charset="0"/>
              </a:rPr>
              <a:t>MSC</a:t>
            </a:r>
            <a:r>
              <a:rPr lang="pt-PT" sz="1100" b="0" dirty="0" smtClean="0">
                <a:ea typeface="Times New Roman" pitchFamily="18" charset="0"/>
                <a:cs typeface="Arial" charset="0"/>
              </a:rPr>
              <a:t>, </a:t>
            </a:r>
            <a:r>
              <a:rPr lang="pt-PT" sz="1100" b="0" dirty="0" err="1" smtClean="0">
                <a:ea typeface="Times New Roman" pitchFamily="18" charset="0"/>
                <a:cs typeface="Arial" charset="0"/>
              </a:rPr>
              <a:t>PhD</a:t>
            </a:r>
            <a:r>
              <a:rPr lang="pt-PT" sz="1100" b="0" dirty="0" smtClean="0">
                <a:ea typeface="Times New Roman" pitchFamily="18" charset="0"/>
                <a:cs typeface="Arial" charset="0"/>
              </a:rPr>
              <a:t> PH</a:t>
            </a:r>
          </a:p>
          <a:p>
            <a:pPr algn="ctr" eaLnBrk="0" hangingPunct="0">
              <a:lnSpc>
                <a:spcPct val="120000"/>
              </a:lnSpc>
            </a:pPr>
            <a:r>
              <a:rPr lang="pt-PT" sz="1100" b="0" dirty="0" err="1" smtClean="0">
                <a:ea typeface="Times New Roman" pitchFamily="18" charset="0"/>
                <a:cs typeface="Arial" charset="0"/>
              </a:rPr>
              <a:t>Researcher</a:t>
            </a:r>
            <a:r>
              <a:rPr lang="pt-PT" sz="1100" b="0" dirty="0" smtClean="0">
                <a:ea typeface="Times New Roman" pitchFamily="18" charset="0"/>
                <a:cs typeface="Arial" charset="0"/>
              </a:rPr>
              <a:t>, </a:t>
            </a:r>
            <a:r>
              <a:rPr lang="pt-PT" sz="1100" b="0" dirty="0" err="1" smtClean="0">
                <a:ea typeface="Times New Roman" pitchFamily="18" charset="0"/>
                <a:cs typeface="Arial" charset="0"/>
              </a:rPr>
              <a:t>CICS.NOVA</a:t>
            </a:r>
            <a:r>
              <a:rPr lang="pt-PT" sz="1100" b="0" dirty="0">
                <a:ea typeface="Times New Roman" pitchFamily="18" charset="0"/>
                <a:cs typeface="Arial" charset="0"/>
              </a:rPr>
              <a:t>; </a:t>
            </a:r>
            <a:r>
              <a:rPr lang="pt-PT" sz="1100" b="0" dirty="0" err="1">
                <a:ea typeface="Times New Roman" pitchFamily="18" charset="0"/>
                <a:cs typeface="Arial" charset="0"/>
              </a:rPr>
              <a:t>FCSH</a:t>
            </a:r>
            <a:r>
              <a:rPr lang="pt-PT" sz="1100" b="0" dirty="0">
                <a:ea typeface="Times New Roman" pitchFamily="18" charset="0"/>
                <a:cs typeface="Arial" charset="0"/>
              </a:rPr>
              <a:t> </a:t>
            </a:r>
            <a:r>
              <a:rPr lang="pt-PT" sz="1100" b="0" dirty="0" smtClean="0">
                <a:ea typeface="Times New Roman" pitchFamily="18" charset="0"/>
                <a:cs typeface="Arial" charset="0"/>
              </a:rPr>
              <a:t>– </a:t>
            </a:r>
            <a:r>
              <a:rPr lang="pt-PT" sz="1100" b="0" dirty="0" err="1" smtClean="0">
                <a:ea typeface="Times New Roman" pitchFamily="18" charset="0"/>
                <a:cs typeface="Arial" charset="0"/>
              </a:rPr>
              <a:t>UNL</a:t>
            </a:r>
            <a:endParaRPr lang="pt-PT" sz="1100" b="0" dirty="0" smtClean="0">
              <a:ea typeface="Times New Roman" pitchFamily="18" charset="0"/>
              <a:cs typeface="Arial" charset="0"/>
            </a:endParaRPr>
          </a:p>
          <a:p>
            <a:pPr algn="ctr" eaLnBrk="0" hangingPunct="0">
              <a:lnSpc>
                <a:spcPct val="120000"/>
              </a:lnSpc>
            </a:pPr>
            <a:r>
              <a:rPr lang="pt-PT" sz="1100" b="0" dirty="0" err="1" smtClean="0">
                <a:ea typeface="Times New Roman" pitchFamily="18" charset="0"/>
                <a:cs typeface="Arial" charset="0"/>
                <a:hlinkClick r:id="rId4"/>
              </a:rPr>
              <a:t>hilsonfilho@gmail.com</a:t>
            </a:r>
            <a:endParaRPr lang="pt-PT" sz="1100" b="0" dirty="0">
              <a:ea typeface="Times New Roman" pitchFamily="18" charset="0"/>
              <a:cs typeface="Arial" charset="0"/>
            </a:endParaRPr>
          </a:p>
        </p:txBody>
      </p:sp>
      <p:sp>
        <p:nvSpPr>
          <p:cNvPr id="11" name="Rectangle 25"/>
          <p:cNvSpPr>
            <a:spLocks noChangeArrowheads="1"/>
          </p:cNvSpPr>
          <p:nvPr/>
        </p:nvSpPr>
        <p:spPr bwMode="auto">
          <a:xfrm>
            <a:off x="0" y="2725626"/>
            <a:ext cx="9144000" cy="1423454"/>
          </a:xfrm>
          <a:prstGeom prst="rect">
            <a:avLst/>
          </a:prstGeom>
          <a:noFill/>
          <a:ln w="9525">
            <a:noFill/>
            <a:miter lim="800000"/>
            <a:headEnd/>
            <a:tailEnd/>
          </a:ln>
        </p:spPr>
        <p:txBody>
          <a:bodyPr wrap="square" tIns="38088" bIns="0" anchor="ctr">
            <a:spAutoFit/>
          </a:bodyPr>
          <a:lstStyle/>
          <a:p>
            <a:pPr algn="ctr">
              <a:lnSpc>
                <a:spcPct val="150000"/>
              </a:lnSpc>
            </a:pPr>
            <a:r>
              <a:rPr lang="en-US" sz="2000" dirty="0" smtClean="0"/>
              <a:t>THE ALCOHOL MARKETING IN PORTUGAL: </a:t>
            </a:r>
          </a:p>
          <a:p>
            <a:pPr algn="ctr">
              <a:lnSpc>
                <a:spcPct val="150000"/>
              </a:lnSpc>
            </a:pPr>
            <a:r>
              <a:rPr lang="en-US" sz="2000" dirty="0" smtClean="0"/>
              <a:t>ALCOHOL INDUSTRY AND GOVERNMENT STRATEGIES </a:t>
            </a:r>
          </a:p>
          <a:p>
            <a:pPr algn="ctr">
              <a:lnSpc>
                <a:spcPct val="150000"/>
              </a:lnSpc>
            </a:pPr>
            <a:r>
              <a:rPr lang="en-US" sz="2000" dirty="0" smtClean="0"/>
              <a:t>IN THE </a:t>
            </a:r>
            <a:r>
              <a:rPr lang="en-US" sz="2000" dirty="0" err="1" smtClean="0"/>
              <a:t>21ST</a:t>
            </a:r>
            <a:r>
              <a:rPr lang="en-US" sz="2000" dirty="0" smtClean="0"/>
              <a:t> CENTURY</a:t>
            </a:r>
            <a:endParaRPr lang="pt-PT" sz="2000" dirty="0"/>
          </a:p>
        </p:txBody>
      </p:sp>
      <p:grpSp>
        <p:nvGrpSpPr>
          <p:cNvPr id="12" name="Grupo 11"/>
          <p:cNvGrpSpPr/>
          <p:nvPr/>
        </p:nvGrpSpPr>
        <p:grpSpPr>
          <a:xfrm>
            <a:off x="2987824" y="5913180"/>
            <a:ext cx="3168352" cy="684172"/>
            <a:chOff x="2483768" y="5661248"/>
            <a:chExt cx="3896636" cy="900196"/>
          </a:xfrm>
        </p:grpSpPr>
        <p:pic>
          <p:nvPicPr>
            <p:cNvPr id="30726" name="Imagem 9" descr="logo_UNL reitoria.gif"/>
            <p:cNvPicPr>
              <a:picLocks noChangeAspect="1"/>
            </p:cNvPicPr>
            <p:nvPr/>
          </p:nvPicPr>
          <p:blipFill>
            <a:blip r:embed="rId5" cstate="print"/>
            <a:srcRect/>
            <a:stretch>
              <a:fillRect/>
            </a:stretch>
          </p:blipFill>
          <p:spPr bwMode="auto">
            <a:xfrm>
              <a:off x="4067944" y="5661248"/>
              <a:ext cx="968221" cy="900196"/>
            </a:xfrm>
            <a:prstGeom prst="rect">
              <a:avLst/>
            </a:prstGeom>
            <a:solidFill>
              <a:schemeClr val="bg1"/>
            </a:solidFill>
            <a:ln w="19050">
              <a:solidFill>
                <a:srgbClr val="FFFFFF"/>
              </a:solidFill>
              <a:miter lim="800000"/>
              <a:headEnd/>
              <a:tailEnd/>
            </a:ln>
          </p:spPr>
        </p:pic>
        <p:pic>
          <p:nvPicPr>
            <p:cNvPr id="30728" name="Imagem 13" descr="CICS.NOVA_PT.JPG"/>
            <p:cNvPicPr>
              <a:picLocks noChangeAspect="1"/>
            </p:cNvPicPr>
            <p:nvPr/>
          </p:nvPicPr>
          <p:blipFill>
            <a:blip r:embed="rId6" cstate="print"/>
            <a:srcRect/>
            <a:stretch>
              <a:fillRect/>
            </a:stretch>
          </p:blipFill>
          <p:spPr bwMode="auto">
            <a:xfrm>
              <a:off x="2483768" y="5661248"/>
              <a:ext cx="1544970" cy="900196"/>
            </a:xfrm>
            <a:prstGeom prst="rect">
              <a:avLst/>
            </a:prstGeom>
            <a:noFill/>
            <a:ln w="19050">
              <a:solidFill>
                <a:srgbClr val="FFFFFF"/>
              </a:solidFill>
              <a:miter lim="800000"/>
              <a:headEnd/>
              <a:tailEnd/>
            </a:ln>
          </p:spPr>
        </p:pic>
        <p:pic>
          <p:nvPicPr>
            <p:cNvPr id="10" name="Imagem 9" descr="FCSH image_mini.png"/>
            <p:cNvPicPr>
              <a:picLocks noChangeAspect="1"/>
            </p:cNvPicPr>
            <p:nvPr/>
          </p:nvPicPr>
          <p:blipFill>
            <a:blip r:embed="rId7" cstate="print"/>
            <a:stretch>
              <a:fillRect/>
            </a:stretch>
          </p:blipFill>
          <p:spPr>
            <a:xfrm>
              <a:off x="5076056" y="5661248"/>
              <a:ext cx="1304348" cy="900000"/>
            </a:xfrm>
            <a:prstGeom prst="rect">
              <a:avLst/>
            </a:prstGeom>
            <a:ln w="19050">
              <a:solidFill>
                <a:srgbClr val="FFFFFF"/>
              </a:solidFill>
            </a:ln>
          </p:spPr>
        </p:pic>
      </p:grpSp>
      <p:sp>
        <p:nvSpPr>
          <p:cNvPr id="223233" name="Rectangle 1"/>
          <p:cNvSpPr>
            <a:spLocks noChangeArrowheads="1"/>
          </p:cNvSpPr>
          <p:nvPr/>
        </p:nvSpPr>
        <p:spPr bwMode="auto">
          <a:xfrm>
            <a:off x="1907704" y="1916832"/>
            <a:ext cx="5400600" cy="6121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eaLnBrk="0" hangingPunct="0">
              <a:lnSpc>
                <a:spcPct val="150000"/>
              </a:lnSpc>
            </a:pPr>
            <a:r>
              <a:rPr lang="pt-PT" sz="1200" dirty="0" smtClean="0">
                <a:solidFill>
                  <a:schemeClr val="bg1">
                    <a:lumMod val="50000"/>
                  </a:schemeClr>
                </a:solidFill>
                <a:latin typeface="Arial Black" pitchFamily="34" charset="0"/>
              </a:rPr>
              <a:t>DIA 24 - 11:30 – 13:00 </a:t>
            </a:r>
            <a:r>
              <a:rPr lang="pt-PT" sz="1200" dirty="0" err="1" smtClean="0">
                <a:solidFill>
                  <a:schemeClr val="bg1">
                    <a:lumMod val="50000"/>
                  </a:schemeClr>
                </a:solidFill>
                <a:latin typeface="Arial Black" pitchFamily="34" charset="0"/>
              </a:rPr>
              <a:t>PARALLEL</a:t>
            </a:r>
            <a:r>
              <a:rPr lang="pt-PT" sz="1200" dirty="0" smtClean="0">
                <a:solidFill>
                  <a:schemeClr val="bg1">
                    <a:lumMod val="50000"/>
                  </a:schemeClr>
                </a:solidFill>
                <a:latin typeface="Arial Black" pitchFamily="34" charset="0"/>
              </a:rPr>
              <a:t> </a:t>
            </a:r>
            <a:r>
              <a:rPr lang="pt-PT" sz="1200" dirty="0" err="1" smtClean="0">
                <a:solidFill>
                  <a:schemeClr val="bg1">
                    <a:lumMod val="50000"/>
                  </a:schemeClr>
                </a:solidFill>
                <a:latin typeface="Arial Black" pitchFamily="34" charset="0"/>
              </a:rPr>
              <a:t>SESSIONS</a:t>
            </a:r>
            <a:r>
              <a:rPr lang="pt-PT" sz="1200" dirty="0" smtClean="0">
                <a:solidFill>
                  <a:schemeClr val="bg1">
                    <a:lumMod val="50000"/>
                  </a:schemeClr>
                </a:solidFill>
                <a:latin typeface="Arial Black" pitchFamily="34" charset="0"/>
              </a:rPr>
              <a:t/>
            </a:r>
            <a:br>
              <a:rPr lang="pt-PT" sz="1200" dirty="0" smtClean="0">
                <a:solidFill>
                  <a:schemeClr val="bg1">
                    <a:lumMod val="50000"/>
                  </a:schemeClr>
                </a:solidFill>
                <a:latin typeface="Arial Black" pitchFamily="34" charset="0"/>
              </a:rPr>
            </a:br>
            <a:r>
              <a:rPr lang="pt-PT" sz="1200" dirty="0" err="1" smtClean="0">
                <a:solidFill>
                  <a:schemeClr val="bg1">
                    <a:lumMod val="50000"/>
                  </a:schemeClr>
                </a:solidFill>
                <a:latin typeface="Arial Black" pitchFamily="34" charset="0"/>
              </a:rPr>
              <a:t>PAPER</a:t>
            </a:r>
            <a:r>
              <a:rPr lang="pt-PT" sz="1200" dirty="0" smtClean="0">
                <a:solidFill>
                  <a:schemeClr val="bg1">
                    <a:lumMod val="50000"/>
                  </a:schemeClr>
                </a:solidFill>
                <a:latin typeface="Arial Black" pitchFamily="34" charset="0"/>
              </a:rPr>
              <a:t> </a:t>
            </a:r>
            <a:r>
              <a:rPr lang="pt-PT" sz="1200" dirty="0" err="1" smtClean="0">
                <a:solidFill>
                  <a:schemeClr val="bg1">
                    <a:lumMod val="50000"/>
                  </a:schemeClr>
                </a:solidFill>
                <a:latin typeface="Arial Black" pitchFamily="34" charset="0"/>
              </a:rPr>
              <a:t>SESSION</a:t>
            </a:r>
            <a:r>
              <a:rPr lang="pt-PT" sz="1200" dirty="0" smtClean="0">
                <a:solidFill>
                  <a:schemeClr val="bg1">
                    <a:lumMod val="50000"/>
                  </a:schemeClr>
                </a:solidFill>
                <a:latin typeface="Arial Black" pitchFamily="34" charset="0"/>
              </a:rPr>
              <a:t> 1 - </a:t>
            </a:r>
            <a:r>
              <a:rPr lang="pt-PT" sz="1200" dirty="0" err="1" smtClean="0">
                <a:solidFill>
                  <a:schemeClr val="bg1">
                    <a:lumMod val="50000"/>
                  </a:schemeClr>
                </a:solidFill>
                <a:latin typeface="Arial Black" pitchFamily="34" charset="0"/>
              </a:rPr>
              <a:t>Alcohol</a:t>
            </a:r>
            <a:r>
              <a:rPr lang="pt-PT" sz="1200" dirty="0" smtClean="0">
                <a:solidFill>
                  <a:schemeClr val="bg1">
                    <a:lumMod val="50000"/>
                  </a:schemeClr>
                </a:solidFill>
                <a:latin typeface="Arial Black" pitchFamily="34" charset="0"/>
              </a:rPr>
              <a:t> – </a:t>
            </a:r>
            <a:r>
              <a:rPr lang="pt-PT" sz="1200" dirty="0" err="1" smtClean="0">
                <a:solidFill>
                  <a:schemeClr val="bg1">
                    <a:lumMod val="50000"/>
                  </a:schemeClr>
                </a:solidFill>
                <a:latin typeface="Arial Black" pitchFamily="34" charset="0"/>
              </a:rPr>
              <a:t>informing</a:t>
            </a:r>
            <a:r>
              <a:rPr lang="pt-PT" sz="1200" dirty="0" smtClean="0">
                <a:solidFill>
                  <a:schemeClr val="bg1">
                    <a:lumMod val="50000"/>
                  </a:schemeClr>
                </a:solidFill>
                <a:latin typeface="Arial Black" pitchFamily="34" charset="0"/>
              </a:rPr>
              <a:t> </a:t>
            </a:r>
            <a:r>
              <a:rPr lang="pt-PT" sz="1200" dirty="0" err="1" smtClean="0">
                <a:solidFill>
                  <a:schemeClr val="bg1">
                    <a:lumMod val="50000"/>
                  </a:schemeClr>
                </a:solidFill>
                <a:latin typeface="Arial Black" pitchFamily="34" charset="0"/>
              </a:rPr>
              <a:t>prevention</a:t>
            </a:r>
            <a:r>
              <a:rPr lang="pt-PT" sz="1200" dirty="0" smtClean="0">
                <a:solidFill>
                  <a:schemeClr val="bg1">
                    <a:lumMod val="50000"/>
                  </a:schemeClr>
                </a:solidFill>
                <a:latin typeface="Arial Black" pitchFamily="34" charset="0"/>
              </a:rPr>
              <a:t> </a:t>
            </a:r>
            <a:r>
              <a:rPr lang="pt-PT" sz="1200" dirty="0" err="1" smtClean="0">
                <a:solidFill>
                  <a:schemeClr val="bg1">
                    <a:lumMod val="50000"/>
                  </a:schemeClr>
                </a:solidFill>
                <a:latin typeface="Arial Black" pitchFamily="34" charset="0"/>
              </a:rPr>
              <a:t>and</a:t>
            </a:r>
            <a:r>
              <a:rPr lang="pt-PT" sz="1200" dirty="0" smtClean="0">
                <a:solidFill>
                  <a:schemeClr val="bg1">
                    <a:lumMod val="50000"/>
                  </a:schemeClr>
                </a:solidFill>
                <a:latin typeface="Arial Black" pitchFamily="34" charset="0"/>
              </a:rPr>
              <a:t> </a:t>
            </a:r>
            <a:r>
              <a:rPr lang="pt-PT" sz="1200" dirty="0" err="1" smtClean="0">
                <a:solidFill>
                  <a:schemeClr val="bg1">
                    <a:lumMod val="50000"/>
                  </a:schemeClr>
                </a:solidFill>
                <a:latin typeface="Arial Black" pitchFamily="34" charset="0"/>
              </a:rPr>
              <a:t>policy</a:t>
            </a:r>
            <a:endParaRPr kumimoji="0" lang="pt-PT" sz="900" i="0" u="none" strike="noStrike" cap="none" normalizeH="0" baseline="0" dirty="0" smtClean="0">
              <a:ln>
                <a:noFill/>
              </a:ln>
              <a:solidFill>
                <a:schemeClr val="bg1">
                  <a:lumMod val="50000"/>
                </a:schemeClr>
              </a:solidFill>
              <a:effectLst/>
              <a:latin typeface="Arial Black" pitchFamily="34" charset="0"/>
              <a:cs typeface="Arial" pitchFamily="34" charset="0"/>
            </a:endParaRPr>
          </a:p>
        </p:txBody>
      </p:sp>
      <p:pic>
        <p:nvPicPr>
          <p:cNvPr id="1026" name="Picture 2" descr="C:\Users\Wilsonfilho\Desktop\12593985_935106823244012_7157049221356655369_o.jpg"/>
          <p:cNvPicPr>
            <a:picLocks noChangeAspect="1" noChangeArrowheads="1"/>
          </p:cNvPicPr>
          <p:nvPr/>
        </p:nvPicPr>
        <p:blipFill>
          <a:blip r:embed="rId8" cstate="print"/>
          <a:srcRect/>
          <a:stretch>
            <a:fillRect/>
          </a:stretch>
        </p:blipFill>
        <p:spPr bwMode="auto">
          <a:xfrm>
            <a:off x="24788" y="0"/>
            <a:ext cx="3323076" cy="18000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5" name="Rectângulo 4"/>
          <p:cNvSpPr/>
          <p:nvPr/>
        </p:nvSpPr>
        <p:spPr>
          <a:xfrm>
            <a:off x="251520" y="1715324"/>
            <a:ext cx="8640960" cy="1569660"/>
          </a:xfrm>
          <a:prstGeom prst="rect">
            <a:avLst/>
          </a:prstGeom>
          <a:solidFill>
            <a:schemeClr val="bg1"/>
          </a:solidFill>
        </p:spPr>
        <p:txBody>
          <a:bodyPr wrap="square">
            <a:spAutoFit/>
          </a:bodyPr>
          <a:lstStyle/>
          <a:p>
            <a:pPr algn="just"/>
            <a:r>
              <a:rPr lang="en-US" sz="1200" b="0" dirty="0" smtClean="0"/>
              <a:t>"The setbacks began shortly (approval of the </a:t>
            </a:r>
            <a:r>
              <a:rPr lang="en-US" sz="1200" b="0" dirty="0" err="1" smtClean="0"/>
              <a:t>PACA</a:t>
            </a:r>
            <a:r>
              <a:rPr lang="en-US" sz="1200" b="0" dirty="0" smtClean="0"/>
              <a:t> in November 2000), after a new sentence, according to the deadline for publication in November 2000. sports, cultural and recreational activities aimed at minors" and banned "or sponsorship of selections for brands of alcoholic beverages. "This involved the holding of events (sponsored by brands of wine and beer), (...)</a:t>
            </a:r>
          </a:p>
          <a:p>
            <a:pPr algn="just"/>
            <a:r>
              <a:rPr lang="en-US" sz="1200" b="0" dirty="0" smtClean="0"/>
              <a:t>The then Secretary of State for Health, José Miguel </a:t>
            </a:r>
            <a:r>
              <a:rPr lang="en-US" sz="1200" b="0" dirty="0" err="1" smtClean="0"/>
              <a:t>Boquinhas</a:t>
            </a:r>
            <a:r>
              <a:rPr lang="en-US" sz="1200" b="0" dirty="0" smtClean="0"/>
              <a:t>, hastened to come to the public to clarify that the ban would only apply to events expressly addressed to minors. »</a:t>
            </a:r>
          </a:p>
          <a:p>
            <a:pPr algn="r"/>
            <a:r>
              <a:rPr lang="en-US" sz="1200" b="0" dirty="0" err="1" smtClean="0"/>
              <a:t>Publico</a:t>
            </a:r>
            <a:r>
              <a:rPr lang="en-US" sz="1200" b="0" dirty="0" smtClean="0"/>
              <a:t> newspaper of 01.02.2002. - "Plan against alcoholism is at risk: sinuous history". Pg. 20/21. </a:t>
            </a:r>
            <a:endParaRPr lang="en-US" sz="1200" b="0" dirty="0" smtClean="0"/>
          </a:p>
          <a:p>
            <a:pPr algn="r"/>
            <a:r>
              <a:rPr lang="en-US" sz="1200" b="0" dirty="0" smtClean="0"/>
              <a:t>Written </a:t>
            </a:r>
            <a:r>
              <a:rPr lang="en-US" sz="1200" b="0" dirty="0" smtClean="0"/>
              <a:t>by Alexandra Campos with Ricardo Dias </a:t>
            </a:r>
            <a:r>
              <a:rPr lang="en-US" sz="1200" b="0" dirty="0" err="1" smtClean="0"/>
              <a:t>Felner</a:t>
            </a:r>
            <a:endParaRPr lang="pt-PT" sz="1200" b="0" dirty="0"/>
          </a:p>
        </p:txBody>
      </p:sp>
      <p:sp>
        <p:nvSpPr>
          <p:cNvPr id="7" name="Rectângulo 6"/>
          <p:cNvSpPr/>
          <p:nvPr/>
        </p:nvSpPr>
        <p:spPr>
          <a:xfrm>
            <a:off x="251520" y="908720"/>
            <a:ext cx="8640960" cy="584775"/>
          </a:xfrm>
          <a:prstGeom prst="rect">
            <a:avLst/>
          </a:prstGeom>
        </p:spPr>
        <p:txBody>
          <a:bodyPr wrap="square">
            <a:spAutoFit/>
          </a:bodyPr>
          <a:lstStyle/>
          <a:p>
            <a:r>
              <a:rPr lang="en-US" sz="1600" b="0" dirty="0" smtClean="0"/>
              <a:t>The legislative </a:t>
            </a:r>
            <a:r>
              <a:rPr lang="en-US" sz="1600" b="0" dirty="0" smtClean="0"/>
              <a:t>measures on alcohol advertising were always rejected </a:t>
            </a:r>
            <a:r>
              <a:rPr lang="en-US" sz="1600" b="0" dirty="0" smtClean="0"/>
              <a:t> or deferred by politicians…</a:t>
            </a:r>
            <a:endParaRPr lang="pt-PT" sz="1600" b="0" dirty="0"/>
          </a:p>
        </p:txBody>
      </p:sp>
      <p:sp>
        <p:nvSpPr>
          <p:cNvPr id="8" name="Rectângulo 7"/>
          <p:cNvSpPr/>
          <p:nvPr/>
        </p:nvSpPr>
        <p:spPr>
          <a:xfrm>
            <a:off x="251520" y="3539331"/>
            <a:ext cx="8640960" cy="2769989"/>
          </a:xfrm>
          <a:prstGeom prst="rect">
            <a:avLst/>
          </a:prstGeom>
          <a:solidFill>
            <a:schemeClr val="bg1"/>
          </a:solidFill>
        </p:spPr>
        <p:txBody>
          <a:bodyPr wrap="square">
            <a:spAutoFit/>
          </a:bodyPr>
          <a:lstStyle/>
          <a:p>
            <a:pPr algn="just">
              <a:spcBef>
                <a:spcPts val="600"/>
              </a:spcBef>
            </a:pPr>
            <a:r>
              <a:rPr lang="en-US" sz="1200" b="0" dirty="0" smtClean="0"/>
              <a:t>«(...)" I do not worry about having beers to sponsor selections, because it's legal "</a:t>
            </a:r>
          </a:p>
          <a:p>
            <a:pPr algn="just">
              <a:spcBef>
                <a:spcPts val="600"/>
              </a:spcBef>
            </a:pPr>
            <a:r>
              <a:rPr lang="en-US" sz="1200" b="0" dirty="0" err="1" smtClean="0"/>
              <a:t>Laurentino</a:t>
            </a:r>
            <a:r>
              <a:rPr lang="en-US" sz="1200" b="0" dirty="0" smtClean="0"/>
              <a:t> Dias, Secretary of State for Youth and Sports, argues that the Portuguese legislation on alcohol advertising at sporting events follows the lines of what is happening in the rest of Europe. And as for the values ​​that sport must promote, the Secretary of State simply says he does not want to speculate. "(...)</a:t>
            </a:r>
          </a:p>
          <a:p>
            <a:pPr algn="just">
              <a:spcBef>
                <a:spcPts val="600"/>
              </a:spcBef>
            </a:pPr>
            <a:r>
              <a:rPr lang="en-US" sz="1200" b="0" dirty="0" smtClean="0"/>
              <a:t>- </a:t>
            </a:r>
            <a:r>
              <a:rPr lang="en-US" sz="1200" b="0" dirty="0" smtClean="0"/>
              <a:t>Will Portugal not move towards a more radical position on the advertising of alcohol?</a:t>
            </a:r>
          </a:p>
          <a:p>
            <a:pPr algn="just">
              <a:spcBef>
                <a:spcPts val="600"/>
              </a:spcBef>
            </a:pPr>
            <a:r>
              <a:rPr lang="en-US" sz="1200" b="0" dirty="0" err="1" smtClean="0"/>
              <a:t>L.D.</a:t>
            </a:r>
            <a:r>
              <a:rPr lang="en-US" sz="1200" b="0" dirty="0" smtClean="0"/>
              <a:t> - No. In my opinion, in the area of ​​sport, Portugal does not have to have radical positions. It has to align with the other European countries, for reasons that have to do with economic, financial and commercial issues. If Portugal moved forward to a radical position, sports organizations would be seriously undermined.</a:t>
            </a:r>
          </a:p>
          <a:p>
            <a:pPr algn="just">
              <a:spcBef>
                <a:spcPts val="600"/>
              </a:spcBef>
            </a:pPr>
            <a:r>
              <a:rPr lang="en-US" sz="1200" b="0" dirty="0" smtClean="0"/>
              <a:t>- Are there beer brands sponsoring football and rugby selections or a new football competition, such as the League Cup, do not you care?</a:t>
            </a:r>
          </a:p>
          <a:p>
            <a:pPr algn="just">
              <a:spcBef>
                <a:spcPts val="600"/>
              </a:spcBef>
            </a:pPr>
            <a:r>
              <a:rPr lang="en-US" sz="1200" b="0" dirty="0" err="1" smtClean="0"/>
              <a:t>L.D.</a:t>
            </a:r>
            <a:r>
              <a:rPr lang="en-US" sz="1200" b="0" dirty="0" smtClean="0"/>
              <a:t> "It does not bother me. I was worried if it was illegal. How cool, I do not care. “</a:t>
            </a:r>
          </a:p>
          <a:p>
            <a:pPr algn="r">
              <a:spcBef>
                <a:spcPts val="600"/>
              </a:spcBef>
            </a:pPr>
            <a:r>
              <a:rPr lang="en-US" sz="1200" b="0" dirty="0" err="1" smtClean="0"/>
              <a:t>Publico</a:t>
            </a:r>
            <a:r>
              <a:rPr lang="en-US" sz="1200" b="0" dirty="0" smtClean="0"/>
              <a:t> Newspaper, , July 23, 2007</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Rectângulo 7"/>
          <p:cNvSpPr/>
          <p:nvPr/>
        </p:nvSpPr>
        <p:spPr>
          <a:xfrm>
            <a:off x="179512" y="728117"/>
            <a:ext cx="8712968" cy="1461939"/>
          </a:xfrm>
          <a:prstGeom prst="rect">
            <a:avLst/>
          </a:prstGeom>
          <a:solidFill>
            <a:schemeClr val="bg1"/>
          </a:solidFill>
        </p:spPr>
        <p:txBody>
          <a:bodyPr wrap="square">
            <a:spAutoFit/>
          </a:bodyPr>
          <a:lstStyle/>
          <a:p>
            <a:pPr algn="just">
              <a:spcBef>
                <a:spcPts val="600"/>
              </a:spcBef>
            </a:pPr>
            <a:r>
              <a:rPr lang="en-US" sz="1200" b="0" dirty="0" smtClean="0"/>
              <a:t>« </a:t>
            </a:r>
            <a:r>
              <a:rPr lang="en-US" sz="1200" b="0" dirty="0" smtClean="0"/>
              <a:t>"</a:t>
            </a:r>
            <a:r>
              <a:rPr lang="en-US" sz="1200" b="0" dirty="0" smtClean="0"/>
              <a:t>We did not start with changes in legislative measures," added Manuel Pizarro (Assistant Secretary of State for Health) minutes later. (...) The first-line measures are focused on information, awareness-raising and accountability, and aim to create the environment for future, if necessary, move forward with repressive measures. These measures may include prohibiting advertising and events associated with alcoholic beverages. The Secretary of State explains that he sees "in a negative way the alcoholic beverages associated with initiatives</a:t>
            </a:r>
            <a:r>
              <a:rPr lang="en-US" sz="1200" b="0" dirty="0" smtClean="0"/>
              <a:t>".»</a:t>
            </a:r>
            <a:endParaRPr lang="en-US" sz="1200" b="0" dirty="0" smtClean="0"/>
          </a:p>
          <a:p>
            <a:pPr algn="r">
              <a:spcBef>
                <a:spcPts val="600"/>
              </a:spcBef>
            </a:pPr>
            <a:r>
              <a:rPr lang="en-US" sz="1200" b="0" dirty="0" smtClean="0"/>
              <a:t>I Newspaper,, 5/27/2010 - The Ministry of Health wants to reduce alcohol consumption from 15 to 19 years. Pg. 10. Written </a:t>
            </a:r>
            <a:r>
              <a:rPr lang="en-US" sz="1200" b="0" dirty="0" smtClean="0"/>
              <a:t>by Claudia Garcia</a:t>
            </a:r>
            <a:endParaRPr lang="en-US" sz="1200" b="0" dirty="0" smtClean="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Rectângulo 7"/>
          <p:cNvSpPr/>
          <p:nvPr/>
        </p:nvSpPr>
        <p:spPr>
          <a:xfrm>
            <a:off x="179512" y="1400284"/>
            <a:ext cx="8712968" cy="4909036"/>
          </a:xfrm>
          <a:prstGeom prst="rect">
            <a:avLst/>
          </a:prstGeom>
          <a:solidFill>
            <a:schemeClr val="bg1"/>
          </a:solidFill>
        </p:spPr>
        <p:txBody>
          <a:bodyPr wrap="square">
            <a:spAutoFit/>
          </a:bodyPr>
          <a:lstStyle/>
          <a:p>
            <a:pPr>
              <a:spcBef>
                <a:spcPts val="600"/>
              </a:spcBef>
            </a:pPr>
            <a:r>
              <a:rPr lang="en-US" sz="1200" b="0" dirty="0" smtClean="0"/>
              <a:t>«Knowing whether the fact that beer brands sponsor national teams or sports competitions respects the current legislation is something that should be clearer, argues José Manuel </a:t>
            </a:r>
            <a:r>
              <a:rPr lang="en-US" sz="1200" b="0" dirty="0" err="1" smtClean="0"/>
              <a:t>Meirim</a:t>
            </a:r>
            <a:r>
              <a:rPr lang="en-US" sz="1200" b="0" dirty="0" smtClean="0"/>
              <a:t>, a specialist in Sports Law.</a:t>
            </a:r>
          </a:p>
          <a:p>
            <a:pPr>
              <a:spcBef>
                <a:spcPts val="600"/>
              </a:spcBef>
            </a:pPr>
            <a:r>
              <a:rPr lang="en-US" sz="1200" b="0" dirty="0" smtClean="0"/>
              <a:t>"Reading the Advertising Code, we conclude that the rules are built in such a way as to allow legitimate doubts in one direction or another. There would be only one way to clarify the situation, which was to change the law and adopt a clear formulation," says the lawyer, considering that the "standards were made in a foggy way, because they allow a certain malleability". All because, says </a:t>
            </a:r>
            <a:r>
              <a:rPr lang="en-US" sz="1200" b="0" dirty="0" err="1" smtClean="0"/>
              <a:t>Meirim</a:t>
            </a:r>
            <a:r>
              <a:rPr lang="en-US" sz="1200" b="0" dirty="0" smtClean="0"/>
              <a:t>, there is no "will" to have a clear formulation, because there is "a state of necessity" of sponsorships.</a:t>
            </a:r>
          </a:p>
          <a:p>
            <a:pPr>
              <a:spcBef>
                <a:spcPts val="600"/>
              </a:spcBef>
            </a:pPr>
            <a:r>
              <a:rPr lang="en-US" sz="1200" b="0" dirty="0" smtClean="0"/>
              <a:t>Different opinion has the jurist </a:t>
            </a:r>
            <a:r>
              <a:rPr lang="en-US" sz="1200" b="0" dirty="0" err="1" smtClean="0"/>
              <a:t>Alexandre</a:t>
            </a:r>
            <a:r>
              <a:rPr lang="en-US" sz="1200" b="0" dirty="0" smtClean="0"/>
              <a:t> </a:t>
            </a:r>
            <a:r>
              <a:rPr lang="en-US" sz="1200" b="0" dirty="0" err="1" smtClean="0"/>
              <a:t>Mestre</a:t>
            </a:r>
            <a:r>
              <a:rPr lang="en-US" sz="1200" b="0" dirty="0" smtClean="0"/>
              <a:t>. For this specialist in Community Law and Sport, the current law leaves no doubt and allows the sponsorship of alcoholic beverages to sporting events: "The Advertising Code, in its article 17, paragraph 5, only prohibits commercial communications and advertising to events or sports activities when they participate in minors, that is, the prohibition does not apply to sports competitions that assist minors but whose athletes are minors. " The same reasoning applies to Article 17 (6) - says that in places where sporting activities involving minors take place "alcoholic beverage brands can not be displayed or otherwise advertised". (...)</a:t>
            </a:r>
          </a:p>
          <a:p>
            <a:pPr>
              <a:spcBef>
                <a:spcPts val="600"/>
              </a:spcBef>
            </a:pPr>
            <a:r>
              <a:rPr lang="en-US" sz="1200" b="0" dirty="0" smtClean="0"/>
              <a:t>On the contrary, Paulo Fonseca, a lawyer for Deco - Consumer Protection Association, sees this situation as "questionable". Another issue is that advertising for alcoholic beverages on television is banned between </a:t>
            </a:r>
            <a:r>
              <a:rPr lang="en-US" sz="1200" b="0" dirty="0" err="1" smtClean="0"/>
              <a:t>7am</a:t>
            </a:r>
            <a:r>
              <a:rPr lang="en-US" sz="1200" b="0" dirty="0" smtClean="0"/>
              <a:t> and 10:30 p.m. If there are teams such as Liverpool sponsored by beers and it is common to have alcohol ads in the stadiums, such as in the recent Portuguese Football Cup final, if a match is played between 7:00 am and 10:30 p.m., is there any violation? Paulo Fonseca says that it is "questionable", because "posters are analogous means of publicity". </a:t>
            </a:r>
            <a:r>
              <a:rPr lang="en-US" sz="1200" b="0" dirty="0" err="1" smtClean="0"/>
              <a:t>Alexandre</a:t>
            </a:r>
            <a:r>
              <a:rPr lang="en-US" sz="1200" b="0" dirty="0" smtClean="0"/>
              <a:t> </a:t>
            </a:r>
            <a:r>
              <a:rPr lang="en-US" sz="1200" b="0" dirty="0" err="1" smtClean="0"/>
              <a:t>Mestre</a:t>
            </a:r>
            <a:r>
              <a:rPr lang="en-US" sz="1200" b="0" dirty="0" smtClean="0"/>
              <a:t> says no: "Television broadcasting of a football game does not seem to fit the concept of advertising as defined by article 3 of the Advertising Code. In fact, its direct or indirect objective is not to promote the commercialization of certain goods or services, namely alcoholic beverages, but rather to broadcast an event. "</a:t>
            </a:r>
          </a:p>
          <a:p>
            <a:pPr>
              <a:spcBef>
                <a:spcPts val="600"/>
              </a:spcBef>
            </a:pPr>
            <a:r>
              <a:rPr lang="en-US" sz="1200" b="0" dirty="0" smtClean="0"/>
              <a:t>The lawyer warned, however, that in the transmission of a football match, or even in a report broadcast on a television news, if there is "direct and exclusive focus of advertising" "there will be violation" because it is "hidden or undercover publicity."</a:t>
            </a:r>
          </a:p>
          <a:p>
            <a:pPr>
              <a:spcBef>
                <a:spcPts val="600"/>
              </a:spcBef>
            </a:pPr>
            <a:r>
              <a:rPr lang="en-US" sz="1200" b="0" dirty="0" err="1" smtClean="0"/>
              <a:t>Publico</a:t>
            </a:r>
            <a:r>
              <a:rPr lang="en-US" sz="1200" b="0" dirty="0" smtClean="0"/>
              <a:t> Newspaper, July 23, 2007. "Specialists against advertising alcoholic beverages in sport". Pp. 1, 32, 33. Written by Filipe Escobar de Lima</a:t>
            </a:r>
            <a:endParaRPr lang="pt-PT" sz="1200" b="0" dirty="0"/>
          </a:p>
        </p:txBody>
      </p:sp>
      <p:sp>
        <p:nvSpPr>
          <p:cNvPr id="5" name="Rectângulo 4"/>
          <p:cNvSpPr/>
          <p:nvPr/>
        </p:nvSpPr>
        <p:spPr>
          <a:xfrm>
            <a:off x="251520" y="620688"/>
            <a:ext cx="8640960" cy="584775"/>
          </a:xfrm>
          <a:prstGeom prst="rect">
            <a:avLst/>
          </a:prstGeom>
        </p:spPr>
        <p:txBody>
          <a:bodyPr wrap="square">
            <a:spAutoFit/>
          </a:bodyPr>
          <a:lstStyle/>
          <a:p>
            <a:r>
              <a:rPr lang="en-US" sz="1600" b="0" dirty="0" smtClean="0"/>
              <a:t> The legislation </a:t>
            </a:r>
            <a:r>
              <a:rPr lang="en-US" sz="1600" b="0" dirty="0" smtClean="0"/>
              <a:t>proves to be unclear and unspecific, undergoes different interpretations according to the interests in question, and is even considered to be made in bad faith ...</a:t>
            </a:r>
            <a:endParaRPr lang="pt-PT" sz="1600" b="0"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6" name="Rectângulo 5"/>
          <p:cNvSpPr/>
          <p:nvPr/>
        </p:nvSpPr>
        <p:spPr>
          <a:xfrm>
            <a:off x="251520" y="44626"/>
            <a:ext cx="8640959" cy="369332"/>
          </a:xfrm>
          <a:prstGeom prst="rect">
            <a:avLst/>
          </a:prstGeom>
        </p:spPr>
        <p:txBody>
          <a:bodyPr wrap="square">
            <a:spAutoFit/>
          </a:bodyPr>
          <a:lstStyle/>
          <a:p>
            <a:r>
              <a:rPr lang="pt-PT" dirty="0" err="1" smtClean="0">
                <a:solidFill>
                  <a:schemeClr val="tx1">
                    <a:lumMod val="50000"/>
                    <a:lumOff val="50000"/>
                  </a:schemeClr>
                </a:solidFill>
              </a:rPr>
              <a:t>Public</a:t>
            </a:r>
            <a:r>
              <a:rPr lang="pt-PT" dirty="0" smtClean="0">
                <a:solidFill>
                  <a:schemeClr val="tx1">
                    <a:lumMod val="50000"/>
                    <a:lumOff val="50000"/>
                  </a:schemeClr>
                </a:solidFill>
              </a:rPr>
              <a:t> Policies: Marketing &amp; ….</a:t>
            </a:r>
            <a:endParaRPr lang="pt-PT" dirty="0">
              <a:solidFill>
                <a:schemeClr val="tx1">
                  <a:lumMod val="50000"/>
                  <a:lumOff val="50000"/>
                </a:schemeClr>
              </a:solidFill>
            </a:endParaRPr>
          </a:p>
        </p:txBody>
      </p:sp>
      <p:sp>
        <p:nvSpPr>
          <p:cNvPr id="8" name="Rectângulo 7"/>
          <p:cNvSpPr/>
          <p:nvPr/>
        </p:nvSpPr>
        <p:spPr>
          <a:xfrm>
            <a:off x="251520" y="4149080"/>
            <a:ext cx="8712968" cy="1692771"/>
          </a:xfrm>
          <a:prstGeom prst="rect">
            <a:avLst/>
          </a:prstGeom>
          <a:solidFill>
            <a:schemeClr val="bg1"/>
          </a:solidFill>
        </p:spPr>
        <p:txBody>
          <a:bodyPr wrap="square">
            <a:spAutoFit/>
          </a:bodyPr>
          <a:lstStyle/>
          <a:p>
            <a:pPr algn="just">
              <a:spcBef>
                <a:spcPts val="600"/>
              </a:spcBef>
            </a:pPr>
            <a:r>
              <a:rPr lang="en-US" sz="1200" b="0" dirty="0" smtClean="0"/>
              <a:t>(...) </a:t>
            </a:r>
            <a:r>
              <a:rPr lang="en-US" sz="1200" b="0" dirty="0" smtClean="0"/>
              <a:t>"As a technician in this area and responsible for the Institute (IDT) I think that all these sponsorships and all these forms of advertising for alcoholic beverages deserve a review.</a:t>
            </a:r>
          </a:p>
          <a:p>
            <a:pPr algn="just">
              <a:spcBef>
                <a:spcPts val="600"/>
              </a:spcBef>
            </a:pPr>
            <a:r>
              <a:rPr lang="en-US" sz="1200" b="0" dirty="0" smtClean="0"/>
              <a:t>Even the forms of cloaked advertising - even non-alcoholic beers that go on until 10:00 pm [on television], subliminal messages and the stimulus to consumption continue.</a:t>
            </a:r>
          </a:p>
          <a:p>
            <a:pPr algn="just">
              <a:spcBef>
                <a:spcPts val="600"/>
              </a:spcBef>
            </a:pPr>
            <a:r>
              <a:rPr lang="en-US" sz="1200" b="0" dirty="0" smtClean="0"/>
              <a:t>It makes sense to have a review of this whole framework, "says </a:t>
            </a:r>
            <a:r>
              <a:rPr lang="en-US" sz="1200" b="0" dirty="0" err="1" smtClean="0"/>
              <a:t>João</a:t>
            </a:r>
            <a:r>
              <a:rPr lang="en-US" sz="1200" b="0" dirty="0" smtClean="0"/>
              <a:t> </a:t>
            </a:r>
            <a:r>
              <a:rPr lang="en-US" sz="1200" b="0" dirty="0" err="1" smtClean="0"/>
              <a:t>Goulão</a:t>
            </a:r>
            <a:r>
              <a:rPr lang="en-US" sz="1200" b="0" dirty="0" smtClean="0"/>
              <a:t>, president of IDT.</a:t>
            </a:r>
          </a:p>
          <a:p>
            <a:pPr algn="r">
              <a:spcBef>
                <a:spcPts val="600"/>
              </a:spcBef>
            </a:pPr>
            <a:r>
              <a:rPr lang="en-US" sz="1200" b="0" dirty="0" err="1" smtClean="0"/>
              <a:t>Publico</a:t>
            </a:r>
            <a:r>
              <a:rPr lang="en-US" sz="1200" b="0" dirty="0" smtClean="0"/>
              <a:t> Newspaper, </a:t>
            </a:r>
            <a:r>
              <a:rPr lang="en-US" sz="1200" b="0" dirty="0" smtClean="0"/>
              <a:t>July </a:t>
            </a:r>
            <a:r>
              <a:rPr lang="en-US" sz="1200" b="0" dirty="0" smtClean="0"/>
              <a:t>23, </a:t>
            </a:r>
            <a:r>
              <a:rPr lang="en-US" sz="1200" b="0" dirty="0" smtClean="0"/>
              <a:t>2007 “</a:t>
            </a:r>
            <a:r>
              <a:rPr lang="en-US" sz="1200" b="0" dirty="0" smtClean="0"/>
              <a:t>Specialists </a:t>
            </a:r>
            <a:r>
              <a:rPr lang="en-US" sz="1200" b="0" dirty="0" smtClean="0"/>
              <a:t>against advertising alcoholic beverages in sport</a:t>
            </a:r>
            <a:r>
              <a:rPr lang="en-US" sz="1200" b="0" dirty="0" smtClean="0"/>
              <a:t>",  </a:t>
            </a:r>
            <a:r>
              <a:rPr lang="en-US" sz="1200" b="0" dirty="0" smtClean="0"/>
              <a:t>p. 1, 32, 33. </a:t>
            </a:r>
            <a:endParaRPr lang="en-US" sz="1200" b="0" dirty="0" smtClean="0"/>
          </a:p>
          <a:p>
            <a:pPr algn="r">
              <a:spcBef>
                <a:spcPts val="600"/>
              </a:spcBef>
            </a:pPr>
            <a:r>
              <a:rPr lang="en-US" sz="1200" b="0" dirty="0" smtClean="0"/>
              <a:t>Written </a:t>
            </a:r>
            <a:r>
              <a:rPr lang="en-US" sz="1200" b="0" dirty="0" smtClean="0"/>
              <a:t>by Filipe Escobar de Lima. </a:t>
            </a:r>
          </a:p>
        </p:txBody>
      </p:sp>
      <p:sp>
        <p:nvSpPr>
          <p:cNvPr id="7" name="Rectângulo 6"/>
          <p:cNvSpPr/>
          <p:nvPr/>
        </p:nvSpPr>
        <p:spPr>
          <a:xfrm>
            <a:off x="251520" y="1988840"/>
            <a:ext cx="8712968" cy="1538883"/>
          </a:xfrm>
          <a:prstGeom prst="rect">
            <a:avLst/>
          </a:prstGeom>
          <a:solidFill>
            <a:schemeClr val="bg1"/>
          </a:solidFill>
        </p:spPr>
        <p:txBody>
          <a:bodyPr wrap="square">
            <a:spAutoFit/>
          </a:bodyPr>
          <a:lstStyle/>
          <a:p>
            <a:pPr algn="just">
              <a:spcBef>
                <a:spcPts val="600"/>
              </a:spcBef>
            </a:pPr>
            <a:r>
              <a:rPr lang="en-US" sz="1200" b="0" dirty="0" smtClean="0"/>
              <a:t>"The law is nebulous, but the spirit was that there was no association of alcoholic drinks with national symbols and with the teams themselves when it comes to sport," said </a:t>
            </a:r>
            <a:r>
              <a:rPr lang="en-US" sz="1200" b="0" dirty="0" err="1" smtClean="0"/>
              <a:t>João</a:t>
            </a:r>
            <a:r>
              <a:rPr lang="en-US" sz="1200" b="0" dirty="0" smtClean="0"/>
              <a:t> Breda, a specialist in </a:t>
            </a:r>
            <a:r>
              <a:rPr lang="en-US" sz="1200" b="0" dirty="0" smtClean="0"/>
              <a:t>alcohol problems </a:t>
            </a:r>
            <a:r>
              <a:rPr lang="en-US" sz="1200" b="0" dirty="0" smtClean="0"/>
              <a:t>at </a:t>
            </a:r>
            <a:r>
              <a:rPr lang="en-US" sz="1200" b="0" dirty="0" err="1" smtClean="0"/>
              <a:t>DGS</a:t>
            </a:r>
            <a:r>
              <a:rPr lang="en-US" sz="1200" b="0" dirty="0" smtClean="0"/>
              <a:t>.</a:t>
            </a:r>
          </a:p>
          <a:p>
            <a:pPr algn="just">
              <a:spcBef>
                <a:spcPts val="600"/>
              </a:spcBef>
            </a:pPr>
            <a:r>
              <a:rPr lang="en-US" sz="1200" b="0" dirty="0" smtClean="0"/>
              <a:t>"It was necessary to be clear in the messages of moderation. Associating alcoholic beverages with sport, and especially with high competition, does not make any sense," continues Breda. This was already the goal of the Action Plan against Alcoholism, a resolution of the Council of Ministers approved in November 2000, at the time in the Government of </a:t>
            </a:r>
            <a:r>
              <a:rPr lang="en-US" sz="1200" b="0" dirty="0" err="1" smtClean="0"/>
              <a:t>António</a:t>
            </a:r>
            <a:r>
              <a:rPr lang="en-US" sz="1200" b="0" dirty="0" smtClean="0"/>
              <a:t> </a:t>
            </a:r>
            <a:r>
              <a:rPr lang="en-US" sz="1200" b="0" dirty="0" err="1" smtClean="0"/>
              <a:t>Guterres</a:t>
            </a:r>
            <a:r>
              <a:rPr lang="en-US" sz="1200" b="0" dirty="0" smtClean="0"/>
              <a:t>. It launched measures that, if carried out, would prevent this kind of sponsorship. "</a:t>
            </a:r>
          </a:p>
          <a:p>
            <a:pPr algn="r">
              <a:spcBef>
                <a:spcPts val="600"/>
              </a:spcBef>
            </a:pPr>
            <a:r>
              <a:rPr lang="en-US" sz="1200" b="0" dirty="0" err="1" smtClean="0"/>
              <a:t>Publico</a:t>
            </a:r>
            <a:r>
              <a:rPr lang="en-US" sz="1200" b="0" dirty="0" smtClean="0"/>
              <a:t> Newspaper,  July 23, 2007</a:t>
            </a:r>
          </a:p>
        </p:txBody>
      </p:sp>
      <p:sp>
        <p:nvSpPr>
          <p:cNvPr id="10" name="Rectângulo 9"/>
          <p:cNvSpPr/>
          <p:nvPr/>
        </p:nvSpPr>
        <p:spPr>
          <a:xfrm>
            <a:off x="251520" y="694437"/>
            <a:ext cx="8640960" cy="646331"/>
          </a:xfrm>
          <a:prstGeom prst="rect">
            <a:avLst/>
          </a:prstGeom>
        </p:spPr>
        <p:txBody>
          <a:bodyPr wrap="square">
            <a:spAutoFit/>
          </a:bodyPr>
          <a:lstStyle/>
          <a:p>
            <a:r>
              <a:rPr lang="en-US" b="0" dirty="0" smtClean="0"/>
              <a:t>Opinion and </a:t>
            </a:r>
            <a:r>
              <a:rPr lang="en-US" b="0" dirty="0" smtClean="0"/>
              <a:t>statement of health experts and authorities on the need to implement a reinforced legislation was public but was never accepted by the political </a:t>
            </a:r>
            <a:r>
              <a:rPr lang="en-US" b="0" dirty="0" smtClean="0"/>
              <a:t>power…</a:t>
            </a:r>
            <a:endParaRPr lang="pt-PT" b="0"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http://www.meiosepublicidade.pt/wp-content/uploads/2010/07/Super-Bock-Manda-Vir-Mais-Ver%C3%A3o-3.jpg"/>
          <p:cNvPicPr>
            <a:picLocks noChangeAspect="1" noChangeArrowheads="1"/>
          </p:cNvPicPr>
          <p:nvPr/>
        </p:nvPicPr>
        <p:blipFill>
          <a:blip r:embed="rId3" cstate="print"/>
          <a:srcRect/>
          <a:stretch>
            <a:fillRect/>
          </a:stretch>
        </p:blipFill>
        <p:spPr bwMode="auto">
          <a:xfrm>
            <a:off x="251520" y="103357"/>
            <a:ext cx="3888110" cy="3109619"/>
          </a:xfrm>
          <a:prstGeom prst="rect">
            <a:avLst/>
          </a:prstGeom>
          <a:noFill/>
          <a:ln w="9525">
            <a:noFill/>
            <a:miter lim="800000"/>
            <a:headEnd/>
            <a:tailEnd/>
          </a:ln>
        </p:spPr>
      </p:pic>
      <p:pic>
        <p:nvPicPr>
          <p:cNvPr id="40963" name="Picture 4" descr="http://www.meiosepublicidade.pt/wp-content/uploads/2008/09/super-bockmadonna-01fh-1.jpg"/>
          <p:cNvPicPr>
            <a:picLocks noChangeAspect="1" noChangeArrowheads="1"/>
          </p:cNvPicPr>
          <p:nvPr/>
        </p:nvPicPr>
        <p:blipFill>
          <a:blip r:embed="rId4" cstate="print"/>
          <a:srcRect/>
          <a:stretch>
            <a:fillRect/>
          </a:stretch>
        </p:blipFill>
        <p:spPr bwMode="auto">
          <a:xfrm>
            <a:off x="251520" y="3427065"/>
            <a:ext cx="2857500" cy="2162175"/>
          </a:xfrm>
          <a:prstGeom prst="rect">
            <a:avLst/>
          </a:prstGeom>
          <a:noFill/>
          <a:ln w="9525">
            <a:noFill/>
            <a:miter lim="800000"/>
            <a:headEnd/>
            <a:tailEnd/>
          </a:ln>
        </p:spPr>
      </p:pic>
      <p:pic>
        <p:nvPicPr>
          <p:cNvPr id="40964" name="Picture 6" descr="http://4.bp.blogspot.com/_wiITwsqYMPE/Rflt4juiFwI/AAAAAAAAAAU/fdyScuduQN4/s400/bottomsuperbock.jpg"/>
          <p:cNvPicPr>
            <a:picLocks noChangeAspect="1" noChangeArrowheads="1"/>
          </p:cNvPicPr>
          <p:nvPr/>
        </p:nvPicPr>
        <p:blipFill>
          <a:blip r:embed="rId5" cstate="print"/>
          <a:srcRect/>
          <a:stretch>
            <a:fillRect/>
          </a:stretch>
        </p:blipFill>
        <p:spPr bwMode="auto">
          <a:xfrm>
            <a:off x="5148263" y="116632"/>
            <a:ext cx="3709987" cy="5440363"/>
          </a:xfrm>
          <a:prstGeom prst="rect">
            <a:avLst/>
          </a:prstGeom>
          <a:noFill/>
          <a:ln w="9525">
            <a:noFill/>
            <a:miter lim="800000"/>
            <a:headEnd/>
            <a:tailEnd/>
          </a:ln>
        </p:spPr>
      </p:pic>
      <p:sp>
        <p:nvSpPr>
          <p:cNvPr id="5" name="Rectângulo 4"/>
          <p:cNvSpPr/>
          <p:nvPr/>
        </p:nvSpPr>
        <p:spPr>
          <a:xfrm>
            <a:off x="251520" y="5971927"/>
            <a:ext cx="8640960" cy="769441"/>
          </a:xfrm>
          <a:prstGeom prst="rect">
            <a:avLst/>
          </a:prstGeom>
        </p:spPr>
        <p:txBody>
          <a:bodyPr wrap="square">
            <a:spAutoFit/>
          </a:bodyPr>
          <a:lstStyle/>
          <a:p>
            <a:r>
              <a:rPr lang="pt-PT" sz="1100" b="0" u="sng" dirty="0" smtClean="0">
                <a:solidFill>
                  <a:srgbClr val="000000"/>
                </a:solidFill>
              </a:rPr>
              <a:t>Código de </a:t>
            </a:r>
            <a:r>
              <a:rPr lang="pt-PT" sz="1100" b="0" u="sng" dirty="0" err="1" smtClean="0">
                <a:solidFill>
                  <a:srgbClr val="000000"/>
                </a:solidFill>
              </a:rPr>
              <a:t>Auto-Regulação</a:t>
            </a:r>
            <a:r>
              <a:rPr lang="pt-PT" sz="1100" b="0" u="sng" dirty="0" smtClean="0">
                <a:solidFill>
                  <a:srgbClr val="000000"/>
                </a:solidFill>
              </a:rPr>
              <a:t> dos Cervejeiros Portugueses para a Comunicação Comercial, 2007</a:t>
            </a:r>
          </a:p>
          <a:p>
            <a:r>
              <a:rPr lang="pt-PT" sz="1100" b="0" dirty="0" smtClean="0">
                <a:solidFill>
                  <a:srgbClr val="000000"/>
                </a:solidFill>
              </a:rPr>
              <a:t>11</a:t>
            </a:r>
            <a:r>
              <a:rPr lang="pt-PT" sz="1100" b="0" dirty="0">
                <a:solidFill>
                  <a:srgbClr val="000000"/>
                </a:solidFill>
              </a:rPr>
              <a:t>. A comunicação comercial, se bem que possa </a:t>
            </a:r>
            <a:r>
              <a:rPr lang="pt-PT" sz="1100" b="0" dirty="0" smtClean="0">
                <a:solidFill>
                  <a:srgbClr val="000000"/>
                </a:solidFill>
              </a:rPr>
              <a:t>refletir </a:t>
            </a:r>
            <a:r>
              <a:rPr lang="pt-PT" sz="1100" b="0" dirty="0">
                <a:solidFill>
                  <a:srgbClr val="000000"/>
                </a:solidFill>
              </a:rPr>
              <a:t>o prazer do convívio e confraternização social acompanhados do consumo responsável, não deve associar nem sugerir que o consumo de cerveja contribui para o sucesso social ou sexual, que ajuda a superar a timidez ou que aqueles que não a bebem terão menos êxito do que os que a bebem.</a:t>
            </a:r>
          </a:p>
        </p:txBody>
      </p:sp>
      <p:sp>
        <p:nvSpPr>
          <p:cNvPr id="6" name="CaixaDeTexto 5"/>
          <p:cNvSpPr txBox="1"/>
          <p:nvPr/>
        </p:nvSpPr>
        <p:spPr>
          <a:xfrm>
            <a:off x="3275856" y="3861048"/>
            <a:ext cx="1813317" cy="646331"/>
          </a:xfrm>
          <a:prstGeom prst="rect">
            <a:avLst/>
          </a:prstGeom>
          <a:noFill/>
        </p:spPr>
        <p:txBody>
          <a:bodyPr wrap="none" rtlCol="0">
            <a:spAutoFit/>
          </a:bodyPr>
          <a:lstStyle/>
          <a:p>
            <a:r>
              <a:rPr lang="en-GB" dirty="0" smtClean="0"/>
              <a:t>Sexual and</a:t>
            </a:r>
          </a:p>
          <a:p>
            <a:r>
              <a:rPr lang="en-GB" dirty="0" smtClean="0"/>
              <a:t>social success</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DSC01869"/>
          <p:cNvPicPr>
            <a:picLocks noChangeAspect="1" noChangeArrowheads="1"/>
          </p:cNvPicPr>
          <p:nvPr/>
        </p:nvPicPr>
        <p:blipFill>
          <a:blip r:embed="rId3" cstate="print"/>
          <a:srcRect/>
          <a:stretch>
            <a:fillRect/>
          </a:stretch>
        </p:blipFill>
        <p:spPr bwMode="auto">
          <a:xfrm>
            <a:off x="1691680" y="1070845"/>
            <a:ext cx="7452320" cy="4203574"/>
          </a:xfrm>
          <a:prstGeom prst="rect">
            <a:avLst/>
          </a:prstGeom>
          <a:noFill/>
          <a:ln w="9525">
            <a:noFill/>
            <a:miter lim="800000"/>
            <a:headEnd/>
            <a:tailEnd/>
          </a:ln>
        </p:spPr>
      </p:pic>
      <p:sp>
        <p:nvSpPr>
          <p:cNvPr id="3" name="Rectângulo 2"/>
          <p:cNvSpPr/>
          <p:nvPr/>
        </p:nvSpPr>
        <p:spPr>
          <a:xfrm>
            <a:off x="251520" y="6310481"/>
            <a:ext cx="8640960" cy="430887"/>
          </a:xfrm>
          <a:prstGeom prst="rect">
            <a:avLst/>
          </a:prstGeom>
        </p:spPr>
        <p:txBody>
          <a:bodyPr wrap="square">
            <a:spAutoFit/>
          </a:bodyPr>
          <a:lstStyle/>
          <a:p>
            <a:r>
              <a:rPr lang="pt-PT" sz="1100" b="0" u="sng" dirty="0" smtClean="0">
                <a:solidFill>
                  <a:srgbClr val="000000"/>
                </a:solidFill>
              </a:rPr>
              <a:t>Código de </a:t>
            </a:r>
            <a:r>
              <a:rPr lang="pt-PT" sz="1100" b="0" u="sng" dirty="0" err="1" smtClean="0">
                <a:solidFill>
                  <a:srgbClr val="000000"/>
                </a:solidFill>
              </a:rPr>
              <a:t>Auto-Regulação</a:t>
            </a:r>
            <a:r>
              <a:rPr lang="pt-PT" sz="1100" b="0" u="sng" dirty="0" smtClean="0">
                <a:solidFill>
                  <a:srgbClr val="000000"/>
                </a:solidFill>
              </a:rPr>
              <a:t> dos Cervejeiros Portugueses para a Comunicação Comercial, 2007</a:t>
            </a:r>
          </a:p>
          <a:p>
            <a:r>
              <a:rPr lang="pt-PT" sz="1100" b="0" dirty="0" smtClean="0">
                <a:solidFill>
                  <a:srgbClr val="000000"/>
                </a:solidFill>
              </a:rPr>
              <a:t>Não cobre os símbolos nacionais previstos na lei…</a:t>
            </a:r>
            <a:endParaRPr lang="pt-PT" sz="1100" b="0" dirty="0">
              <a:solidFill>
                <a:srgbClr val="000000"/>
              </a:solidFill>
            </a:endParaRPr>
          </a:p>
        </p:txBody>
      </p:sp>
      <p:sp>
        <p:nvSpPr>
          <p:cNvPr id="4" name="Oval 3"/>
          <p:cNvSpPr/>
          <p:nvPr/>
        </p:nvSpPr>
        <p:spPr bwMode="auto">
          <a:xfrm>
            <a:off x="1907704" y="3068960"/>
            <a:ext cx="914400" cy="914400"/>
          </a:xfrm>
          <a:prstGeom prst="ellipse">
            <a:avLst/>
          </a:prstGeom>
          <a:noFill/>
          <a:ln w="190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pt-PT" smtClean="0">
              <a:solidFill>
                <a:srgbClr val="000000"/>
              </a:solidFill>
            </a:endParaRPr>
          </a:p>
        </p:txBody>
      </p:sp>
      <p:pic>
        <p:nvPicPr>
          <p:cNvPr id="5" name="Picture 5" descr="http://2.bp.blogspot.com/_khh1wqweorA/SQs6p5Yp__I/AAAAAAAAAH0/fqXsauw3onE/s400/sagres.jpg"/>
          <p:cNvPicPr>
            <a:picLocks noChangeAspect="1" noChangeArrowheads="1"/>
          </p:cNvPicPr>
          <p:nvPr/>
        </p:nvPicPr>
        <p:blipFill>
          <a:blip r:embed="rId4" cstate="print"/>
          <a:srcRect/>
          <a:stretch>
            <a:fillRect/>
          </a:stretch>
        </p:blipFill>
        <p:spPr bwMode="auto">
          <a:xfrm>
            <a:off x="0" y="0"/>
            <a:ext cx="1187624" cy="1208607"/>
          </a:xfrm>
          <a:prstGeom prst="rect">
            <a:avLst/>
          </a:prstGeom>
          <a:noFill/>
          <a:ln w="9525">
            <a:noFill/>
            <a:miter lim="800000"/>
            <a:headEnd/>
            <a:tailEnd/>
          </a:ln>
        </p:spPr>
      </p:pic>
      <p:sp>
        <p:nvSpPr>
          <p:cNvPr id="6" name="CaixaDeTexto 5"/>
          <p:cNvSpPr txBox="1"/>
          <p:nvPr/>
        </p:nvSpPr>
        <p:spPr>
          <a:xfrm>
            <a:off x="3059832" y="260648"/>
            <a:ext cx="4121641" cy="369332"/>
          </a:xfrm>
          <a:prstGeom prst="rect">
            <a:avLst/>
          </a:prstGeom>
          <a:noFill/>
        </p:spPr>
        <p:txBody>
          <a:bodyPr wrap="none" rtlCol="0">
            <a:spAutoFit/>
          </a:bodyPr>
          <a:lstStyle/>
          <a:p>
            <a:r>
              <a:rPr lang="en-GB" dirty="0" smtClean="0"/>
              <a:t>Associated with national symbols…</a:t>
            </a:r>
            <a:endParaRPr lang="en-GB" dirty="0"/>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6" descr="http://aeiou.expresso.pt/imv/0/368/655/cristiano-ronaldo-tem-chamado-a-atencao-ad67.jpg"/>
          <p:cNvPicPr>
            <a:picLocks noChangeAspect="1" noChangeArrowheads="1"/>
          </p:cNvPicPr>
          <p:nvPr/>
        </p:nvPicPr>
        <p:blipFill>
          <a:blip r:embed="rId3" cstate="print"/>
          <a:srcRect/>
          <a:stretch>
            <a:fillRect/>
          </a:stretch>
        </p:blipFill>
        <p:spPr bwMode="auto">
          <a:xfrm>
            <a:off x="0" y="2160240"/>
            <a:ext cx="5121275" cy="3429000"/>
          </a:xfrm>
          <a:prstGeom prst="rect">
            <a:avLst/>
          </a:prstGeom>
          <a:noFill/>
          <a:ln w="9525">
            <a:noFill/>
            <a:miter lim="800000"/>
            <a:headEnd/>
            <a:tailEnd/>
          </a:ln>
        </p:spPr>
      </p:pic>
      <p:pic>
        <p:nvPicPr>
          <p:cNvPr id="43011" name="Picture 2" descr="http://estb.msn.com/i/55/F39E86C7AC88B4CBC83CC8E38BF.jpg"/>
          <p:cNvPicPr>
            <a:picLocks noChangeAspect="1" noChangeArrowheads="1"/>
          </p:cNvPicPr>
          <p:nvPr/>
        </p:nvPicPr>
        <p:blipFill>
          <a:blip r:embed="rId4" cstate="print"/>
          <a:srcRect/>
          <a:stretch>
            <a:fillRect/>
          </a:stretch>
        </p:blipFill>
        <p:spPr bwMode="auto">
          <a:xfrm>
            <a:off x="4572000" y="-26988"/>
            <a:ext cx="4572000" cy="3960813"/>
          </a:xfrm>
          <a:prstGeom prst="rect">
            <a:avLst/>
          </a:prstGeom>
          <a:noFill/>
          <a:ln w="9525">
            <a:noFill/>
            <a:miter lim="800000"/>
            <a:headEnd/>
            <a:tailEnd/>
          </a:ln>
        </p:spPr>
      </p:pic>
      <p:sp>
        <p:nvSpPr>
          <p:cNvPr id="6" name="CaixaDeTexto 5"/>
          <p:cNvSpPr txBox="1"/>
          <p:nvPr/>
        </p:nvSpPr>
        <p:spPr>
          <a:xfrm>
            <a:off x="251520" y="548680"/>
            <a:ext cx="4121641" cy="369332"/>
          </a:xfrm>
          <a:prstGeom prst="rect">
            <a:avLst/>
          </a:prstGeom>
          <a:noFill/>
        </p:spPr>
        <p:txBody>
          <a:bodyPr wrap="none" rtlCol="0">
            <a:spAutoFit/>
          </a:bodyPr>
          <a:lstStyle/>
          <a:p>
            <a:r>
              <a:rPr lang="en-GB" dirty="0" smtClean="0"/>
              <a:t>Associated with national symbols…</a:t>
            </a:r>
            <a:endParaRPr lang="en-GB" dirty="0"/>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G:\HILSON BACKUP casa Jul2011\Imagens de Hilson Maio2008_Maio2010\ALCOOL 2005_10\Img067.jpg"/>
          <p:cNvPicPr>
            <a:picLocks noChangeAspect="1" noChangeArrowheads="1"/>
          </p:cNvPicPr>
          <p:nvPr/>
        </p:nvPicPr>
        <p:blipFill>
          <a:blip r:embed="rId3" cstate="print"/>
          <a:srcRect/>
          <a:stretch>
            <a:fillRect/>
          </a:stretch>
        </p:blipFill>
        <p:spPr bwMode="auto">
          <a:xfrm>
            <a:off x="6588224" y="1964995"/>
            <a:ext cx="2447826" cy="3264205"/>
          </a:xfrm>
          <a:prstGeom prst="rect">
            <a:avLst/>
          </a:prstGeom>
          <a:noFill/>
          <a:ln w="9525">
            <a:noFill/>
            <a:miter lim="800000"/>
            <a:headEnd/>
            <a:tailEnd/>
          </a:ln>
        </p:spPr>
      </p:pic>
      <p:pic>
        <p:nvPicPr>
          <p:cNvPr id="55299" name="Picture 3" descr="Img0190"/>
          <p:cNvPicPr>
            <a:picLocks noChangeAspect="1" noChangeArrowheads="1"/>
          </p:cNvPicPr>
          <p:nvPr/>
        </p:nvPicPr>
        <p:blipFill>
          <a:blip r:embed="rId4" cstate="print"/>
          <a:srcRect/>
          <a:stretch>
            <a:fillRect/>
          </a:stretch>
        </p:blipFill>
        <p:spPr bwMode="auto">
          <a:xfrm>
            <a:off x="2555875" y="2924945"/>
            <a:ext cx="3907868" cy="2304256"/>
          </a:xfrm>
          <a:prstGeom prst="rect">
            <a:avLst/>
          </a:prstGeom>
          <a:noFill/>
          <a:ln w="9525">
            <a:noFill/>
            <a:miter lim="800000"/>
            <a:headEnd/>
            <a:tailEnd/>
          </a:ln>
        </p:spPr>
      </p:pic>
      <p:pic>
        <p:nvPicPr>
          <p:cNvPr id="55300" name="Picture 5" descr="http://boasnoticias.pt/img/sagresautocarro.jpg.jpg"/>
          <p:cNvPicPr>
            <a:picLocks noChangeAspect="1" noChangeArrowheads="1"/>
          </p:cNvPicPr>
          <p:nvPr/>
        </p:nvPicPr>
        <p:blipFill>
          <a:blip r:embed="rId5" cstate="print"/>
          <a:srcRect/>
          <a:stretch>
            <a:fillRect/>
          </a:stretch>
        </p:blipFill>
        <p:spPr bwMode="auto">
          <a:xfrm>
            <a:off x="107949" y="115888"/>
            <a:ext cx="3818737" cy="2088976"/>
          </a:xfrm>
          <a:prstGeom prst="rect">
            <a:avLst/>
          </a:prstGeom>
          <a:noFill/>
          <a:ln w="9525">
            <a:noFill/>
            <a:miter lim="800000"/>
            <a:headEnd/>
            <a:tailEnd/>
          </a:ln>
        </p:spPr>
      </p:pic>
      <p:pic>
        <p:nvPicPr>
          <p:cNvPr id="55302" name="Picture 6" descr="G:\HILSON BACKUP casa Jul2011\Imagens de Hilson Maio2008_Maio2010\ALCOOL 2005_10\Img146.jpg"/>
          <p:cNvPicPr>
            <a:picLocks noChangeAspect="1" noChangeArrowheads="1"/>
          </p:cNvPicPr>
          <p:nvPr/>
        </p:nvPicPr>
        <p:blipFill>
          <a:blip r:embed="rId6" cstate="print"/>
          <a:srcRect/>
          <a:stretch>
            <a:fillRect/>
          </a:stretch>
        </p:blipFill>
        <p:spPr bwMode="auto">
          <a:xfrm>
            <a:off x="3635896" y="692696"/>
            <a:ext cx="2880320" cy="2162175"/>
          </a:xfrm>
          <a:prstGeom prst="rect">
            <a:avLst/>
          </a:prstGeom>
          <a:noFill/>
          <a:ln w="9525">
            <a:noFill/>
            <a:miter lim="800000"/>
            <a:headEnd/>
            <a:tailEnd/>
          </a:ln>
        </p:spPr>
      </p:pic>
      <p:sp>
        <p:nvSpPr>
          <p:cNvPr id="7" name="Rectângulo 6"/>
          <p:cNvSpPr/>
          <p:nvPr/>
        </p:nvSpPr>
        <p:spPr>
          <a:xfrm>
            <a:off x="251520" y="5294818"/>
            <a:ext cx="8640960" cy="1446550"/>
          </a:xfrm>
          <a:prstGeom prst="rect">
            <a:avLst/>
          </a:prstGeom>
        </p:spPr>
        <p:txBody>
          <a:bodyPr wrap="square">
            <a:spAutoFit/>
          </a:bodyPr>
          <a:lstStyle/>
          <a:p>
            <a:pPr algn="just"/>
            <a:r>
              <a:rPr lang="pt-PT" sz="1100" b="0" u="sng" dirty="0" smtClean="0">
                <a:solidFill>
                  <a:srgbClr val="000000"/>
                </a:solidFill>
              </a:rPr>
              <a:t>Código de </a:t>
            </a:r>
            <a:r>
              <a:rPr lang="pt-PT" sz="1100" b="0" u="sng" dirty="0" err="1" smtClean="0">
                <a:solidFill>
                  <a:srgbClr val="000000"/>
                </a:solidFill>
              </a:rPr>
              <a:t>Auto-Regulação</a:t>
            </a:r>
            <a:r>
              <a:rPr lang="pt-PT" sz="1100" b="0" u="sng" dirty="0" smtClean="0">
                <a:solidFill>
                  <a:srgbClr val="000000"/>
                </a:solidFill>
              </a:rPr>
              <a:t> dos Cervejeiros Portugueses para a Comunicação Comercial, 2007</a:t>
            </a:r>
          </a:p>
          <a:p>
            <a:pPr algn="just"/>
            <a:r>
              <a:rPr lang="pt-PT" sz="1100" b="0" dirty="0">
                <a:solidFill>
                  <a:srgbClr val="000000"/>
                </a:solidFill>
              </a:rPr>
              <a:t>2. Tanto os anúncios televisivos, como toda a publicidade exposta em meios escritos (imprensa, sítios de internet), mobiliário urbano, filmes em vídeo (ex. cinemas, teatros, discotecas e circuitos fechados de televisão), deverão incluir obrigatoriamente a mensagem educacional “Seja responsável. Beba com moderação”, manifestando que a moderação constitui uma premissa básica para o consumo ser responsável. Essa mensagem deve ser inserida de forma claramente notória, significando isso que a frase deve estar legível, de preferência na horizontal, e deve ocupar no mínimo 33 % do comprimento da face com maior dimensão do suporte publicitário. No caso de anúncios televisivos, ela deve surgir na posição horizontal e em tamanho de letra corpo 22. O seu tempo mínimo de exposição será de 3 segundos em anúncios com duração inferior a 30 segundos e de 5 segundos em anúncios de duração superior.</a:t>
            </a:r>
            <a:endParaRPr lang="pt-PT" sz="1100" b="0" u="sng" dirty="0" smtClean="0">
              <a:solidFill>
                <a:srgbClr val="000000"/>
              </a:solidFill>
            </a:endParaRPr>
          </a:p>
        </p:txBody>
      </p:sp>
      <p:sp>
        <p:nvSpPr>
          <p:cNvPr id="8" name="CaixaDeTexto 7"/>
          <p:cNvSpPr txBox="1"/>
          <p:nvPr/>
        </p:nvSpPr>
        <p:spPr>
          <a:xfrm>
            <a:off x="251520" y="2566645"/>
            <a:ext cx="2880320" cy="646331"/>
          </a:xfrm>
          <a:prstGeom prst="rect">
            <a:avLst/>
          </a:prstGeom>
          <a:noFill/>
        </p:spPr>
        <p:txBody>
          <a:bodyPr wrap="square" rtlCol="0">
            <a:spAutoFit/>
          </a:bodyPr>
          <a:lstStyle/>
          <a:p>
            <a:r>
              <a:rPr lang="en-GB" dirty="0" smtClean="0"/>
              <a:t>Others forms of advertisement... </a:t>
            </a:r>
            <a:endParaRPr lang="en-GB" dirty="0"/>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4" name="Picture 2" descr="C:\Users\Hilson\Pictures\WP_000039.jpg"/>
          <p:cNvPicPr>
            <a:picLocks noChangeAspect="1" noChangeArrowheads="1"/>
          </p:cNvPicPr>
          <p:nvPr/>
        </p:nvPicPr>
        <p:blipFill>
          <a:blip r:embed="rId3" cstate="print"/>
          <a:srcRect/>
          <a:stretch>
            <a:fillRect/>
          </a:stretch>
        </p:blipFill>
        <p:spPr bwMode="auto">
          <a:xfrm>
            <a:off x="251520" y="2348880"/>
            <a:ext cx="3203575" cy="4271963"/>
          </a:xfrm>
          <a:prstGeom prst="rect">
            <a:avLst/>
          </a:prstGeom>
          <a:noFill/>
          <a:ln w="9525">
            <a:noFill/>
            <a:miter lim="800000"/>
            <a:headEnd/>
            <a:tailEnd/>
          </a:ln>
        </p:spPr>
      </p:pic>
      <p:pic>
        <p:nvPicPr>
          <p:cNvPr id="6" name="Imagem 5" descr="WP_005049.jpg"/>
          <p:cNvPicPr>
            <a:picLocks noChangeAspect="1"/>
          </p:cNvPicPr>
          <p:nvPr/>
        </p:nvPicPr>
        <p:blipFill>
          <a:blip r:embed="rId4" cstate="print"/>
          <a:stretch>
            <a:fillRect/>
          </a:stretch>
        </p:blipFill>
        <p:spPr>
          <a:xfrm>
            <a:off x="3827917" y="188640"/>
            <a:ext cx="5088565" cy="3816424"/>
          </a:xfrm>
          <a:prstGeom prst="rect">
            <a:avLst/>
          </a:prstGeom>
        </p:spPr>
      </p:pic>
      <p:pic>
        <p:nvPicPr>
          <p:cNvPr id="7" name="Imagem 6" descr="WP_005051.jpg"/>
          <p:cNvPicPr>
            <a:picLocks noChangeAspect="1"/>
          </p:cNvPicPr>
          <p:nvPr/>
        </p:nvPicPr>
        <p:blipFill>
          <a:blip r:embed="rId5" cstate="print"/>
          <a:stretch>
            <a:fillRect/>
          </a:stretch>
        </p:blipFill>
        <p:spPr>
          <a:xfrm>
            <a:off x="6732240" y="3645024"/>
            <a:ext cx="2061710" cy="2748947"/>
          </a:xfrm>
          <a:prstGeom prst="rect">
            <a:avLst/>
          </a:prstGeom>
        </p:spPr>
      </p:pic>
      <p:sp>
        <p:nvSpPr>
          <p:cNvPr id="5" name="CaixaDeTexto 4"/>
          <p:cNvSpPr txBox="1"/>
          <p:nvPr/>
        </p:nvSpPr>
        <p:spPr>
          <a:xfrm>
            <a:off x="179513" y="836712"/>
            <a:ext cx="3312368" cy="923330"/>
          </a:xfrm>
          <a:prstGeom prst="rect">
            <a:avLst/>
          </a:prstGeom>
          <a:noFill/>
        </p:spPr>
        <p:txBody>
          <a:bodyPr wrap="square" rtlCol="0">
            <a:spAutoFit/>
          </a:bodyPr>
          <a:lstStyle/>
          <a:p>
            <a:r>
              <a:rPr lang="en-GB" dirty="0" smtClean="0"/>
              <a:t>Others forms of advertisement </a:t>
            </a:r>
          </a:p>
          <a:p>
            <a:r>
              <a:rPr lang="en-GB" dirty="0" smtClean="0"/>
              <a:t>and promotions.. </a:t>
            </a:r>
            <a:endParaRPr lang="en-GB" dirty="0"/>
          </a:p>
        </p:txBody>
      </p:sp>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5" name="Picture 5" descr="G:\HILSON BACKUP casa Jul2011\Imagens de Hilson Maio2008_Maio2010\ALCOOL 2005_10\Img086.jpg"/>
          <p:cNvPicPr>
            <a:picLocks noChangeAspect="1" noChangeArrowheads="1"/>
          </p:cNvPicPr>
          <p:nvPr/>
        </p:nvPicPr>
        <p:blipFill>
          <a:blip r:embed="rId3" cstate="print"/>
          <a:srcRect/>
          <a:stretch>
            <a:fillRect/>
          </a:stretch>
        </p:blipFill>
        <p:spPr bwMode="auto">
          <a:xfrm>
            <a:off x="4524350" y="1124744"/>
            <a:ext cx="4462614" cy="3348088"/>
          </a:xfrm>
          <a:prstGeom prst="rect">
            <a:avLst/>
          </a:prstGeom>
          <a:noFill/>
          <a:ln w="9525">
            <a:noFill/>
            <a:miter lim="800000"/>
            <a:headEnd/>
            <a:tailEnd/>
          </a:ln>
        </p:spPr>
      </p:pic>
      <p:sp>
        <p:nvSpPr>
          <p:cNvPr id="6" name="Rectângulo 5"/>
          <p:cNvSpPr/>
          <p:nvPr/>
        </p:nvSpPr>
        <p:spPr>
          <a:xfrm>
            <a:off x="251520" y="4653136"/>
            <a:ext cx="8640960" cy="2123658"/>
          </a:xfrm>
          <a:prstGeom prst="rect">
            <a:avLst/>
          </a:prstGeom>
        </p:spPr>
        <p:txBody>
          <a:bodyPr wrap="square">
            <a:spAutoFit/>
          </a:bodyPr>
          <a:lstStyle/>
          <a:p>
            <a:r>
              <a:rPr lang="pt-PT" sz="1100" b="0" u="sng" dirty="0" smtClean="0">
                <a:solidFill>
                  <a:srgbClr val="000000"/>
                </a:solidFill>
              </a:rPr>
              <a:t>Código de </a:t>
            </a:r>
            <a:r>
              <a:rPr lang="pt-PT" sz="1100" b="0" u="sng" dirty="0" err="1" smtClean="0">
                <a:solidFill>
                  <a:srgbClr val="000000"/>
                </a:solidFill>
              </a:rPr>
              <a:t>Auto-Regulação</a:t>
            </a:r>
            <a:r>
              <a:rPr lang="pt-PT" sz="1100" b="0" u="sng" dirty="0" smtClean="0">
                <a:solidFill>
                  <a:srgbClr val="000000"/>
                </a:solidFill>
              </a:rPr>
              <a:t> dos Cervejeiros Portugueses para a Comunicação Comercial, 2007</a:t>
            </a:r>
          </a:p>
          <a:p>
            <a:r>
              <a:rPr lang="pt-PT" sz="1100" b="0" dirty="0" smtClean="0">
                <a:solidFill>
                  <a:srgbClr val="000000"/>
                </a:solidFill>
              </a:rPr>
              <a:t>CERVEJA, MERCHANDISING, MATERIAIS NOS PONTOS DE VENDA E PROMOÇÕES</a:t>
            </a:r>
          </a:p>
          <a:p>
            <a:r>
              <a:rPr lang="pt-PT" sz="1100" b="0" dirty="0" smtClean="0">
                <a:solidFill>
                  <a:srgbClr val="000000"/>
                </a:solidFill>
              </a:rPr>
              <a:t>No </a:t>
            </a:r>
            <a:r>
              <a:rPr lang="pt-PT" sz="1100" b="0" dirty="0">
                <a:solidFill>
                  <a:srgbClr val="000000"/>
                </a:solidFill>
              </a:rPr>
              <a:t>caso específico das promoções, o sector cervejeiro </a:t>
            </a:r>
            <a:r>
              <a:rPr lang="pt-PT" sz="1100" b="0" dirty="0" smtClean="0">
                <a:solidFill>
                  <a:srgbClr val="000000"/>
                </a:solidFill>
              </a:rPr>
              <a:t>português, </a:t>
            </a:r>
            <a:r>
              <a:rPr lang="pt-PT" sz="1100" b="0" dirty="0">
                <a:solidFill>
                  <a:srgbClr val="000000"/>
                </a:solidFill>
              </a:rPr>
              <a:t>compromete-se a que as mesmas:</a:t>
            </a:r>
          </a:p>
          <a:p>
            <a:r>
              <a:rPr lang="pt-PT" sz="1100" b="0" dirty="0">
                <a:solidFill>
                  <a:srgbClr val="000000"/>
                </a:solidFill>
              </a:rPr>
              <a:t>1. Nunca sejam dirigidas a jovens.</a:t>
            </a:r>
          </a:p>
          <a:p>
            <a:r>
              <a:rPr lang="pt-PT" sz="1100" b="0" dirty="0">
                <a:solidFill>
                  <a:srgbClr val="000000"/>
                </a:solidFill>
              </a:rPr>
              <a:t>2. Nunca utilizem nas </a:t>
            </a:r>
            <a:r>
              <a:rPr lang="pt-PT" sz="1100" b="0" dirty="0" err="1">
                <a:solidFill>
                  <a:srgbClr val="000000"/>
                </a:solidFill>
              </a:rPr>
              <a:t>actividades</a:t>
            </a:r>
            <a:r>
              <a:rPr lang="pt-PT" sz="1100" b="0" dirty="0">
                <a:solidFill>
                  <a:srgbClr val="000000"/>
                </a:solidFill>
              </a:rPr>
              <a:t> promocionais, hospedeiros(as) menores de idade.</a:t>
            </a:r>
          </a:p>
          <a:p>
            <a:r>
              <a:rPr lang="pt-PT" sz="1100" b="0" dirty="0">
                <a:solidFill>
                  <a:srgbClr val="000000"/>
                </a:solidFill>
              </a:rPr>
              <a:t>3. </a:t>
            </a:r>
            <a:r>
              <a:rPr lang="pt-PT" sz="1100" b="0" dirty="0" smtClean="0">
                <a:solidFill>
                  <a:srgbClr val="000000"/>
                </a:solidFill>
              </a:rPr>
              <a:t>…</a:t>
            </a:r>
            <a:endParaRPr lang="pt-PT" sz="1100" b="0" dirty="0">
              <a:solidFill>
                <a:srgbClr val="000000"/>
              </a:solidFill>
            </a:endParaRPr>
          </a:p>
          <a:p>
            <a:r>
              <a:rPr lang="pt-PT" sz="1100" b="0" dirty="0">
                <a:solidFill>
                  <a:srgbClr val="000000"/>
                </a:solidFill>
              </a:rPr>
              <a:t>4. Nunca ocorram em locais onde seja de esperar que a maioria dos presentes sejam jovens.</a:t>
            </a:r>
          </a:p>
          <a:p>
            <a:r>
              <a:rPr lang="pt-PT" sz="1100" b="0" dirty="0">
                <a:solidFill>
                  <a:srgbClr val="000000"/>
                </a:solidFill>
              </a:rPr>
              <a:t>5. </a:t>
            </a:r>
            <a:r>
              <a:rPr lang="pt-PT" sz="1100" b="0" dirty="0" smtClean="0">
                <a:solidFill>
                  <a:srgbClr val="000000"/>
                </a:solidFill>
              </a:rPr>
              <a:t>…</a:t>
            </a:r>
            <a:endParaRPr lang="pt-PT" sz="1100" b="0" dirty="0">
              <a:solidFill>
                <a:srgbClr val="000000"/>
              </a:solidFill>
            </a:endParaRPr>
          </a:p>
          <a:p>
            <a:r>
              <a:rPr lang="pt-PT" sz="1100" b="0" dirty="0">
                <a:solidFill>
                  <a:srgbClr val="000000"/>
                </a:solidFill>
              </a:rPr>
              <a:t>6. A realização de </a:t>
            </a:r>
            <a:r>
              <a:rPr lang="pt-PT" sz="1100" b="0" dirty="0" err="1">
                <a:solidFill>
                  <a:srgbClr val="000000"/>
                </a:solidFill>
              </a:rPr>
              <a:t>actividades</a:t>
            </a:r>
            <a:r>
              <a:rPr lang="pt-PT" sz="1100" b="0" dirty="0">
                <a:solidFill>
                  <a:srgbClr val="000000"/>
                </a:solidFill>
              </a:rPr>
              <a:t> promocionais a marcas de cerveja sempre que envolvam stands, bancas ou outros meios fora do habitual, que apelem </a:t>
            </a:r>
            <a:r>
              <a:rPr lang="pt-PT" sz="1100" b="0" dirty="0" err="1">
                <a:solidFill>
                  <a:srgbClr val="000000"/>
                </a:solidFill>
              </a:rPr>
              <a:t>directamente</a:t>
            </a:r>
            <a:r>
              <a:rPr lang="pt-PT" sz="1100" b="0" dirty="0">
                <a:solidFill>
                  <a:srgbClr val="000000"/>
                </a:solidFill>
              </a:rPr>
              <a:t> ao consumo, quando estas ocorrem dentro das instalações dos associados da </a:t>
            </a:r>
            <a:r>
              <a:rPr lang="pt-PT" sz="1100" b="0" dirty="0" err="1">
                <a:solidFill>
                  <a:srgbClr val="000000"/>
                </a:solidFill>
              </a:rPr>
              <a:t>APED</a:t>
            </a:r>
            <a:r>
              <a:rPr lang="pt-PT" sz="1100" b="0" dirty="0">
                <a:solidFill>
                  <a:srgbClr val="000000"/>
                </a:solidFill>
              </a:rPr>
              <a:t> (canal alimentar) ou da ARESP (canal </a:t>
            </a:r>
            <a:r>
              <a:rPr lang="pt-PT" sz="1100" b="0" dirty="0" err="1">
                <a:solidFill>
                  <a:srgbClr val="000000"/>
                </a:solidFill>
              </a:rPr>
              <a:t>HORECA</a:t>
            </a:r>
            <a:r>
              <a:rPr lang="pt-PT" sz="1100" b="0" dirty="0">
                <a:solidFill>
                  <a:srgbClr val="000000"/>
                </a:solidFill>
              </a:rPr>
              <a:t>), deverão ser estruturadas, de forma a não influenciar os jovens e deverão igualmente incluir, sempre que possível, a mensagem educacional “Seja responsável. Beba com moderação”. </a:t>
            </a:r>
          </a:p>
        </p:txBody>
      </p:sp>
      <p:pic>
        <p:nvPicPr>
          <p:cNvPr id="7" name="Picture 3" descr="G:\HILSON BACKUP casa Jul2011\Imagens de Hilson Maio2008_Maio2010\ALCOOL 2005_10\superbock boias verão.jpg"/>
          <p:cNvPicPr>
            <a:picLocks noChangeAspect="1" noChangeArrowheads="1"/>
          </p:cNvPicPr>
          <p:nvPr/>
        </p:nvPicPr>
        <p:blipFill>
          <a:blip r:embed="rId4" cstate="print"/>
          <a:srcRect/>
          <a:stretch>
            <a:fillRect/>
          </a:stretch>
        </p:blipFill>
        <p:spPr bwMode="auto">
          <a:xfrm>
            <a:off x="179512" y="116632"/>
            <a:ext cx="4127385" cy="3096344"/>
          </a:xfrm>
          <a:prstGeom prst="rect">
            <a:avLst/>
          </a:prstGeom>
          <a:noFill/>
          <a:ln w="9525">
            <a:noFill/>
            <a:miter lim="800000"/>
            <a:headEnd/>
            <a:tailEnd/>
          </a:ln>
        </p:spPr>
      </p:pic>
      <p:sp>
        <p:nvSpPr>
          <p:cNvPr id="8" name="CaixaDeTexto 7"/>
          <p:cNvSpPr txBox="1"/>
          <p:nvPr/>
        </p:nvSpPr>
        <p:spPr>
          <a:xfrm>
            <a:off x="251520" y="3369766"/>
            <a:ext cx="3312368" cy="923330"/>
          </a:xfrm>
          <a:prstGeom prst="rect">
            <a:avLst/>
          </a:prstGeom>
          <a:noFill/>
        </p:spPr>
        <p:txBody>
          <a:bodyPr wrap="square" rtlCol="0">
            <a:spAutoFit/>
          </a:bodyPr>
          <a:lstStyle/>
          <a:p>
            <a:r>
              <a:rPr lang="en-GB" dirty="0" smtClean="0"/>
              <a:t>Others forms of advertisement </a:t>
            </a:r>
          </a:p>
          <a:p>
            <a:r>
              <a:rPr lang="en-GB" dirty="0" smtClean="0"/>
              <a:t>and promotions.. </a:t>
            </a:r>
            <a:endParaRPr lang="en-GB" dirty="0"/>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a:spLocks noGrp="1"/>
          </p:cNvSpPr>
          <p:nvPr>
            <p:ph idx="4294967295"/>
          </p:nvPr>
        </p:nvSpPr>
        <p:spPr>
          <a:xfrm>
            <a:off x="972400" y="2852936"/>
            <a:ext cx="7200000" cy="2520280"/>
          </a:xfrm>
          <a:prstGeom prst="rect">
            <a:avLst/>
          </a:prstGeom>
        </p:spPr>
        <p:txBody>
          <a:bodyPr>
            <a:noAutofit/>
          </a:bodyPr>
          <a:lstStyle/>
          <a:p>
            <a:pPr marL="0" lvl="0" indent="0" algn="just">
              <a:lnSpc>
                <a:spcPct val="110000"/>
              </a:lnSpc>
              <a:spcBef>
                <a:spcPts val="600"/>
              </a:spcBef>
              <a:buNone/>
            </a:pPr>
            <a:r>
              <a:rPr lang="pt-PT" sz="1800" b="1" kern="1200" dirty="0" err="1" smtClean="0">
                <a:solidFill>
                  <a:schemeClr val="bg1">
                    <a:lumMod val="50000"/>
                  </a:schemeClr>
                </a:solidFill>
                <a:latin typeface="+mj-lt"/>
                <a:ea typeface="+mj-ea"/>
                <a:cs typeface="+mj-cs"/>
              </a:rPr>
              <a:t>Main</a:t>
            </a:r>
            <a:r>
              <a:rPr lang="pt-PT" sz="1800" b="1" kern="1200" dirty="0" smtClean="0">
                <a:solidFill>
                  <a:schemeClr val="bg1">
                    <a:lumMod val="50000"/>
                  </a:schemeClr>
                </a:solidFill>
                <a:latin typeface="+mj-lt"/>
                <a:ea typeface="+mj-ea"/>
                <a:cs typeface="+mj-cs"/>
              </a:rPr>
              <a:t> </a:t>
            </a:r>
            <a:r>
              <a:rPr lang="pt-PT" sz="1800" b="1" kern="1200" dirty="0" err="1" smtClean="0">
                <a:solidFill>
                  <a:schemeClr val="bg1">
                    <a:lumMod val="50000"/>
                  </a:schemeClr>
                </a:solidFill>
                <a:latin typeface="+mj-lt"/>
                <a:ea typeface="+mj-ea"/>
                <a:cs typeface="+mj-cs"/>
              </a:rPr>
              <a:t>objective</a:t>
            </a:r>
            <a:endParaRPr lang="pt-PT" sz="1800" b="1" kern="1200" dirty="0" smtClean="0">
              <a:solidFill>
                <a:schemeClr val="bg1">
                  <a:lumMod val="50000"/>
                </a:schemeClr>
              </a:solidFill>
              <a:latin typeface="+mj-lt"/>
              <a:ea typeface="+mj-ea"/>
              <a:cs typeface="+mj-cs"/>
            </a:endParaRPr>
          </a:p>
          <a:p>
            <a:pPr marL="0" indent="0" algn="just">
              <a:lnSpc>
                <a:spcPct val="110000"/>
              </a:lnSpc>
              <a:spcBef>
                <a:spcPts val="600"/>
              </a:spcBef>
              <a:buNone/>
            </a:pPr>
            <a:endParaRPr lang="en-US" sz="1800" dirty="0" smtClean="0"/>
          </a:p>
          <a:p>
            <a:pPr marL="0" indent="0" algn="just">
              <a:lnSpc>
                <a:spcPct val="110000"/>
              </a:lnSpc>
              <a:spcBef>
                <a:spcPts val="600"/>
              </a:spcBef>
              <a:buNone/>
            </a:pPr>
            <a:r>
              <a:rPr lang="en-US" sz="1800" dirty="0" smtClean="0"/>
              <a:t>Identify and analyze the determinants of the decision-making process and the development of public policies related to Alcohol Problems (</a:t>
            </a:r>
            <a:r>
              <a:rPr lang="en-US" sz="1800" dirty="0" err="1" smtClean="0"/>
              <a:t>PLA</a:t>
            </a:r>
            <a:r>
              <a:rPr lang="en-US" sz="1800" dirty="0" smtClean="0"/>
              <a:t>) in Portugal </a:t>
            </a:r>
            <a:r>
              <a:rPr lang="en-US" sz="1800" dirty="0" smtClean="0"/>
              <a:t>between 2000-2013 in </a:t>
            </a:r>
            <a:r>
              <a:rPr lang="en-US" sz="1800" dirty="0" smtClean="0"/>
              <a:t>order to reconstruct the rationality of the political strategies in this area</a:t>
            </a:r>
            <a:r>
              <a:rPr lang="en-US" sz="1800" dirty="0" smtClean="0"/>
              <a:t>.</a:t>
            </a:r>
            <a:endParaRPr lang="pt-PT" sz="1800" dirty="0" smtClean="0"/>
          </a:p>
          <a:p>
            <a:pPr marL="0" indent="0" algn="just">
              <a:lnSpc>
                <a:spcPct val="110000"/>
              </a:lnSpc>
              <a:buNone/>
            </a:pPr>
            <a:endParaRPr lang="pt-PT" sz="1800" dirty="0" smtClean="0"/>
          </a:p>
        </p:txBody>
      </p:sp>
      <p:sp>
        <p:nvSpPr>
          <p:cNvPr id="5" name="Título 1"/>
          <p:cNvSpPr txBox="1">
            <a:spLocks/>
          </p:cNvSpPr>
          <p:nvPr/>
        </p:nvSpPr>
        <p:spPr>
          <a:xfrm>
            <a:off x="35496" y="1988840"/>
            <a:ext cx="9073008" cy="720080"/>
          </a:xfrm>
          <a:prstGeom prst="rect">
            <a:avLst/>
          </a:prstGeom>
          <a:noFill/>
        </p:spPr>
        <p:txBody>
          <a:bodyPr>
            <a:noAutofit/>
          </a:bodyPr>
          <a:lstStyle/>
          <a:p>
            <a:pPr algn="ctr" eaLnBrk="0" hangingPunct="0">
              <a:defRPr/>
            </a:pPr>
            <a:r>
              <a:rPr lang="en-GB" sz="1400" dirty="0" smtClean="0"/>
              <a:t>PORTUGAL ALCOHOL POLICIES AT EUROPEAN CONTEXT: </a:t>
            </a:r>
          </a:p>
          <a:p>
            <a:pPr algn="ctr" eaLnBrk="0" hangingPunct="0">
              <a:defRPr/>
            </a:pPr>
            <a:r>
              <a:rPr lang="en-GB" sz="1400" dirty="0" smtClean="0"/>
              <a:t>DETERMINANTS FOR DECISION MAKING AND DEVELOPMENT OF PUBLIC HEALTH MEASURES</a:t>
            </a:r>
          </a:p>
          <a:p>
            <a:pPr algn="ctr" eaLnBrk="0" hangingPunct="0">
              <a:defRPr/>
            </a:pPr>
            <a:r>
              <a:rPr lang="en-GB" sz="1400" b="0" dirty="0" err="1" smtClean="0"/>
              <a:t>Hilson</a:t>
            </a:r>
            <a:r>
              <a:rPr lang="en-GB" sz="1400" b="0" dirty="0" smtClean="0"/>
              <a:t> Cunha </a:t>
            </a:r>
            <a:r>
              <a:rPr lang="en-GB" sz="1400" b="0" dirty="0" err="1" smtClean="0"/>
              <a:t>Filho</a:t>
            </a:r>
            <a:endParaRPr lang="pt-PT" sz="1400" b="0" dirty="0" smtClean="0"/>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pt-PT" sz="1600" b="0" i="0" u="none" strike="noStrike" kern="0" cap="none" spc="0" normalizeH="0" baseline="0" noProof="0" dirty="0" smtClean="0">
              <a:ln>
                <a:noFill/>
              </a:ln>
              <a:effectLst/>
              <a:uLnTx/>
              <a:uFillTx/>
              <a:latin typeface="+mj-lt"/>
              <a:ea typeface="+mj-ea"/>
              <a:cs typeface="Arial" pitchFamily="34" charset="0"/>
            </a:endParaRPr>
          </a:p>
        </p:txBody>
      </p:sp>
      <p:sp>
        <p:nvSpPr>
          <p:cNvPr id="7" name="Título 1"/>
          <p:cNvSpPr txBox="1">
            <a:spLocks/>
          </p:cNvSpPr>
          <p:nvPr/>
        </p:nvSpPr>
        <p:spPr>
          <a:xfrm>
            <a:off x="251520" y="1124744"/>
            <a:ext cx="8661648" cy="652463"/>
          </a:xfrm>
          <a:prstGeom prst="rect">
            <a:avLst/>
          </a:prstGeom>
        </p:spPr>
        <p:txBody>
          <a:bodyPr anchor="ct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pt-PT" sz="3200" i="0" u="none" strike="noStrike" kern="1200" cap="none" spc="0" normalizeH="0" noProof="0" dirty="0" smtClean="0">
                <a:ln>
                  <a:noFill/>
                </a:ln>
                <a:solidFill>
                  <a:schemeClr val="tx1">
                    <a:lumMod val="65000"/>
                    <a:lumOff val="35000"/>
                  </a:schemeClr>
                </a:solidFill>
                <a:effectLst/>
                <a:uLnTx/>
                <a:uFillTx/>
                <a:latin typeface="+mj-lt"/>
                <a:ea typeface="+mj-ea"/>
                <a:cs typeface="+mj-cs"/>
              </a:rPr>
              <a:t>Original Research</a:t>
            </a:r>
            <a:endParaRPr kumimoji="0" lang="pt-PT" sz="3200" i="0" u="none" strike="noStrike" kern="1200" cap="none" spc="0" normalizeH="0" noProof="0" dirty="0">
              <a:ln>
                <a:noFill/>
              </a:ln>
              <a:solidFill>
                <a:schemeClr val="tx1">
                  <a:lumMod val="65000"/>
                  <a:lumOff val="35000"/>
                </a:schemeClr>
              </a:solidFill>
              <a:effectLst/>
              <a:uLnTx/>
              <a:uFillTx/>
              <a:latin typeface="+mj-lt"/>
              <a:ea typeface="+mj-ea"/>
              <a:cs typeface="+mj-cs"/>
            </a:endParaRPr>
          </a:p>
        </p:txBody>
      </p:sp>
      <p:sp>
        <p:nvSpPr>
          <p:cNvPr id="8" name="Rectangle 1"/>
          <p:cNvSpPr>
            <a:spLocks noChangeArrowheads="1"/>
          </p:cNvSpPr>
          <p:nvPr/>
        </p:nvSpPr>
        <p:spPr bwMode="auto">
          <a:xfrm>
            <a:off x="251520" y="44534"/>
            <a:ext cx="8640960" cy="3047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lnSpc>
                <a:spcPct val="150000"/>
              </a:lnSpc>
            </a:pPr>
            <a:r>
              <a:rPr lang="en-US" sz="1050" dirty="0" smtClean="0">
                <a:solidFill>
                  <a:schemeClr val="bg1">
                    <a:lumMod val="50000"/>
                  </a:schemeClr>
                </a:solidFill>
              </a:rPr>
              <a:t>THE ALCOHOL MARKETING IN PORTUGAL:  ALCOHOL INDUSTRY AND GOVERNMENT STRATEGIES IN THE </a:t>
            </a:r>
            <a:r>
              <a:rPr lang="en-US" sz="1050" dirty="0" err="1" smtClean="0">
                <a:solidFill>
                  <a:schemeClr val="bg1">
                    <a:lumMod val="50000"/>
                  </a:schemeClr>
                </a:solidFill>
              </a:rPr>
              <a:t>21ST</a:t>
            </a:r>
            <a:r>
              <a:rPr lang="en-US" sz="1050" dirty="0" smtClean="0">
                <a:solidFill>
                  <a:schemeClr val="bg1">
                    <a:lumMod val="50000"/>
                  </a:schemeClr>
                </a:solidFill>
              </a:rPr>
              <a:t> CENTURY</a:t>
            </a:r>
            <a:endParaRPr lang="pt-PT" sz="1050" dirty="0">
              <a:solidFill>
                <a:schemeClr val="bg1">
                  <a:lumMod val="50000"/>
                </a:schemeClr>
              </a:solidFill>
            </a:endParaRPr>
          </a:p>
        </p:txBody>
      </p:sp>
      <p:sp>
        <p:nvSpPr>
          <p:cNvPr id="6" name="Rectangle 3"/>
          <p:cNvSpPr txBox="1">
            <a:spLocks noChangeArrowheads="1"/>
          </p:cNvSpPr>
          <p:nvPr/>
        </p:nvSpPr>
        <p:spPr bwMode="auto">
          <a:xfrm>
            <a:off x="250825" y="6093892"/>
            <a:ext cx="8642350" cy="719484"/>
          </a:xfrm>
          <a:prstGeom prst="rect">
            <a:avLst/>
          </a:prstGeom>
          <a:noFill/>
          <a:ln w="12700">
            <a:miter lim="800000"/>
            <a:headEnd/>
            <a:tailEnd/>
          </a:ln>
        </p:spPr>
        <p:txBody>
          <a:bodyPr lIns="90488" tIns="44450" rIns="90488" bIns="44450"/>
          <a:lstStyle/>
          <a:p>
            <a:pPr marL="177800" indent="-177800">
              <a:buFont typeface="Arial" pitchFamily="34" charset="0"/>
              <a:buChar char="•"/>
              <a:defRPr/>
            </a:pPr>
            <a:r>
              <a:rPr lang="en-GB" sz="1100" b="0" dirty="0">
                <a:latin typeface="Arial" charset="0"/>
                <a:cs typeface="Arial" charset="0"/>
              </a:rPr>
              <a:t>The author received a grant for PhD project research in 2010-2014 from </a:t>
            </a:r>
            <a:r>
              <a:rPr lang="en-GB" sz="1100" b="0" i="1" dirty="0">
                <a:latin typeface="Arial" charset="0"/>
                <a:cs typeface="Arial" charset="0"/>
              </a:rPr>
              <a:t>Foundation for the Science and the Technology</a:t>
            </a:r>
            <a:r>
              <a:rPr lang="en-GB" sz="1100" b="0" dirty="0">
                <a:latin typeface="Arial" charset="0"/>
                <a:cs typeface="Arial" charset="0"/>
              </a:rPr>
              <a:t>, </a:t>
            </a:r>
            <a:r>
              <a:rPr lang="en-GB" sz="1100" b="0" i="1" dirty="0">
                <a:latin typeface="Arial" charset="0"/>
                <a:cs typeface="Arial" charset="0"/>
              </a:rPr>
              <a:t>Education Ministry of Portugal</a:t>
            </a:r>
            <a:r>
              <a:rPr lang="en-GB" sz="1100" b="0" dirty="0">
                <a:latin typeface="Arial" charset="0"/>
                <a:cs typeface="Arial" charset="0"/>
              </a:rPr>
              <a:t>.</a:t>
            </a:r>
          </a:p>
          <a:p>
            <a:pPr marL="177800" indent="-177800">
              <a:spcBef>
                <a:spcPts val="600"/>
              </a:spcBef>
              <a:buFont typeface="Arial" pitchFamily="34" charset="0"/>
              <a:buChar char="•"/>
              <a:defRPr/>
            </a:pPr>
            <a:r>
              <a:rPr lang="en-GB" sz="1100" b="0" dirty="0">
                <a:latin typeface="Arial" charset="0"/>
                <a:cs typeface="Arial" charset="0"/>
              </a:rPr>
              <a:t>The author have no interests to declare.</a:t>
            </a:r>
            <a:endParaRPr lang="en-GB" sz="1100" b="0" kern="0" dirty="0">
              <a:latin typeface="+mn-lt"/>
              <a:cs typeface="+mn-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5" descr="http://tdias.files.wordpress.com/2009/10/recepo-ao-caloiro-gview3.png?w=450&amp;h=711"/>
          <p:cNvPicPr>
            <a:picLocks noChangeAspect="1" noChangeArrowheads="1"/>
          </p:cNvPicPr>
          <p:nvPr/>
        </p:nvPicPr>
        <p:blipFill>
          <a:blip r:embed="rId3" cstate="print"/>
          <a:srcRect/>
          <a:stretch>
            <a:fillRect/>
          </a:stretch>
        </p:blipFill>
        <p:spPr bwMode="auto">
          <a:xfrm>
            <a:off x="4644008" y="188639"/>
            <a:ext cx="3635541" cy="5751415"/>
          </a:xfrm>
          <a:prstGeom prst="rect">
            <a:avLst/>
          </a:prstGeom>
          <a:noFill/>
          <a:ln w="9525">
            <a:noFill/>
            <a:miter lim="800000"/>
            <a:headEnd/>
            <a:tailEnd/>
          </a:ln>
        </p:spPr>
      </p:pic>
      <p:sp>
        <p:nvSpPr>
          <p:cNvPr id="5" name="Rectângulo 4"/>
          <p:cNvSpPr/>
          <p:nvPr/>
        </p:nvSpPr>
        <p:spPr>
          <a:xfrm>
            <a:off x="251520" y="6074132"/>
            <a:ext cx="8640960" cy="738664"/>
          </a:xfrm>
          <a:prstGeom prst="rect">
            <a:avLst/>
          </a:prstGeom>
        </p:spPr>
        <p:txBody>
          <a:bodyPr wrap="square">
            <a:spAutoFit/>
          </a:bodyPr>
          <a:lstStyle/>
          <a:p>
            <a:r>
              <a:rPr lang="pt-PT" sz="1400" b="0" u="sng" dirty="0" smtClean="0">
                <a:solidFill>
                  <a:srgbClr val="000000"/>
                </a:solidFill>
              </a:rPr>
              <a:t>Código de </a:t>
            </a:r>
            <a:r>
              <a:rPr lang="pt-PT" sz="1400" b="0" u="sng" dirty="0" err="1" smtClean="0">
                <a:solidFill>
                  <a:srgbClr val="000000"/>
                </a:solidFill>
              </a:rPr>
              <a:t>Auto-Regulação</a:t>
            </a:r>
            <a:r>
              <a:rPr lang="pt-PT" sz="1400" b="0" u="sng" dirty="0" smtClean="0">
                <a:solidFill>
                  <a:srgbClr val="000000"/>
                </a:solidFill>
              </a:rPr>
              <a:t> dos Cervejeiros Portugueses para a Comunicação Comercial, 2007</a:t>
            </a:r>
          </a:p>
          <a:p>
            <a:r>
              <a:rPr lang="pt-PT" sz="1400" b="0" dirty="0" smtClean="0">
                <a:solidFill>
                  <a:srgbClr val="000000"/>
                </a:solidFill>
              </a:rPr>
              <a:t>4. A comunicação comercial nunca deve encorajar o consumo excessivo ou irresponsável da cerveja, nem apresentar a abstinência ou o consumo moderado de uma forma negativa</a:t>
            </a:r>
            <a:r>
              <a:rPr lang="pt-PT" sz="1400" b="0" u="sng" dirty="0" smtClean="0">
                <a:solidFill>
                  <a:srgbClr val="000000"/>
                </a:solidFill>
              </a:rPr>
              <a:t>.</a:t>
            </a:r>
          </a:p>
        </p:txBody>
      </p:sp>
      <p:sp>
        <p:nvSpPr>
          <p:cNvPr id="6" name="CaixaDeTexto 5"/>
          <p:cNvSpPr txBox="1"/>
          <p:nvPr/>
        </p:nvSpPr>
        <p:spPr>
          <a:xfrm>
            <a:off x="179512" y="836712"/>
            <a:ext cx="3672407" cy="646331"/>
          </a:xfrm>
          <a:prstGeom prst="rect">
            <a:avLst/>
          </a:prstGeom>
          <a:noFill/>
        </p:spPr>
        <p:txBody>
          <a:bodyPr wrap="square" rtlCol="0">
            <a:spAutoFit/>
          </a:bodyPr>
          <a:lstStyle/>
          <a:p>
            <a:r>
              <a:rPr lang="en-GB" dirty="0" smtClean="0"/>
              <a:t>Support of academic parties...</a:t>
            </a:r>
          </a:p>
          <a:p>
            <a:r>
              <a:rPr lang="en-GB" dirty="0" smtClean="0"/>
              <a:t>Promotion of excessive use... </a:t>
            </a:r>
            <a:endParaRPr lang="en-GB" dirty="0"/>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4" descr="http://1.bp.blogspot.com/_iLBmNcOXYI0/S-GSqRjYcFI/AAAAAAAAABA/0csfKjZyinU/s400/SuperBock%2BSuperRock%2B2007%2B-%2BJoe%2BSatriani.jpg"/>
          <p:cNvPicPr>
            <a:picLocks noChangeAspect="1" noChangeArrowheads="1"/>
          </p:cNvPicPr>
          <p:nvPr/>
        </p:nvPicPr>
        <p:blipFill>
          <a:blip r:embed="rId3" cstate="print"/>
          <a:srcRect/>
          <a:stretch>
            <a:fillRect/>
          </a:stretch>
        </p:blipFill>
        <p:spPr bwMode="auto">
          <a:xfrm>
            <a:off x="3995936" y="1412777"/>
            <a:ext cx="5148064" cy="3860720"/>
          </a:xfrm>
          <a:prstGeom prst="rect">
            <a:avLst/>
          </a:prstGeom>
          <a:noFill/>
          <a:ln w="9525">
            <a:noFill/>
            <a:miter lim="800000"/>
            <a:headEnd/>
            <a:tailEnd/>
          </a:ln>
        </p:spPr>
      </p:pic>
      <p:pic>
        <p:nvPicPr>
          <p:cNvPr id="44035" name="Picture 2" descr="http://2.bp.blogspot.com/_FYyVsAKDB6I/TAd92JpMolI/AAAAAAAABwA/hKWhTGkCWas/s320/SPSRock+Meco+2010.jpg"/>
          <p:cNvPicPr>
            <a:picLocks noChangeAspect="1" noChangeArrowheads="1"/>
          </p:cNvPicPr>
          <p:nvPr/>
        </p:nvPicPr>
        <p:blipFill>
          <a:blip r:embed="rId4" cstate="print"/>
          <a:srcRect/>
          <a:stretch>
            <a:fillRect/>
          </a:stretch>
        </p:blipFill>
        <p:spPr bwMode="auto">
          <a:xfrm>
            <a:off x="0" y="0"/>
            <a:ext cx="4084638" cy="2852738"/>
          </a:xfrm>
          <a:prstGeom prst="rect">
            <a:avLst/>
          </a:prstGeom>
          <a:noFill/>
          <a:ln w="9525">
            <a:noFill/>
            <a:miter lim="800000"/>
            <a:headEnd/>
            <a:tailEnd/>
          </a:ln>
        </p:spPr>
      </p:pic>
      <p:sp>
        <p:nvSpPr>
          <p:cNvPr id="4" name="Rectângulo 3"/>
          <p:cNvSpPr/>
          <p:nvPr/>
        </p:nvSpPr>
        <p:spPr>
          <a:xfrm>
            <a:off x="179512" y="5874657"/>
            <a:ext cx="8856984" cy="938719"/>
          </a:xfrm>
          <a:prstGeom prst="rect">
            <a:avLst/>
          </a:prstGeom>
        </p:spPr>
        <p:txBody>
          <a:bodyPr wrap="square">
            <a:spAutoFit/>
          </a:bodyPr>
          <a:lstStyle/>
          <a:p>
            <a:r>
              <a:rPr lang="pt-PT" sz="1100" b="0" u="sng" dirty="0" smtClean="0">
                <a:solidFill>
                  <a:srgbClr val="000000"/>
                </a:solidFill>
              </a:rPr>
              <a:t>Código de </a:t>
            </a:r>
            <a:r>
              <a:rPr lang="pt-PT" sz="1100" b="0" u="sng" dirty="0" err="1" smtClean="0">
                <a:solidFill>
                  <a:srgbClr val="000000"/>
                </a:solidFill>
              </a:rPr>
              <a:t>Auto-Regulação</a:t>
            </a:r>
            <a:r>
              <a:rPr lang="pt-PT" sz="1100" b="0" u="sng" dirty="0" smtClean="0">
                <a:solidFill>
                  <a:srgbClr val="000000"/>
                </a:solidFill>
              </a:rPr>
              <a:t> dos Cervejeiros Portugueses para a Comunicação Comercial, 2007</a:t>
            </a:r>
          </a:p>
          <a:p>
            <a:r>
              <a:rPr lang="pt-PT" sz="1100" b="0" dirty="0" smtClean="0">
                <a:solidFill>
                  <a:srgbClr val="000000"/>
                </a:solidFill>
              </a:rPr>
              <a:t>CERVEJA E JUVENTUDE</a:t>
            </a:r>
          </a:p>
          <a:p>
            <a:r>
              <a:rPr lang="pt-PT" sz="1100" b="0" dirty="0" smtClean="0">
                <a:solidFill>
                  <a:srgbClr val="000000"/>
                </a:solidFill>
              </a:rPr>
              <a:t>5</a:t>
            </a:r>
            <a:r>
              <a:rPr lang="pt-PT" sz="1100" b="0" dirty="0">
                <a:solidFill>
                  <a:srgbClr val="000000"/>
                </a:solidFill>
              </a:rPr>
              <a:t>. Procurar evitar que a comunicação comercial de cerveja ocorra em:</a:t>
            </a:r>
          </a:p>
          <a:p>
            <a:r>
              <a:rPr lang="pt-PT" sz="1100" b="0" dirty="0">
                <a:solidFill>
                  <a:srgbClr val="000000"/>
                </a:solidFill>
              </a:rPr>
              <a:t>i. </a:t>
            </a:r>
            <a:r>
              <a:rPr lang="pt-PT" sz="1100" b="0" dirty="0" smtClean="0">
                <a:solidFill>
                  <a:srgbClr val="000000"/>
                </a:solidFill>
              </a:rPr>
              <a:t>…</a:t>
            </a:r>
            <a:endParaRPr lang="pt-PT" sz="1100" b="0" dirty="0">
              <a:solidFill>
                <a:srgbClr val="000000"/>
              </a:solidFill>
            </a:endParaRPr>
          </a:p>
          <a:p>
            <a:r>
              <a:rPr lang="pt-PT" sz="1100" b="0" dirty="0" err="1">
                <a:solidFill>
                  <a:srgbClr val="000000"/>
                </a:solidFill>
              </a:rPr>
              <a:t>ii</a:t>
            </a:r>
            <a:r>
              <a:rPr lang="pt-PT" sz="1100" b="0" dirty="0">
                <a:solidFill>
                  <a:srgbClr val="000000"/>
                </a:solidFill>
              </a:rPr>
              <a:t>. salas de cinema, teatro ou outras antes, durante ou após exibições destinadas a jovens;</a:t>
            </a:r>
          </a:p>
        </p:txBody>
      </p:sp>
      <p:sp>
        <p:nvSpPr>
          <p:cNvPr id="5" name="CaixaDeTexto 4"/>
          <p:cNvSpPr txBox="1"/>
          <p:nvPr/>
        </p:nvSpPr>
        <p:spPr>
          <a:xfrm>
            <a:off x="179512" y="3501008"/>
            <a:ext cx="3672407" cy="369332"/>
          </a:xfrm>
          <a:prstGeom prst="rect">
            <a:avLst/>
          </a:prstGeom>
          <a:noFill/>
        </p:spPr>
        <p:txBody>
          <a:bodyPr wrap="square" rtlCol="0">
            <a:spAutoFit/>
          </a:bodyPr>
          <a:lstStyle/>
          <a:p>
            <a:r>
              <a:rPr lang="en-GB" dirty="0" smtClean="0"/>
              <a:t>Support of musical festivals...</a:t>
            </a:r>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15"/>
          <p:cNvSpPr>
            <a:spLocks noChangeArrowheads="1"/>
          </p:cNvSpPr>
          <p:nvPr/>
        </p:nvSpPr>
        <p:spPr bwMode="auto">
          <a:xfrm>
            <a:off x="0" y="0"/>
            <a:ext cx="0" cy="0"/>
          </a:xfrm>
          <a:prstGeom prst="rect">
            <a:avLst/>
          </a:prstGeom>
          <a:solidFill>
            <a:srgbClr val="000000"/>
          </a:solidFill>
          <a:ln w="9525">
            <a:noFill/>
            <a:miter lim="800000"/>
            <a:headEnd/>
            <a:tailEnd/>
          </a:ln>
        </p:spPr>
        <p:txBody>
          <a:bodyPr wrap="none" lIns="0" tIns="0" rIns="0" bIns="0" anchor="b">
            <a:spAutoFit/>
          </a:bodyPr>
          <a:lstStyle/>
          <a:p>
            <a:endParaRPr lang="pt-PT">
              <a:solidFill>
                <a:srgbClr val="000000"/>
              </a:solidFill>
            </a:endParaRPr>
          </a:p>
        </p:txBody>
      </p:sp>
      <p:pic>
        <p:nvPicPr>
          <p:cNvPr id="46083" name="Picture 26" descr="https://clubevinhosportugueses.files.wordpress.com/2014/09/sem-tc3adtulo.jpg"/>
          <p:cNvPicPr>
            <a:picLocks noChangeAspect="1" noChangeArrowheads="1"/>
          </p:cNvPicPr>
          <p:nvPr/>
        </p:nvPicPr>
        <p:blipFill>
          <a:blip r:embed="rId3" cstate="print"/>
          <a:srcRect/>
          <a:stretch>
            <a:fillRect/>
          </a:stretch>
        </p:blipFill>
        <p:spPr bwMode="auto">
          <a:xfrm>
            <a:off x="107950" y="115888"/>
            <a:ext cx="3324354" cy="3817168"/>
          </a:xfrm>
          <a:prstGeom prst="rect">
            <a:avLst/>
          </a:prstGeom>
          <a:noFill/>
          <a:ln w="9525">
            <a:noFill/>
            <a:miter lim="800000"/>
            <a:headEnd/>
            <a:tailEnd/>
          </a:ln>
        </p:spPr>
      </p:pic>
      <p:pic>
        <p:nvPicPr>
          <p:cNvPr id="46084" name="Picture 4" descr="logotipo RTP1"/>
          <p:cNvPicPr>
            <a:picLocks noChangeAspect="1" noChangeArrowheads="1"/>
          </p:cNvPicPr>
          <p:nvPr/>
        </p:nvPicPr>
        <p:blipFill>
          <a:blip r:embed="rId4" cstate="print"/>
          <a:srcRect/>
          <a:stretch>
            <a:fillRect/>
          </a:stretch>
        </p:blipFill>
        <p:spPr bwMode="auto">
          <a:xfrm>
            <a:off x="3491880" y="188640"/>
            <a:ext cx="1947863" cy="360362"/>
          </a:xfrm>
          <a:prstGeom prst="rect">
            <a:avLst/>
          </a:prstGeom>
          <a:noFill/>
          <a:ln w="9525">
            <a:noFill/>
            <a:miter lim="800000"/>
            <a:headEnd/>
            <a:tailEnd/>
          </a:ln>
        </p:spPr>
      </p:pic>
      <p:pic>
        <p:nvPicPr>
          <p:cNvPr id="46086" name="Picture 30" descr="http://1.bp.blogspot.com/_pTEIfpv2gow/S5UaXODpHdI/AAAAAAAAADw/VyWSAIcXuuI/s400/Hora+de+Baco.jpg"/>
          <p:cNvPicPr>
            <a:picLocks noChangeAspect="1" noChangeArrowheads="1"/>
          </p:cNvPicPr>
          <p:nvPr/>
        </p:nvPicPr>
        <p:blipFill>
          <a:blip r:embed="rId5" cstate="print"/>
          <a:srcRect/>
          <a:stretch>
            <a:fillRect/>
          </a:stretch>
        </p:blipFill>
        <p:spPr bwMode="auto">
          <a:xfrm>
            <a:off x="3779912" y="2780928"/>
            <a:ext cx="5089421" cy="3816151"/>
          </a:xfrm>
          <a:prstGeom prst="rect">
            <a:avLst/>
          </a:prstGeom>
          <a:noFill/>
          <a:ln w="9525">
            <a:noFill/>
            <a:miter lim="800000"/>
            <a:headEnd/>
            <a:tailEnd/>
          </a:ln>
        </p:spPr>
      </p:pic>
      <p:sp>
        <p:nvSpPr>
          <p:cNvPr id="7" name="CaixaDeTexto 6"/>
          <p:cNvSpPr txBox="1"/>
          <p:nvPr/>
        </p:nvSpPr>
        <p:spPr>
          <a:xfrm>
            <a:off x="251520" y="4869160"/>
            <a:ext cx="2520279" cy="1077218"/>
          </a:xfrm>
          <a:prstGeom prst="rect">
            <a:avLst/>
          </a:prstGeom>
          <a:noFill/>
        </p:spPr>
        <p:txBody>
          <a:bodyPr wrap="square" rtlCol="0">
            <a:spAutoFit/>
          </a:bodyPr>
          <a:lstStyle/>
          <a:p>
            <a:r>
              <a:rPr lang="pt-PT" sz="1600" b="0" dirty="0" err="1" smtClean="0">
                <a:solidFill>
                  <a:srgbClr val="000000"/>
                </a:solidFill>
              </a:rPr>
              <a:t>Indirect</a:t>
            </a:r>
            <a:r>
              <a:rPr lang="pt-PT" sz="1600" b="0" dirty="0" smtClean="0">
                <a:solidFill>
                  <a:srgbClr val="000000"/>
                </a:solidFill>
              </a:rPr>
              <a:t> </a:t>
            </a:r>
            <a:r>
              <a:rPr lang="pt-PT" sz="1600" b="0" dirty="0" err="1" smtClean="0">
                <a:solidFill>
                  <a:srgbClr val="000000"/>
                </a:solidFill>
              </a:rPr>
              <a:t>advertising</a:t>
            </a:r>
            <a:endParaRPr lang="pt-PT" sz="1600" b="0" dirty="0" smtClean="0">
              <a:solidFill>
                <a:srgbClr val="000000"/>
              </a:solidFill>
            </a:endParaRPr>
          </a:p>
          <a:p>
            <a:r>
              <a:rPr lang="pt-PT" sz="1600" b="0" dirty="0" err="1" smtClean="0">
                <a:solidFill>
                  <a:srgbClr val="000000"/>
                </a:solidFill>
              </a:rPr>
              <a:t>at</a:t>
            </a:r>
            <a:r>
              <a:rPr lang="pt-PT" sz="1600" b="0" dirty="0" smtClean="0">
                <a:solidFill>
                  <a:srgbClr val="000000"/>
                </a:solidFill>
              </a:rPr>
              <a:t> a </a:t>
            </a:r>
            <a:r>
              <a:rPr lang="pt-PT" sz="1600" b="0" dirty="0" err="1" smtClean="0">
                <a:solidFill>
                  <a:srgbClr val="000000"/>
                </a:solidFill>
              </a:rPr>
              <a:t>prohibited</a:t>
            </a:r>
            <a:r>
              <a:rPr lang="pt-PT" sz="1600" b="0" dirty="0" smtClean="0">
                <a:solidFill>
                  <a:srgbClr val="000000"/>
                </a:solidFill>
              </a:rPr>
              <a:t> time</a:t>
            </a:r>
          </a:p>
          <a:p>
            <a:endParaRPr lang="pt-PT" sz="1600" b="0" dirty="0" smtClean="0">
              <a:solidFill>
                <a:srgbClr val="000000"/>
              </a:solidFill>
            </a:endParaRPr>
          </a:p>
          <a:p>
            <a:r>
              <a:rPr lang="pt-PT" sz="1600" dirty="0" smtClean="0">
                <a:solidFill>
                  <a:srgbClr val="000000"/>
                </a:solidFill>
              </a:rPr>
              <a:t>Shows </a:t>
            </a:r>
            <a:r>
              <a:rPr lang="pt-PT" sz="1600" dirty="0" err="1" smtClean="0">
                <a:solidFill>
                  <a:srgbClr val="000000"/>
                </a:solidFill>
              </a:rPr>
              <a:t>about</a:t>
            </a:r>
            <a:r>
              <a:rPr lang="pt-PT" sz="1600" dirty="0" smtClean="0">
                <a:solidFill>
                  <a:srgbClr val="000000"/>
                </a:solidFill>
              </a:rPr>
              <a:t>  </a:t>
            </a:r>
            <a:r>
              <a:rPr lang="pt-PT" sz="1600" dirty="0" err="1" smtClean="0">
                <a:solidFill>
                  <a:srgbClr val="000000"/>
                </a:solidFill>
              </a:rPr>
              <a:t>wines</a:t>
            </a:r>
            <a:endParaRPr lang="pt-PT" sz="1600" dirty="0">
              <a:solidFill>
                <a:srgbClr val="000000"/>
              </a:solidFill>
            </a:endParaRP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6" name="Rectangle 15"/>
          <p:cNvSpPr>
            <a:spLocks noChangeArrowheads="1"/>
          </p:cNvSpPr>
          <p:nvPr/>
        </p:nvSpPr>
        <p:spPr bwMode="auto">
          <a:xfrm>
            <a:off x="0" y="0"/>
            <a:ext cx="0" cy="0"/>
          </a:xfrm>
          <a:prstGeom prst="rect">
            <a:avLst/>
          </a:prstGeom>
          <a:solidFill>
            <a:srgbClr val="000000"/>
          </a:solidFill>
          <a:ln w="9525">
            <a:noFill/>
            <a:miter lim="800000"/>
            <a:headEnd/>
            <a:tailEnd/>
          </a:ln>
        </p:spPr>
        <p:txBody>
          <a:bodyPr wrap="none" lIns="0" tIns="0" rIns="0" bIns="0" anchor="b">
            <a:spAutoFit/>
          </a:bodyPr>
          <a:lstStyle/>
          <a:p>
            <a:endParaRPr lang="pt-PT">
              <a:solidFill>
                <a:srgbClr val="000000"/>
              </a:solidFill>
            </a:endParaRPr>
          </a:p>
        </p:txBody>
      </p:sp>
      <p:pic>
        <p:nvPicPr>
          <p:cNvPr id="47109" name="Picture 19" descr="SIC"/>
          <p:cNvPicPr>
            <a:picLocks noChangeAspect="1" noChangeArrowheads="1"/>
          </p:cNvPicPr>
          <p:nvPr/>
        </p:nvPicPr>
        <p:blipFill>
          <a:blip r:embed="rId3" cstate="print"/>
          <a:srcRect/>
          <a:stretch>
            <a:fillRect/>
          </a:stretch>
        </p:blipFill>
        <p:spPr bwMode="auto">
          <a:xfrm>
            <a:off x="7902575" y="2708920"/>
            <a:ext cx="990600" cy="485775"/>
          </a:xfrm>
          <a:prstGeom prst="rect">
            <a:avLst/>
          </a:prstGeom>
          <a:noFill/>
          <a:ln w="9525">
            <a:noFill/>
            <a:miter lim="800000"/>
            <a:headEnd/>
            <a:tailEnd/>
          </a:ln>
        </p:spPr>
      </p:pic>
      <p:grpSp>
        <p:nvGrpSpPr>
          <p:cNvPr id="3" name="Grupo 28"/>
          <p:cNvGrpSpPr>
            <a:grpSpLocks/>
          </p:cNvGrpSpPr>
          <p:nvPr/>
        </p:nvGrpSpPr>
        <p:grpSpPr bwMode="auto">
          <a:xfrm>
            <a:off x="4283968" y="3356992"/>
            <a:ext cx="4680645" cy="3203377"/>
            <a:chOff x="179512" y="3922603"/>
            <a:chExt cx="3600400" cy="2277862"/>
          </a:xfrm>
        </p:grpSpPr>
        <p:sp>
          <p:nvSpPr>
            <p:cNvPr id="47116" name="Rectangle 21"/>
            <p:cNvSpPr>
              <a:spLocks noChangeArrowheads="1"/>
            </p:cNvSpPr>
            <p:nvPr/>
          </p:nvSpPr>
          <p:spPr bwMode="auto">
            <a:xfrm>
              <a:off x="179512" y="3922603"/>
              <a:ext cx="3600400" cy="353943"/>
            </a:xfrm>
            <a:prstGeom prst="rect">
              <a:avLst/>
            </a:prstGeom>
            <a:solidFill>
              <a:srgbClr val="000000"/>
            </a:solidFill>
            <a:ln w="9525">
              <a:noFill/>
              <a:miter lim="800000"/>
              <a:headEnd/>
              <a:tailEnd/>
            </a:ln>
          </p:spPr>
          <p:txBody>
            <a:bodyPr lIns="0" tIns="0" rIns="0" bIns="0" anchor="ctr">
              <a:spAutoFit/>
            </a:bodyPr>
            <a:lstStyle/>
            <a:p>
              <a:pPr algn="ctr" eaLnBrk="0" hangingPunct="0"/>
              <a:r>
                <a:rPr lang="pt-PT" sz="1100" dirty="0" err="1">
                  <a:solidFill>
                    <a:srgbClr val="FFFFFF"/>
                  </a:solidFill>
                  <a:cs typeface="Arial" charset="0"/>
                </a:rPr>
                <a:t>Super</a:t>
              </a:r>
              <a:r>
                <a:rPr lang="pt-PT" sz="1100" dirty="0">
                  <a:solidFill>
                    <a:srgbClr val="FFFFFF"/>
                  </a:solidFill>
                  <a:cs typeface="Arial" charset="0"/>
                </a:rPr>
                <a:t> </a:t>
              </a:r>
              <a:r>
                <a:rPr lang="pt-PT" sz="1100" dirty="0" err="1">
                  <a:solidFill>
                    <a:srgbClr val="FFFFFF"/>
                  </a:solidFill>
                  <a:cs typeface="Arial" charset="0"/>
                </a:rPr>
                <a:t>Bock</a:t>
              </a:r>
              <a:r>
                <a:rPr lang="pt-PT" sz="1100" dirty="0">
                  <a:solidFill>
                    <a:srgbClr val="FFFFFF"/>
                  </a:solidFill>
                  <a:cs typeface="Arial" charset="0"/>
                </a:rPr>
                <a:t> abre as portas à Casa da Cerveja</a:t>
              </a:r>
              <a:endParaRPr lang="pt-PT" sz="1100" dirty="0">
                <a:solidFill>
                  <a:srgbClr val="000000"/>
                </a:solidFill>
                <a:cs typeface="Arial" charset="0"/>
              </a:endParaRPr>
            </a:p>
            <a:p>
              <a:pPr algn="ctr" eaLnBrk="0" hangingPunct="0"/>
              <a:endParaRPr lang="pt-PT" sz="1200" dirty="0">
                <a:solidFill>
                  <a:srgbClr val="000000"/>
                </a:solidFill>
              </a:endParaRPr>
            </a:p>
          </p:txBody>
        </p:sp>
        <p:pic>
          <p:nvPicPr>
            <p:cNvPr id="47117" name="Picture 20" descr="Super Bock abre as portas da Casa da Cerveja"/>
            <p:cNvPicPr>
              <a:picLocks noChangeAspect="1" noChangeArrowheads="1"/>
            </p:cNvPicPr>
            <p:nvPr/>
          </p:nvPicPr>
          <p:blipFill>
            <a:blip r:embed="rId4" cstate="print"/>
            <a:srcRect/>
            <a:stretch>
              <a:fillRect/>
            </a:stretch>
          </p:blipFill>
          <p:spPr bwMode="auto">
            <a:xfrm>
              <a:off x="179512" y="4159007"/>
              <a:ext cx="3600400" cy="2041458"/>
            </a:xfrm>
            <a:prstGeom prst="rect">
              <a:avLst/>
            </a:prstGeom>
            <a:noFill/>
            <a:ln w="9525">
              <a:noFill/>
              <a:miter lim="800000"/>
              <a:headEnd/>
              <a:tailEnd/>
            </a:ln>
          </p:spPr>
        </p:pic>
      </p:grpSp>
      <p:pic>
        <p:nvPicPr>
          <p:cNvPr id="47111" name="Picture 24" descr="Resultado de imagem para imagens de marca"/>
          <p:cNvPicPr>
            <a:picLocks noChangeAspect="1" noChangeArrowheads="1"/>
          </p:cNvPicPr>
          <p:nvPr/>
        </p:nvPicPr>
        <p:blipFill>
          <a:blip r:embed="rId5" cstate="print"/>
          <a:srcRect/>
          <a:stretch>
            <a:fillRect/>
          </a:stretch>
        </p:blipFill>
        <p:spPr bwMode="auto">
          <a:xfrm>
            <a:off x="7407150" y="5876627"/>
            <a:ext cx="1557338" cy="720725"/>
          </a:xfrm>
          <a:prstGeom prst="rect">
            <a:avLst/>
          </a:prstGeom>
          <a:noFill/>
          <a:ln w="9525">
            <a:noFill/>
            <a:miter lim="800000"/>
            <a:headEnd/>
            <a:tailEnd/>
          </a:ln>
        </p:spPr>
      </p:pic>
      <p:pic>
        <p:nvPicPr>
          <p:cNvPr id="47114" name="Picture 7" descr="https://i.ytimg.com/vi/1BZTdaiu1V0/hqdefault.jpg"/>
          <p:cNvPicPr>
            <a:picLocks noChangeAspect="1" noChangeArrowheads="1"/>
          </p:cNvPicPr>
          <p:nvPr/>
        </p:nvPicPr>
        <p:blipFill>
          <a:blip r:embed="rId6" cstate="print"/>
          <a:srcRect/>
          <a:stretch>
            <a:fillRect/>
          </a:stretch>
        </p:blipFill>
        <p:spPr bwMode="auto">
          <a:xfrm>
            <a:off x="107950" y="188913"/>
            <a:ext cx="4032640" cy="3024063"/>
          </a:xfrm>
          <a:prstGeom prst="rect">
            <a:avLst/>
          </a:prstGeom>
          <a:noFill/>
          <a:ln w="9525">
            <a:noFill/>
            <a:miter lim="800000"/>
            <a:headEnd/>
            <a:tailEnd/>
          </a:ln>
        </p:spPr>
      </p:pic>
      <p:pic>
        <p:nvPicPr>
          <p:cNvPr id="47115" name="Picture 5" descr="http://www.tvtuga.com/wp-content/uploads/2010/04/tvi.jpg"/>
          <p:cNvPicPr>
            <a:picLocks noChangeAspect="1" noChangeArrowheads="1"/>
          </p:cNvPicPr>
          <p:nvPr/>
        </p:nvPicPr>
        <p:blipFill>
          <a:blip r:embed="rId7" cstate="print"/>
          <a:srcRect/>
          <a:stretch>
            <a:fillRect/>
          </a:stretch>
        </p:blipFill>
        <p:spPr bwMode="auto">
          <a:xfrm>
            <a:off x="3635945" y="260350"/>
            <a:ext cx="1008063" cy="709613"/>
          </a:xfrm>
          <a:prstGeom prst="rect">
            <a:avLst/>
          </a:prstGeom>
          <a:noFill/>
          <a:ln w="9525">
            <a:noFill/>
            <a:miter lim="800000"/>
            <a:headEnd/>
            <a:tailEnd/>
          </a:ln>
        </p:spPr>
      </p:pic>
      <p:sp>
        <p:nvSpPr>
          <p:cNvPr id="18" name="CaixaDeTexto 17"/>
          <p:cNvSpPr txBox="1"/>
          <p:nvPr/>
        </p:nvSpPr>
        <p:spPr>
          <a:xfrm>
            <a:off x="4860032" y="328588"/>
            <a:ext cx="4032448" cy="2308324"/>
          </a:xfrm>
          <a:prstGeom prst="rect">
            <a:avLst/>
          </a:prstGeom>
          <a:noFill/>
        </p:spPr>
        <p:txBody>
          <a:bodyPr wrap="square" rtlCol="0">
            <a:spAutoFit/>
          </a:bodyPr>
          <a:lstStyle/>
          <a:p>
            <a:r>
              <a:rPr lang="pt-PT" sz="1600" dirty="0" err="1" smtClean="0">
                <a:solidFill>
                  <a:srgbClr val="000000"/>
                </a:solidFill>
              </a:rPr>
              <a:t>Talk</a:t>
            </a:r>
            <a:r>
              <a:rPr lang="pt-PT" sz="1600" dirty="0" smtClean="0">
                <a:solidFill>
                  <a:srgbClr val="000000"/>
                </a:solidFill>
              </a:rPr>
              <a:t> shows</a:t>
            </a:r>
          </a:p>
          <a:p>
            <a:endParaRPr lang="pt-PT" sz="1600" b="0" dirty="0" smtClean="0">
              <a:solidFill>
                <a:srgbClr val="000000"/>
              </a:solidFill>
            </a:endParaRPr>
          </a:p>
          <a:p>
            <a:endParaRPr lang="pt-PT" sz="1600" b="0" dirty="0" smtClean="0">
              <a:solidFill>
                <a:srgbClr val="000000"/>
              </a:solidFill>
            </a:endParaRPr>
          </a:p>
          <a:p>
            <a:endParaRPr lang="pt-PT" sz="1600" b="0" dirty="0" smtClean="0">
              <a:solidFill>
                <a:srgbClr val="000000"/>
              </a:solidFill>
            </a:endParaRPr>
          </a:p>
          <a:p>
            <a:r>
              <a:rPr lang="pt-PT" sz="1600" b="0" dirty="0" err="1" smtClean="0">
                <a:solidFill>
                  <a:srgbClr val="000000"/>
                </a:solidFill>
              </a:rPr>
              <a:t>Indirect</a:t>
            </a:r>
            <a:r>
              <a:rPr lang="pt-PT" sz="1600" b="0" dirty="0" smtClean="0">
                <a:solidFill>
                  <a:srgbClr val="000000"/>
                </a:solidFill>
              </a:rPr>
              <a:t> </a:t>
            </a:r>
            <a:r>
              <a:rPr lang="pt-PT" sz="1600" b="0" dirty="0" err="1" smtClean="0">
                <a:solidFill>
                  <a:srgbClr val="000000"/>
                </a:solidFill>
              </a:rPr>
              <a:t>advertising</a:t>
            </a:r>
            <a:r>
              <a:rPr lang="pt-PT" sz="1600" b="0" dirty="0" smtClean="0">
                <a:solidFill>
                  <a:srgbClr val="000000"/>
                </a:solidFill>
              </a:rPr>
              <a:t> </a:t>
            </a:r>
            <a:r>
              <a:rPr lang="pt-PT" sz="1600" b="0" dirty="0" err="1" smtClean="0">
                <a:solidFill>
                  <a:srgbClr val="000000"/>
                </a:solidFill>
              </a:rPr>
              <a:t>at</a:t>
            </a:r>
            <a:r>
              <a:rPr lang="pt-PT" sz="1600" b="0" dirty="0" smtClean="0">
                <a:solidFill>
                  <a:srgbClr val="000000"/>
                </a:solidFill>
              </a:rPr>
              <a:t> a </a:t>
            </a:r>
            <a:r>
              <a:rPr lang="pt-PT" sz="1600" b="0" dirty="0" err="1" smtClean="0">
                <a:solidFill>
                  <a:srgbClr val="000000"/>
                </a:solidFill>
              </a:rPr>
              <a:t>prohibited</a:t>
            </a:r>
            <a:r>
              <a:rPr lang="pt-PT" sz="1600" b="0" dirty="0" smtClean="0">
                <a:solidFill>
                  <a:srgbClr val="000000"/>
                </a:solidFill>
              </a:rPr>
              <a:t> time </a:t>
            </a:r>
            <a:endParaRPr lang="pt-PT" sz="1600" b="0" dirty="0" smtClean="0">
              <a:solidFill>
                <a:srgbClr val="000000"/>
              </a:solidFill>
            </a:endParaRPr>
          </a:p>
          <a:p>
            <a:endParaRPr lang="pt-PT" sz="1600" b="0" dirty="0" smtClean="0">
              <a:solidFill>
                <a:srgbClr val="000000"/>
              </a:solidFill>
            </a:endParaRPr>
          </a:p>
          <a:p>
            <a:endParaRPr lang="pt-PT" sz="1600" b="0" dirty="0" smtClean="0">
              <a:solidFill>
                <a:srgbClr val="000000"/>
              </a:solidFill>
            </a:endParaRPr>
          </a:p>
          <a:p>
            <a:endParaRPr lang="pt-PT" sz="1600" b="0" dirty="0" smtClean="0">
              <a:solidFill>
                <a:srgbClr val="000000"/>
              </a:solidFill>
            </a:endParaRPr>
          </a:p>
          <a:p>
            <a:pPr algn="r"/>
            <a:r>
              <a:rPr lang="pt-PT" sz="1600" dirty="0" err="1" smtClean="0">
                <a:solidFill>
                  <a:srgbClr val="000000"/>
                </a:solidFill>
              </a:rPr>
              <a:t>Tv</a:t>
            </a:r>
            <a:r>
              <a:rPr lang="pt-PT" sz="1600" dirty="0" smtClean="0">
                <a:solidFill>
                  <a:srgbClr val="000000"/>
                </a:solidFill>
              </a:rPr>
              <a:t> </a:t>
            </a:r>
            <a:r>
              <a:rPr lang="pt-PT" sz="1600" dirty="0" err="1" smtClean="0">
                <a:solidFill>
                  <a:srgbClr val="000000"/>
                </a:solidFill>
              </a:rPr>
              <a:t>programs</a:t>
            </a:r>
            <a:r>
              <a:rPr lang="pt-PT" sz="1600" dirty="0" smtClean="0">
                <a:solidFill>
                  <a:srgbClr val="000000"/>
                </a:solidFill>
              </a:rPr>
              <a:t> </a:t>
            </a:r>
            <a:r>
              <a:rPr lang="pt-PT" sz="1600" dirty="0" err="1" smtClean="0">
                <a:solidFill>
                  <a:srgbClr val="000000"/>
                </a:solidFill>
              </a:rPr>
              <a:t>about</a:t>
            </a:r>
            <a:r>
              <a:rPr lang="pt-PT" sz="1600" dirty="0" smtClean="0">
                <a:solidFill>
                  <a:srgbClr val="000000"/>
                </a:solidFill>
              </a:rPr>
              <a:t> marketing</a:t>
            </a:r>
            <a:endParaRPr lang="pt-PT" sz="1600" dirty="0" smtClean="0">
              <a:solidFill>
                <a:srgbClr val="000000"/>
              </a:solidFill>
            </a:endParaRPr>
          </a:p>
        </p:txBody>
      </p:sp>
    </p:spTree>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descr="C:\Users\Hilson\Desktop\carlsberg FB.png"/>
          <p:cNvPicPr>
            <a:picLocks noChangeAspect="1" noChangeArrowheads="1"/>
          </p:cNvPicPr>
          <p:nvPr/>
        </p:nvPicPr>
        <p:blipFill>
          <a:blip r:embed="rId3" cstate="print"/>
          <a:srcRect/>
          <a:stretch>
            <a:fillRect/>
          </a:stretch>
        </p:blipFill>
        <p:spPr bwMode="auto">
          <a:xfrm>
            <a:off x="3635896" y="2376264"/>
            <a:ext cx="5351367" cy="4365104"/>
          </a:xfrm>
          <a:prstGeom prst="rect">
            <a:avLst/>
          </a:prstGeom>
          <a:noFill/>
          <a:ln w="9525">
            <a:noFill/>
            <a:miter lim="800000"/>
            <a:headEnd/>
            <a:tailEnd/>
          </a:ln>
        </p:spPr>
      </p:pic>
      <p:pic>
        <p:nvPicPr>
          <p:cNvPr id="41987" name="Imagem 28" descr="Fb.png"/>
          <p:cNvPicPr>
            <a:picLocks noChangeAspect="1"/>
          </p:cNvPicPr>
          <p:nvPr/>
        </p:nvPicPr>
        <p:blipFill>
          <a:blip r:embed="rId4" cstate="print"/>
          <a:srcRect/>
          <a:stretch>
            <a:fillRect/>
          </a:stretch>
        </p:blipFill>
        <p:spPr bwMode="auto">
          <a:xfrm>
            <a:off x="7596336" y="907624"/>
            <a:ext cx="1349251" cy="1342409"/>
          </a:xfrm>
          <a:prstGeom prst="rect">
            <a:avLst/>
          </a:prstGeom>
          <a:noFill/>
          <a:ln w="9525">
            <a:noFill/>
            <a:miter lim="800000"/>
            <a:headEnd/>
            <a:tailEnd/>
          </a:ln>
        </p:spPr>
      </p:pic>
      <p:pic>
        <p:nvPicPr>
          <p:cNvPr id="4" name="Imagem 3" descr="heineken_cidade do rock 2014.png"/>
          <p:cNvPicPr>
            <a:picLocks noChangeAspect="1"/>
          </p:cNvPicPr>
          <p:nvPr/>
        </p:nvPicPr>
        <p:blipFill>
          <a:blip r:embed="rId5" cstate="print"/>
          <a:stretch>
            <a:fillRect/>
          </a:stretch>
        </p:blipFill>
        <p:spPr>
          <a:xfrm>
            <a:off x="107504" y="116632"/>
            <a:ext cx="3672408" cy="2094265"/>
          </a:xfrm>
          <a:prstGeom prst="rect">
            <a:avLst/>
          </a:prstGeom>
        </p:spPr>
      </p:pic>
      <p:sp>
        <p:nvSpPr>
          <p:cNvPr id="5" name="CaixaDeTexto 4"/>
          <p:cNvSpPr txBox="1"/>
          <p:nvPr/>
        </p:nvSpPr>
        <p:spPr>
          <a:xfrm>
            <a:off x="3995936" y="323945"/>
            <a:ext cx="4536504" cy="584775"/>
          </a:xfrm>
          <a:prstGeom prst="rect">
            <a:avLst/>
          </a:prstGeom>
          <a:noFill/>
        </p:spPr>
        <p:txBody>
          <a:bodyPr wrap="square" rtlCol="0">
            <a:spAutoFit/>
          </a:bodyPr>
          <a:lstStyle/>
          <a:p>
            <a:r>
              <a:rPr lang="en-US" sz="1600" b="0" dirty="0" smtClean="0">
                <a:solidFill>
                  <a:srgbClr val="000000"/>
                </a:solidFill>
              </a:rPr>
              <a:t>Advertising and promotion on the internet </a:t>
            </a:r>
            <a:endParaRPr lang="en-US" sz="1600" b="0" dirty="0" smtClean="0">
              <a:solidFill>
                <a:srgbClr val="000000"/>
              </a:solidFill>
            </a:endParaRPr>
          </a:p>
          <a:p>
            <a:r>
              <a:rPr lang="en-US" sz="1600" b="0" dirty="0" smtClean="0">
                <a:solidFill>
                  <a:srgbClr val="000000"/>
                </a:solidFill>
              </a:rPr>
              <a:t>and </a:t>
            </a:r>
            <a:r>
              <a:rPr lang="en-US" sz="1600" b="0" dirty="0" smtClean="0">
                <a:solidFill>
                  <a:srgbClr val="000000"/>
                </a:solidFill>
              </a:rPr>
              <a:t>social </a:t>
            </a:r>
            <a:r>
              <a:rPr lang="en-US" sz="1600" b="0" dirty="0" smtClean="0">
                <a:solidFill>
                  <a:srgbClr val="000000"/>
                </a:solidFill>
              </a:rPr>
              <a:t>networks</a:t>
            </a:r>
            <a:endParaRPr lang="en-US" sz="1600" b="0" dirty="0" smtClean="0">
              <a:solidFill>
                <a:srgbClr val="000000"/>
              </a:solidFill>
            </a:endParaRPr>
          </a:p>
        </p:txBody>
      </p:sp>
    </p:spTree>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Wilsonfilho\Desktop\2017 Addiction LX comunicações\22498916_540615902946622_1491230264796321462_o.jpg"/>
          <p:cNvPicPr>
            <a:picLocks noChangeAspect="1" noChangeArrowheads="1"/>
          </p:cNvPicPr>
          <p:nvPr/>
        </p:nvPicPr>
        <p:blipFill>
          <a:blip r:embed="rId3" cstate="print"/>
          <a:srcRect/>
          <a:stretch>
            <a:fillRect/>
          </a:stretch>
        </p:blipFill>
        <p:spPr bwMode="auto">
          <a:xfrm>
            <a:off x="3347864" y="0"/>
            <a:ext cx="5759998" cy="1800000"/>
          </a:xfrm>
          <a:prstGeom prst="rect">
            <a:avLst/>
          </a:prstGeom>
          <a:noFill/>
        </p:spPr>
      </p:pic>
      <p:sp>
        <p:nvSpPr>
          <p:cNvPr id="30724" name="Rectangle 24"/>
          <p:cNvSpPr>
            <a:spLocks noChangeArrowheads="1"/>
          </p:cNvSpPr>
          <p:nvPr/>
        </p:nvSpPr>
        <p:spPr bwMode="auto">
          <a:xfrm>
            <a:off x="2521049" y="4707481"/>
            <a:ext cx="4067175" cy="1102674"/>
          </a:xfrm>
          <a:prstGeom prst="rect">
            <a:avLst/>
          </a:prstGeom>
          <a:noFill/>
          <a:ln w="9525">
            <a:noFill/>
            <a:miter lim="800000"/>
            <a:headEnd/>
            <a:tailEnd/>
          </a:ln>
        </p:spPr>
        <p:txBody>
          <a:bodyPr anchor="ctr">
            <a:spAutoFit/>
          </a:bodyPr>
          <a:lstStyle/>
          <a:p>
            <a:pPr algn="ctr" eaLnBrk="0" hangingPunct="0">
              <a:lnSpc>
                <a:spcPct val="120000"/>
              </a:lnSpc>
            </a:pPr>
            <a:r>
              <a:rPr lang="pt-PT" sz="1400" dirty="0" err="1">
                <a:ea typeface="Times New Roman" pitchFamily="18" charset="0"/>
                <a:cs typeface="Arial" charset="0"/>
              </a:rPr>
              <a:t>Hilson</a:t>
            </a:r>
            <a:r>
              <a:rPr lang="pt-PT" sz="1400" dirty="0">
                <a:ea typeface="Times New Roman" pitchFamily="18" charset="0"/>
                <a:cs typeface="Arial" charset="0"/>
              </a:rPr>
              <a:t> Cunha Filho </a:t>
            </a:r>
          </a:p>
          <a:p>
            <a:pPr algn="ctr" eaLnBrk="0" hangingPunct="0">
              <a:lnSpc>
                <a:spcPct val="120000"/>
              </a:lnSpc>
            </a:pPr>
            <a:r>
              <a:rPr lang="pt-PT" sz="1400" b="0" dirty="0" err="1" smtClean="0">
                <a:ea typeface="Times New Roman" pitchFamily="18" charset="0"/>
                <a:cs typeface="Arial" charset="0"/>
              </a:rPr>
              <a:t>MSC</a:t>
            </a:r>
            <a:r>
              <a:rPr lang="pt-PT" sz="1400" b="0" dirty="0" smtClean="0">
                <a:ea typeface="Times New Roman" pitchFamily="18" charset="0"/>
                <a:cs typeface="Arial" charset="0"/>
              </a:rPr>
              <a:t>, </a:t>
            </a:r>
            <a:r>
              <a:rPr lang="pt-PT" sz="1400" b="0" dirty="0" err="1" smtClean="0">
                <a:ea typeface="Times New Roman" pitchFamily="18" charset="0"/>
                <a:cs typeface="Arial" charset="0"/>
              </a:rPr>
              <a:t>PhD</a:t>
            </a:r>
            <a:r>
              <a:rPr lang="pt-PT" sz="1400" b="0" dirty="0" smtClean="0">
                <a:ea typeface="Times New Roman" pitchFamily="18" charset="0"/>
                <a:cs typeface="Arial" charset="0"/>
              </a:rPr>
              <a:t> PH</a:t>
            </a:r>
          </a:p>
          <a:p>
            <a:pPr algn="ctr" eaLnBrk="0" hangingPunct="0">
              <a:lnSpc>
                <a:spcPct val="120000"/>
              </a:lnSpc>
            </a:pPr>
            <a:r>
              <a:rPr lang="pt-PT" sz="1400" b="0" dirty="0" err="1" smtClean="0">
                <a:ea typeface="Times New Roman" pitchFamily="18" charset="0"/>
                <a:cs typeface="Arial" charset="0"/>
              </a:rPr>
              <a:t>Researcher</a:t>
            </a:r>
            <a:r>
              <a:rPr lang="pt-PT" sz="1400" b="0" dirty="0" smtClean="0">
                <a:ea typeface="Times New Roman" pitchFamily="18" charset="0"/>
                <a:cs typeface="Arial" charset="0"/>
              </a:rPr>
              <a:t>, </a:t>
            </a:r>
            <a:r>
              <a:rPr lang="pt-PT" sz="1400" b="0" dirty="0" err="1" smtClean="0">
                <a:ea typeface="Times New Roman" pitchFamily="18" charset="0"/>
                <a:cs typeface="Arial" charset="0"/>
              </a:rPr>
              <a:t>CICS.NOVA</a:t>
            </a:r>
            <a:r>
              <a:rPr lang="pt-PT" sz="1400" b="0" dirty="0">
                <a:ea typeface="Times New Roman" pitchFamily="18" charset="0"/>
                <a:cs typeface="Arial" charset="0"/>
              </a:rPr>
              <a:t>; </a:t>
            </a:r>
            <a:r>
              <a:rPr lang="pt-PT" sz="1400" b="0" dirty="0" err="1">
                <a:ea typeface="Times New Roman" pitchFamily="18" charset="0"/>
                <a:cs typeface="Arial" charset="0"/>
              </a:rPr>
              <a:t>FCSH</a:t>
            </a:r>
            <a:r>
              <a:rPr lang="pt-PT" sz="1400" b="0" dirty="0">
                <a:ea typeface="Times New Roman" pitchFamily="18" charset="0"/>
                <a:cs typeface="Arial" charset="0"/>
              </a:rPr>
              <a:t> </a:t>
            </a:r>
            <a:r>
              <a:rPr lang="pt-PT" sz="1400" b="0" dirty="0" smtClean="0">
                <a:ea typeface="Times New Roman" pitchFamily="18" charset="0"/>
                <a:cs typeface="Arial" charset="0"/>
              </a:rPr>
              <a:t>– </a:t>
            </a:r>
            <a:r>
              <a:rPr lang="pt-PT" sz="1400" b="0" dirty="0" err="1" smtClean="0">
                <a:ea typeface="Times New Roman" pitchFamily="18" charset="0"/>
                <a:cs typeface="Arial" charset="0"/>
              </a:rPr>
              <a:t>UNL</a:t>
            </a:r>
            <a:endParaRPr lang="pt-PT" sz="1400" b="0" dirty="0" smtClean="0">
              <a:ea typeface="Times New Roman" pitchFamily="18" charset="0"/>
              <a:cs typeface="Arial" charset="0"/>
            </a:endParaRPr>
          </a:p>
          <a:p>
            <a:pPr algn="ctr" eaLnBrk="0" hangingPunct="0">
              <a:lnSpc>
                <a:spcPct val="120000"/>
              </a:lnSpc>
            </a:pPr>
            <a:r>
              <a:rPr lang="pt-PT" sz="1400" b="0" dirty="0" err="1" smtClean="0">
                <a:ea typeface="Times New Roman" pitchFamily="18" charset="0"/>
                <a:cs typeface="Arial" charset="0"/>
                <a:hlinkClick r:id="rId4"/>
              </a:rPr>
              <a:t>hilsonfilho@gmail.com</a:t>
            </a:r>
            <a:endParaRPr lang="pt-PT" sz="1400" b="0" dirty="0">
              <a:ea typeface="Times New Roman" pitchFamily="18" charset="0"/>
              <a:cs typeface="Arial" charset="0"/>
            </a:endParaRPr>
          </a:p>
        </p:txBody>
      </p:sp>
      <p:sp>
        <p:nvSpPr>
          <p:cNvPr id="11" name="Rectangle 25"/>
          <p:cNvSpPr>
            <a:spLocks noChangeArrowheads="1"/>
          </p:cNvSpPr>
          <p:nvPr/>
        </p:nvSpPr>
        <p:spPr bwMode="auto">
          <a:xfrm>
            <a:off x="0" y="3215791"/>
            <a:ext cx="9144000" cy="443123"/>
          </a:xfrm>
          <a:prstGeom prst="rect">
            <a:avLst/>
          </a:prstGeom>
          <a:noFill/>
          <a:ln w="9525">
            <a:noFill/>
            <a:miter lim="800000"/>
            <a:headEnd/>
            <a:tailEnd/>
          </a:ln>
        </p:spPr>
        <p:txBody>
          <a:bodyPr wrap="square" tIns="38088" bIns="0" anchor="ctr">
            <a:spAutoFit/>
          </a:bodyPr>
          <a:lstStyle/>
          <a:p>
            <a:pPr algn="ctr">
              <a:lnSpc>
                <a:spcPct val="150000"/>
              </a:lnSpc>
            </a:pPr>
            <a:r>
              <a:rPr lang="en-US" sz="2000" dirty="0" smtClean="0"/>
              <a:t>Thank you</a:t>
            </a:r>
            <a:endParaRPr lang="pt-PT" sz="2000" dirty="0"/>
          </a:p>
        </p:txBody>
      </p:sp>
      <p:grpSp>
        <p:nvGrpSpPr>
          <p:cNvPr id="3" name="Grupo 11"/>
          <p:cNvGrpSpPr/>
          <p:nvPr/>
        </p:nvGrpSpPr>
        <p:grpSpPr>
          <a:xfrm>
            <a:off x="2987824" y="5913180"/>
            <a:ext cx="3168352" cy="684172"/>
            <a:chOff x="2483768" y="5661248"/>
            <a:chExt cx="3896636" cy="900196"/>
          </a:xfrm>
        </p:grpSpPr>
        <p:pic>
          <p:nvPicPr>
            <p:cNvPr id="30726" name="Imagem 9" descr="logo_UNL reitoria.gif"/>
            <p:cNvPicPr>
              <a:picLocks noChangeAspect="1"/>
            </p:cNvPicPr>
            <p:nvPr/>
          </p:nvPicPr>
          <p:blipFill>
            <a:blip r:embed="rId5" cstate="print"/>
            <a:srcRect/>
            <a:stretch>
              <a:fillRect/>
            </a:stretch>
          </p:blipFill>
          <p:spPr bwMode="auto">
            <a:xfrm>
              <a:off x="4067944" y="5661248"/>
              <a:ext cx="968221" cy="900196"/>
            </a:xfrm>
            <a:prstGeom prst="rect">
              <a:avLst/>
            </a:prstGeom>
            <a:solidFill>
              <a:schemeClr val="bg1"/>
            </a:solidFill>
            <a:ln w="19050">
              <a:solidFill>
                <a:srgbClr val="FFFFFF"/>
              </a:solidFill>
              <a:miter lim="800000"/>
              <a:headEnd/>
              <a:tailEnd/>
            </a:ln>
          </p:spPr>
        </p:pic>
        <p:pic>
          <p:nvPicPr>
            <p:cNvPr id="30728" name="Imagem 13" descr="CICS.NOVA_PT.JPG"/>
            <p:cNvPicPr>
              <a:picLocks noChangeAspect="1"/>
            </p:cNvPicPr>
            <p:nvPr/>
          </p:nvPicPr>
          <p:blipFill>
            <a:blip r:embed="rId6" cstate="print"/>
            <a:srcRect/>
            <a:stretch>
              <a:fillRect/>
            </a:stretch>
          </p:blipFill>
          <p:spPr bwMode="auto">
            <a:xfrm>
              <a:off x="2483768" y="5661248"/>
              <a:ext cx="1544970" cy="900196"/>
            </a:xfrm>
            <a:prstGeom prst="rect">
              <a:avLst/>
            </a:prstGeom>
            <a:noFill/>
            <a:ln w="19050">
              <a:solidFill>
                <a:srgbClr val="FFFFFF"/>
              </a:solidFill>
              <a:miter lim="800000"/>
              <a:headEnd/>
              <a:tailEnd/>
            </a:ln>
          </p:spPr>
        </p:pic>
        <p:pic>
          <p:nvPicPr>
            <p:cNvPr id="10" name="Imagem 9" descr="FCSH image_mini.png"/>
            <p:cNvPicPr>
              <a:picLocks noChangeAspect="1"/>
            </p:cNvPicPr>
            <p:nvPr/>
          </p:nvPicPr>
          <p:blipFill>
            <a:blip r:embed="rId7" cstate="print"/>
            <a:stretch>
              <a:fillRect/>
            </a:stretch>
          </p:blipFill>
          <p:spPr>
            <a:xfrm>
              <a:off x="5076056" y="5661248"/>
              <a:ext cx="1304348" cy="900000"/>
            </a:xfrm>
            <a:prstGeom prst="rect">
              <a:avLst/>
            </a:prstGeom>
            <a:ln w="19050">
              <a:solidFill>
                <a:srgbClr val="FFFFFF"/>
              </a:solidFill>
            </a:ln>
          </p:spPr>
        </p:pic>
      </p:grpSp>
      <p:pic>
        <p:nvPicPr>
          <p:cNvPr id="1026" name="Picture 2" descr="C:\Users\Wilsonfilho\Desktop\12593985_935106823244012_7157049221356655369_o.jpg"/>
          <p:cNvPicPr>
            <a:picLocks noChangeAspect="1" noChangeArrowheads="1"/>
          </p:cNvPicPr>
          <p:nvPr/>
        </p:nvPicPr>
        <p:blipFill>
          <a:blip r:embed="rId8" cstate="print"/>
          <a:srcRect/>
          <a:stretch>
            <a:fillRect/>
          </a:stretch>
        </p:blipFill>
        <p:spPr bwMode="auto">
          <a:xfrm>
            <a:off x="24788" y="0"/>
            <a:ext cx="3323076" cy="1800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41" name="Triângulo isósceles 40"/>
          <p:cNvSpPr/>
          <p:nvPr/>
        </p:nvSpPr>
        <p:spPr>
          <a:xfrm>
            <a:off x="3203848" y="1628800"/>
            <a:ext cx="2736304" cy="2304256"/>
          </a:xfrm>
          <a:prstGeom prst="triangle">
            <a:avLst>
              <a:gd name="adj" fmla="val 50294"/>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pt-PT" b="0">
              <a:solidFill>
                <a:prstClr val="white"/>
              </a:solidFill>
            </a:endParaRPr>
          </a:p>
        </p:txBody>
      </p:sp>
      <p:sp>
        <p:nvSpPr>
          <p:cNvPr id="34" name="Seta em curva 33"/>
          <p:cNvSpPr/>
          <p:nvPr/>
        </p:nvSpPr>
        <p:spPr>
          <a:xfrm rot="10800000">
            <a:off x="6876256" y="758806"/>
            <a:ext cx="1152128" cy="5334490"/>
          </a:xfrm>
          <a:prstGeom prst="bentArrow">
            <a:avLst>
              <a:gd name="adj1" fmla="val 25000"/>
              <a:gd name="adj2" fmla="val 25000"/>
              <a:gd name="adj3" fmla="val 20040"/>
              <a:gd name="adj4" fmla="val 43750"/>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pt-PT" b="0">
              <a:solidFill>
                <a:prstClr val="black"/>
              </a:solidFill>
            </a:endParaRPr>
          </a:p>
        </p:txBody>
      </p:sp>
      <p:sp>
        <p:nvSpPr>
          <p:cNvPr id="33" name="Seta em curva 32"/>
          <p:cNvSpPr/>
          <p:nvPr/>
        </p:nvSpPr>
        <p:spPr>
          <a:xfrm rot="16200000">
            <a:off x="-720588" y="2960948"/>
            <a:ext cx="4752528" cy="1368152"/>
          </a:xfrm>
          <a:prstGeom prst="bentArrow">
            <a:avLst>
              <a:gd name="adj1" fmla="val 22911"/>
              <a:gd name="adj2" fmla="val 25464"/>
              <a:gd name="adj3" fmla="val 18038"/>
              <a:gd name="adj4" fmla="val 43750"/>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pt-PT" b="0">
              <a:solidFill>
                <a:prstClr val="black"/>
              </a:solidFill>
            </a:endParaRPr>
          </a:p>
        </p:txBody>
      </p:sp>
      <p:grpSp>
        <p:nvGrpSpPr>
          <p:cNvPr id="2" name="Grupo 21"/>
          <p:cNvGrpSpPr/>
          <p:nvPr/>
        </p:nvGrpSpPr>
        <p:grpSpPr>
          <a:xfrm>
            <a:off x="179514" y="498160"/>
            <a:ext cx="8784974" cy="5811152"/>
            <a:chOff x="179513" y="376548"/>
            <a:chExt cx="8784974" cy="6454368"/>
          </a:xfrm>
        </p:grpSpPr>
        <p:sp>
          <p:nvSpPr>
            <p:cNvPr id="23" name="Seta circular 22"/>
            <p:cNvSpPr/>
            <p:nvPr/>
          </p:nvSpPr>
          <p:spPr>
            <a:xfrm>
              <a:off x="1584328" y="404664"/>
              <a:ext cx="5940000" cy="5940000"/>
            </a:xfrm>
            <a:prstGeom prst="circularArrow">
              <a:avLst>
                <a:gd name="adj1" fmla="val 5544"/>
                <a:gd name="adj2" fmla="val 621606"/>
                <a:gd name="adj3" fmla="val 14448976"/>
                <a:gd name="adj4" fmla="val 17381781"/>
                <a:gd name="adj5" fmla="val 5757"/>
              </a:avLst>
            </a:prstGeom>
            <a:solidFill>
              <a:srgbClr val="FFC000"/>
            </a:solidFill>
          </p:spPr>
          <p:style>
            <a:lnRef idx="0">
              <a:schemeClr val="dk1">
                <a:hueOff val="0"/>
                <a:satOff val="0"/>
                <a:lumOff val="0"/>
                <a:alphaOff val="0"/>
              </a:schemeClr>
            </a:lnRef>
            <a:fillRef idx="1">
              <a:schemeClr val="accent4">
                <a:tint val="40000"/>
                <a:hueOff val="0"/>
                <a:satOff val="0"/>
                <a:lumOff val="0"/>
                <a:alphaOff val="0"/>
              </a:schemeClr>
            </a:fillRef>
            <a:effectRef idx="0">
              <a:schemeClr val="accent4">
                <a:tint val="40000"/>
                <a:hueOff val="0"/>
                <a:satOff val="0"/>
                <a:lumOff val="0"/>
                <a:alphaOff val="0"/>
              </a:schemeClr>
            </a:effectRef>
            <a:fontRef idx="minor">
              <a:schemeClr val="dk1">
                <a:hueOff val="0"/>
                <a:satOff val="0"/>
                <a:lumOff val="0"/>
                <a:alphaOff val="0"/>
              </a:schemeClr>
            </a:fontRef>
          </p:style>
        </p:sp>
        <p:sp>
          <p:nvSpPr>
            <p:cNvPr id="24" name="Forma livre 23"/>
            <p:cNvSpPr/>
            <p:nvPr/>
          </p:nvSpPr>
          <p:spPr>
            <a:xfrm>
              <a:off x="6128964" y="377294"/>
              <a:ext cx="2835523" cy="799694"/>
            </a:xfrm>
            <a:custGeom>
              <a:avLst/>
              <a:gdLst>
                <a:gd name="connsiteX0" fmla="*/ 0 w 2248012"/>
                <a:gd name="connsiteY0" fmla="*/ 148707 h 892224"/>
                <a:gd name="connsiteX1" fmla="*/ 43555 w 2248012"/>
                <a:gd name="connsiteY1" fmla="*/ 43555 h 892224"/>
                <a:gd name="connsiteX2" fmla="*/ 148707 w 2248012"/>
                <a:gd name="connsiteY2" fmla="*/ 0 h 892224"/>
                <a:gd name="connsiteX3" fmla="*/ 2099305 w 2248012"/>
                <a:gd name="connsiteY3" fmla="*/ 0 h 892224"/>
                <a:gd name="connsiteX4" fmla="*/ 2204457 w 2248012"/>
                <a:gd name="connsiteY4" fmla="*/ 43555 h 892224"/>
                <a:gd name="connsiteX5" fmla="*/ 2248012 w 2248012"/>
                <a:gd name="connsiteY5" fmla="*/ 148707 h 892224"/>
                <a:gd name="connsiteX6" fmla="*/ 2248012 w 2248012"/>
                <a:gd name="connsiteY6" fmla="*/ 743517 h 892224"/>
                <a:gd name="connsiteX7" fmla="*/ 2204457 w 2248012"/>
                <a:gd name="connsiteY7" fmla="*/ 848669 h 892224"/>
                <a:gd name="connsiteX8" fmla="*/ 2099305 w 2248012"/>
                <a:gd name="connsiteY8" fmla="*/ 892224 h 892224"/>
                <a:gd name="connsiteX9" fmla="*/ 148707 w 2248012"/>
                <a:gd name="connsiteY9" fmla="*/ 892224 h 892224"/>
                <a:gd name="connsiteX10" fmla="*/ 43555 w 2248012"/>
                <a:gd name="connsiteY10" fmla="*/ 848669 h 892224"/>
                <a:gd name="connsiteX11" fmla="*/ 0 w 2248012"/>
                <a:gd name="connsiteY11" fmla="*/ 743517 h 892224"/>
                <a:gd name="connsiteX12" fmla="*/ 0 w 2248012"/>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8012" h="892224">
                  <a:moveTo>
                    <a:pt x="0" y="148707"/>
                  </a:moveTo>
                  <a:cubicBezTo>
                    <a:pt x="0" y="109267"/>
                    <a:pt x="15667" y="71443"/>
                    <a:pt x="43555" y="43555"/>
                  </a:cubicBezTo>
                  <a:cubicBezTo>
                    <a:pt x="71443" y="15667"/>
                    <a:pt x="109267" y="0"/>
                    <a:pt x="148707" y="0"/>
                  </a:cubicBezTo>
                  <a:lnTo>
                    <a:pt x="2099305" y="0"/>
                  </a:lnTo>
                  <a:cubicBezTo>
                    <a:pt x="2138745" y="0"/>
                    <a:pt x="2176569" y="15667"/>
                    <a:pt x="2204457" y="43555"/>
                  </a:cubicBezTo>
                  <a:cubicBezTo>
                    <a:pt x="2232345" y="71443"/>
                    <a:pt x="2248012" y="109267"/>
                    <a:pt x="2248012" y="148707"/>
                  </a:cubicBezTo>
                  <a:lnTo>
                    <a:pt x="2248012" y="743517"/>
                  </a:lnTo>
                  <a:cubicBezTo>
                    <a:pt x="2248012" y="782957"/>
                    <a:pt x="2232345" y="820781"/>
                    <a:pt x="2204457" y="848669"/>
                  </a:cubicBezTo>
                  <a:cubicBezTo>
                    <a:pt x="2176569" y="876557"/>
                    <a:pt x="2138745" y="892224"/>
                    <a:pt x="2099305"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BA75FF"/>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pt-PT" sz="1600" dirty="0" err="1" smtClean="0">
                  <a:solidFill>
                    <a:prstClr val="white"/>
                  </a:solidFill>
                </a:rPr>
                <a:t>Political</a:t>
              </a:r>
              <a:r>
                <a:rPr lang="pt-PT" sz="1600" dirty="0" smtClean="0">
                  <a:solidFill>
                    <a:prstClr val="white"/>
                  </a:solidFill>
                </a:rPr>
                <a:t>  agenda </a:t>
              </a:r>
              <a:r>
                <a:rPr lang="pt-PT" sz="1600" dirty="0" err="1" smtClean="0">
                  <a:solidFill>
                    <a:prstClr val="white"/>
                  </a:solidFill>
                </a:rPr>
                <a:t>formulation</a:t>
              </a:r>
              <a:r>
                <a:rPr lang="pt-PT" sz="1600" dirty="0" smtClean="0">
                  <a:solidFill>
                    <a:prstClr val="white"/>
                  </a:solidFill>
                </a:rPr>
                <a:t> </a:t>
              </a:r>
              <a:endParaRPr lang="pt-PT" sz="1600" dirty="0">
                <a:solidFill>
                  <a:prstClr val="white"/>
                </a:solidFill>
              </a:endParaRPr>
            </a:p>
          </p:txBody>
        </p:sp>
        <p:sp>
          <p:nvSpPr>
            <p:cNvPr id="25" name="Forma livre 24"/>
            <p:cNvSpPr/>
            <p:nvPr/>
          </p:nvSpPr>
          <p:spPr>
            <a:xfrm>
              <a:off x="6444487" y="1592456"/>
              <a:ext cx="2520000" cy="999618"/>
            </a:xfrm>
            <a:custGeom>
              <a:avLst/>
              <a:gdLst>
                <a:gd name="connsiteX0" fmla="*/ 0 w 2285592"/>
                <a:gd name="connsiteY0" fmla="*/ 148707 h 892224"/>
                <a:gd name="connsiteX1" fmla="*/ 43555 w 2285592"/>
                <a:gd name="connsiteY1" fmla="*/ 43555 h 892224"/>
                <a:gd name="connsiteX2" fmla="*/ 148707 w 2285592"/>
                <a:gd name="connsiteY2" fmla="*/ 0 h 892224"/>
                <a:gd name="connsiteX3" fmla="*/ 2136885 w 2285592"/>
                <a:gd name="connsiteY3" fmla="*/ 0 h 892224"/>
                <a:gd name="connsiteX4" fmla="*/ 2242037 w 2285592"/>
                <a:gd name="connsiteY4" fmla="*/ 43555 h 892224"/>
                <a:gd name="connsiteX5" fmla="*/ 2285592 w 2285592"/>
                <a:gd name="connsiteY5" fmla="*/ 148707 h 892224"/>
                <a:gd name="connsiteX6" fmla="*/ 2285592 w 2285592"/>
                <a:gd name="connsiteY6" fmla="*/ 743517 h 892224"/>
                <a:gd name="connsiteX7" fmla="*/ 2242037 w 2285592"/>
                <a:gd name="connsiteY7" fmla="*/ 848669 h 892224"/>
                <a:gd name="connsiteX8" fmla="*/ 2136885 w 2285592"/>
                <a:gd name="connsiteY8" fmla="*/ 892224 h 892224"/>
                <a:gd name="connsiteX9" fmla="*/ 148707 w 2285592"/>
                <a:gd name="connsiteY9" fmla="*/ 892224 h 892224"/>
                <a:gd name="connsiteX10" fmla="*/ 43555 w 2285592"/>
                <a:gd name="connsiteY10" fmla="*/ 848669 h 892224"/>
                <a:gd name="connsiteX11" fmla="*/ 0 w 2285592"/>
                <a:gd name="connsiteY11" fmla="*/ 743517 h 892224"/>
                <a:gd name="connsiteX12" fmla="*/ 0 w 2285592"/>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85592" h="892224">
                  <a:moveTo>
                    <a:pt x="0" y="148707"/>
                  </a:moveTo>
                  <a:cubicBezTo>
                    <a:pt x="0" y="109267"/>
                    <a:pt x="15667" y="71443"/>
                    <a:pt x="43555" y="43555"/>
                  </a:cubicBezTo>
                  <a:cubicBezTo>
                    <a:pt x="71443" y="15667"/>
                    <a:pt x="109267" y="0"/>
                    <a:pt x="148707" y="0"/>
                  </a:cubicBezTo>
                  <a:lnTo>
                    <a:pt x="2136885" y="0"/>
                  </a:lnTo>
                  <a:cubicBezTo>
                    <a:pt x="2176325" y="0"/>
                    <a:pt x="2214149" y="15667"/>
                    <a:pt x="2242037" y="43555"/>
                  </a:cubicBezTo>
                  <a:cubicBezTo>
                    <a:pt x="2269925" y="71443"/>
                    <a:pt x="2285592" y="109267"/>
                    <a:pt x="2285592" y="148707"/>
                  </a:cubicBezTo>
                  <a:lnTo>
                    <a:pt x="2285592" y="743517"/>
                  </a:lnTo>
                  <a:cubicBezTo>
                    <a:pt x="2285592" y="782957"/>
                    <a:pt x="2269925" y="820781"/>
                    <a:pt x="2242037" y="848669"/>
                  </a:cubicBezTo>
                  <a:cubicBezTo>
                    <a:pt x="2214149" y="876557"/>
                    <a:pt x="2176325" y="892224"/>
                    <a:pt x="2136885"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8C19FF"/>
            </a:solidFill>
          </p:spPr>
          <p:style>
            <a:lnRef idx="2">
              <a:schemeClr val="lt1">
                <a:hueOff val="0"/>
                <a:satOff val="0"/>
                <a:lumOff val="0"/>
                <a:alphaOff val="0"/>
              </a:schemeClr>
            </a:lnRef>
            <a:fillRef idx="1">
              <a:schemeClr val="accent4">
                <a:hueOff val="-558096"/>
                <a:satOff val="3362"/>
                <a:lumOff val="270"/>
                <a:alphaOff val="0"/>
              </a:schemeClr>
            </a:fillRef>
            <a:effectRef idx="0">
              <a:schemeClr val="accent4">
                <a:hueOff val="-558096"/>
                <a:satOff val="3362"/>
                <a:lumOff val="270"/>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pt-PT" sz="1600" dirty="0" err="1" smtClean="0">
                  <a:solidFill>
                    <a:prstClr val="white"/>
                  </a:solidFill>
                </a:rPr>
                <a:t>Problem</a:t>
              </a:r>
              <a:r>
                <a:rPr lang="pt-PT" sz="1600" dirty="0" smtClean="0">
                  <a:solidFill>
                    <a:prstClr val="white"/>
                  </a:solidFill>
                </a:rPr>
                <a:t>  </a:t>
              </a:r>
              <a:r>
                <a:rPr lang="pt-PT" sz="1600" dirty="0" err="1" smtClean="0">
                  <a:solidFill>
                    <a:prstClr val="white"/>
                  </a:solidFill>
                </a:rPr>
                <a:t>definition</a:t>
              </a:r>
              <a:endParaRPr lang="pt-PT" sz="1600" dirty="0">
                <a:solidFill>
                  <a:prstClr val="white"/>
                </a:solidFill>
              </a:endParaRPr>
            </a:p>
          </p:txBody>
        </p:sp>
        <p:sp>
          <p:nvSpPr>
            <p:cNvPr id="26" name="Forma livre 25"/>
            <p:cNvSpPr/>
            <p:nvPr/>
          </p:nvSpPr>
          <p:spPr>
            <a:xfrm>
              <a:off x="6372487" y="3032084"/>
              <a:ext cx="2592000" cy="1159557"/>
            </a:xfrm>
            <a:custGeom>
              <a:avLst/>
              <a:gdLst>
                <a:gd name="connsiteX0" fmla="*/ 0 w 3000050"/>
                <a:gd name="connsiteY0" fmla="*/ 148707 h 892224"/>
                <a:gd name="connsiteX1" fmla="*/ 43555 w 3000050"/>
                <a:gd name="connsiteY1" fmla="*/ 43555 h 892224"/>
                <a:gd name="connsiteX2" fmla="*/ 148707 w 3000050"/>
                <a:gd name="connsiteY2" fmla="*/ 0 h 892224"/>
                <a:gd name="connsiteX3" fmla="*/ 2851343 w 3000050"/>
                <a:gd name="connsiteY3" fmla="*/ 0 h 892224"/>
                <a:gd name="connsiteX4" fmla="*/ 2956495 w 3000050"/>
                <a:gd name="connsiteY4" fmla="*/ 43555 h 892224"/>
                <a:gd name="connsiteX5" fmla="*/ 3000050 w 3000050"/>
                <a:gd name="connsiteY5" fmla="*/ 148707 h 892224"/>
                <a:gd name="connsiteX6" fmla="*/ 3000050 w 3000050"/>
                <a:gd name="connsiteY6" fmla="*/ 743517 h 892224"/>
                <a:gd name="connsiteX7" fmla="*/ 2956495 w 3000050"/>
                <a:gd name="connsiteY7" fmla="*/ 848669 h 892224"/>
                <a:gd name="connsiteX8" fmla="*/ 2851343 w 3000050"/>
                <a:gd name="connsiteY8" fmla="*/ 892224 h 892224"/>
                <a:gd name="connsiteX9" fmla="*/ 148707 w 3000050"/>
                <a:gd name="connsiteY9" fmla="*/ 892224 h 892224"/>
                <a:gd name="connsiteX10" fmla="*/ 43555 w 3000050"/>
                <a:gd name="connsiteY10" fmla="*/ 848669 h 892224"/>
                <a:gd name="connsiteX11" fmla="*/ 0 w 3000050"/>
                <a:gd name="connsiteY11" fmla="*/ 743517 h 892224"/>
                <a:gd name="connsiteX12" fmla="*/ 0 w 3000050"/>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0050" h="892224">
                  <a:moveTo>
                    <a:pt x="0" y="148707"/>
                  </a:moveTo>
                  <a:cubicBezTo>
                    <a:pt x="0" y="109267"/>
                    <a:pt x="15667" y="71443"/>
                    <a:pt x="43555" y="43555"/>
                  </a:cubicBezTo>
                  <a:cubicBezTo>
                    <a:pt x="71443" y="15667"/>
                    <a:pt x="109267" y="0"/>
                    <a:pt x="148707" y="0"/>
                  </a:cubicBezTo>
                  <a:lnTo>
                    <a:pt x="2851343" y="0"/>
                  </a:lnTo>
                  <a:cubicBezTo>
                    <a:pt x="2890783" y="0"/>
                    <a:pt x="2928607" y="15667"/>
                    <a:pt x="2956495" y="43555"/>
                  </a:cubicBezTo>
                  <a:cubicBezTo>
                    <a:pt x="2984383" y="71443"/>
                    <a:pt x="3000050" y="109267"/>
                    <a:pt x="3000050" y="148707"/>
                  </a:cubicBezTo>
                  <a:lnTo>
                    <a:pt x="3000050" y="743517"/>
                  </a:lnTo>
                  <a:cubicBezTo>
                    <a:pt x="3000050" y="782957"/>
                    <a:pt x="2984383" y="820781"/>
                    <a:pt x="2956495" y="848669"/>
                  </a:cubicBezTo>
                  <a:cubicBezTo>
                    <a:pt x="2928607" y="876557"/>
                    <a:pt x="2890783" y="892224"/>
                    <a:pt x="2851343"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6600CC"/>
            </a:solidFill>
          </p:spPr>
          <p:style>
            <a:lnRef idx="2">
              <a:schemeClr val="lt1">
                <a:hueOff val="0"/>
                <a:satOff val="0"/>
                <a:lumOff val="0"/>
                <a:alphaOff val="0"/>
              </a:schemeClr>
            </a:lnRef>
            <a:fillRef idx="1">
              <a:schemeClr val="accent4">
                <a:hueOff val="-1116192"/>
                <a:satOff val="6725"/>
                <a:lumOff val="539"/>
                <a:alphaOff val="0"/>
              </a:schemeClr>
            </a:fillRef>
            <a:effectRef idx="0">
              <a:schemeClr val="accent4">
                <a:hueOff val="-1116192"/>
                <a:satOff val="6725"/>
                <a:lumOff val="539"/>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pt-PT" sz="1600" dirty="0" err="1" smtClean="0">
                  <a:solidFill>
                    <a:prstClr val="white"/>
                  </a:solidFill>
                </a:rPr>
                <a:t>Alternative</a:t>
              </a:r>
              <a:r>
                <a:rPr lang="pt-PT" sz="1600" dirty="0" smtClean="0">
                  <a:solidFill>
                    <a:prstClr val="white"/>
                  </a:solidFill>
                </a:rPr>
                <a:t>  </a:t>
              </a:r>
              <a:r>
                <a:rPr lang="pt-PT" sz="1600" dirty="0" err="1" smtClean="0">
                  <a:solidFill>
                    <a:prstClr val="white"/>
                  </a:solidFill>
                </a:rPr>
                <a:t>analisys</a:t>
              </a:r>
              <a:endParaRPr lang="pt-PT" sz="1600" dirty="0">
                <a:solidFill>
                  <a:prstClr val="white"/>
                </a:solidFill>
              </a:endParaRPr>
            </a:p>
          </p:txBody>
        </p:sp>
        <p:sp>
          <p:nvSpPr>
            <p:cNvPr id="27" name="Forma livre 26"/>
            <p:cNvSpPr/>
            <p:nvPr/>
          </p:nvSpPr>
          <p:spPr>
            <a:xfrm>
              <a:off x="5076055" y="4606680"/>
              <a:ext cx="3888432" cy="1159557"/>
            </a:xfrm>
            <a:custGeom>
              <a:avLst/>
              <a:gdLst>
                <a:gd name="connsiteX0" fmla="*/ 0 w 3720342"/>
                <a:gd name="connsiteY0" fmla="*/ 148707 h 892224"/>
                <a:gd name="connsiteX1" fmla="*/ 43555 w 3720342"/>
                <a:gd name="connsiteY1" fmla="*/ 43555 h 892224"/>
                <a:gd name="connsiteX2" fmla="*/ 148707 w 3720342"/>
                <a:gd name="connsiteY2" fmla="*/ 0 h 892224"/>
                <a:gd name="connsiteX3" fmla="*/ 3571635 w 3720342"/>
                <a:gd name="connsiteY3" fmla="*/ 0 h 892224"/>
                <a:gd name="connsiteX4" fmla="*/ 3676787 w 3720342"/>
                <a:gd name="connsiteY4" fmla="*/ 43555 h 892224"/>
                <a:gd name="connsiteX5" fmla="*/ 3720342 w 3720342"/>
                <a:gd name="connsiteY5" fmla="*/ 148707 h 892224"/>
                <a:gd name="connsiteX6" fmla="*/ 3720342 w 3720342"/>
                <a:gd name="connsiteY6" fmla="*/ 743517 h 892224"/>
                <a:gd name="connsiteX7" fmla="*/ 3676787 w 3720342"/>
                <a:gd name="connsiteY7" fmla="*/ 848669 h 892224"/>
                <a:gd name="connsiteX8" fmla="*/ 3571635 w 3720342"/>
                <a:gd name="connsiteY8" fmla="*/ 892224 h 892224"/>
                <a:gd name="connsiteX9" fmla="*/ 148707 w 3720342"/>
                <a:gd name="connsiteY9" fmla="*/ 892224 h 892224"/>
                <a:gd name="connsiteX10" fmla="*/ 43555 w 3720342"/>
                <a:gd name="connsiteY10" fmla="*/ 848669 h 892224"/>
                <a:gd name="connsiteX11" fmla="*/ 0 w 3720342"/>
                <a:gd name="connsiteY11" fmla="*/ 743517 h 892224"/>
                <a:gd name="connsiteX12" fmla="*/ 0 w 3720342"/>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20342" h="892224">
                  <a:moveTo>
                    <a:pt x="0" y="148707"/>
                  </a:moveTo>
                  <a:cubicBezTo>
                    <a:pt x="0" y="109267"/>
                    <a:pt x="15667" y="71443"/>
                    <a:pt x="43555" y="43555"/>
                  </a:cubicBezTo>
                  <a:cubicBezTo>
                    <a:pt x="71443" y="15667"/>
                    <a:pt x="109267" y="0"/>
                    <a:pt x="148707" y="0"/>
                  </a:cubicBezTo>
                  <a:lnTo>
                    <a:pt x="3571635" y="0"/>
                  </a:lnTo>
                  <a:cubicBezTo>
                    <a:pt x="3611075" y="0"/>
                    <a:pt x="3648899" y="15667"/>
                    <a:pt x="3676787" y="43555"/>
                  </a:cubicBezTo>
                  <a:cubicBezTo>
                    <a:pt x="3704675" y="71443"/>
                    <a:pt x="3720342" y="109267"/>
                    <a:pt x="3720342" y="148707"/>
                  </a:cubicBezTo>
                  <a:lnTo>
                    <a:pt x="3720342" y="743517"/>
                  </a:lnTo>
                  <a:cubicBezTo>
                    <a:pt x="3720342" y="782957"/>
                    <a:pt x="3704675" y="820781"/>
                    <a:pt x="3676787" y="848669"/>
                  </a:cubicBezTo>
                  <a:cubicBezTo>
                    <a:pt x="3648899" y="876557"/>
                    <a:pt x="3611075" y="892224"/>
                    <a:pt x="3571635"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4D009A"/>
            </a:solidFill>
          </p:spPr>
          <p:style>
            <a:lnRef idx="2">
              <a:schemeClr val="lt1">
                <a:hueOff val="0"/>
                <a:satOff val="0"/>
                <a:lumOff val="0"/>
                <a:alphaOff val="0"/>
              </a:schemeClr>
            </a:lnRef>
            <a:fillRef idx="1">
              <a:schemeClr val="accent4">
                <a:hueOff val="-1674289"/>
                <a:satOff val="10087"/>
                <a:lumOff val="809"/>
                <a:alphaOff val="0"/>
              </a:schemeClr>
            </a:fillRef>
            <a:effectRef idx="0">
              <a:schemeClr val="accent4">
                <a:hueOff val="-1674289"/>
                <a:satOff val="10087"/>
                <a:lumOff val="809"/>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pt-PT" sz="1600" dirty="0" err="1" smtClean="0">
                  <a:solidFill>
                    <a:prstClr val="white"/>
                  </a:solidFill>
                </a:rPr>
                <a:t>Political</a:t>
              </a:r>
              <a:r>
                <a:rPr lang="pt-PT" sz="1600" dirty="0" smtClean="0">
                  <a:solidFill>
                    <a:prstClr val="white"/>
                  </a:solidFill>
                </a:rPr>
                <a:t> </a:t>
              </a:r>
              <a:r>
                <a:rPr lang="pt-PT" sz="1600" dirty="0" err="1" smtClean="0">
                  <a:solidFill>
                    <a:prstClr val="white"/>
                  </a:solidFill>
                </a:rPr>
                <a:t>decision-making</a:t>
              </a:r>
              <a:endParaRPr lang="pt-PT" sz="1600" dirty="0">
                <a:solidFill>
                  <a:prstClr val="white"/>
                </a:solidFill>
              </a:endParaRPr>
            </a:p>
          </p:txBody>
        </p:sp>
        <p:sp>
          <p:nvSpPr>
            <p:cNvPr id="28" name="Forma livre 27"/>
            <p:cNvSpPr/>
            <p:nvPr/>
          </p:nvSpPr>
          <p:spPr>
            <a:xfrm>
              <a:off x="2320357" y="5951252"/>
              <a:ext cx="4500000" cy="879664"/>
            </a:xfrm>
            <a:custGeom>
              <a:avLst/>
              <a:gdLst>
                <a:gd name="connsiteX0" fmla="*/ 0 w 4483890"/>
                <a:gd name="connsiteY0" fmla="*/ 148707 h 892224"/>
                <a:gd name="connsiteX1" fmla="*/ 43555 w 4483890"/>
                <a:gd name="connsiteY1" fmla="*/ 43555 h 892224"/>
                <a:gd name="connsiteX2" fmla="*/ 148707 w 4483890"/>
                <a:gd name="connsiteY2" fmla="*/ 0 h 892224"/>
                <a:gd name="connsiteX3" fmla="*/ 4335183 w 4483890"/>
                <a:gd name="connsiteY3" fmla="*/ 0 h 892224"/>
                <a:gd name="connsiteX4" fmla="*/ 4440335 w 4483890"/>
                <a:gd name="connsiteY4" fmla="*/ 43555 h 892224"/>
                <a:gd name="connsiteX5" fmla="*/ 4483890 w 4483890"/>
                <a:gd name="connsiteY5" fmla="*/ 148707 h 892224"/>
                <a:gd name="connsiteX6" fmla="*/ 4483890 w 4483890"/>
                <a:gd name="connsiteY6" fmla="*/ 743517 h 892224"/>
                <a:gd name="connsiteX7" fmla="*/ 4440335 w 4483890"/>
                <a:gd name="connsiteY7" fmla="*/ 848669 h 892224"/>
                <a:gd name="connsiteX8" fmla="*/ 4335183 w 4483890"/>
                <a:gd name="connsiteY8" fmla="*/ 892224 h 892224"/>
                <a:gd name="connsiteX9" fmla="*/ 148707 w 4483890"/>
                <a:gd name="connsiteY9" fmla="*/ 892224 h 892224"/>
                <a:gd name="connsiteX10" fmla="*/ 43555 w 4483890"/>
                <a:gd name="connsiteY10" fmla="*/ 848669 h 892224"/>
                <a:gd name="connsiteX11" fmla="*/ 0 w 4483890"/>
                <a:gd name="connsiteY11" fmla="*/ 743517 h 892224"/>
                <a:gd name="connsiteX12" fmla="*/ 0 w 4483890"/>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83890" h="892224">
                  <a:moveTo>
                    <a:pt x="0" y="148707"/>
                  </a:moveTo>
                  <a:cubicBezTo>
                    <a:pt x="0" y="109267"/>
                    <a:pt x="15667" y="71443"/>
                    <a:pt x="43555" y="43555"/>
                  </a:cubicBezTo>
                  <a:cubicBezTo>
                    <a:pt x="71443" y="15667"/>
                    <a:pt x="109267" y="0"/>
                    <a:pt x="148707" y="0"/>
                  </a:cubicBezTo>
                  <a:lnTo>
                    <a:pt x="4335183" y="0"/>
                  </a:lnTo>
                  <a:cubicBezTo>
                    <a:pt x="4374623" y="0"/>
                    <a:pt x="4412447" y="15667"/>
                    <a:pt x="4440335" y="43555"/>
                  </a:cubicBezTo>
                  <a:cubicBezTo>
                    <a:pt x="4468223" y="71443"/>
                    <a:pt x="4483890" y="109267"/>
                    <a:pt x="4483890" y="148707"/>
                  </a:cubicBezTo>
                  <a:lnTo>
                    <a:pt x="4483890" y="743517"/>
                  </a:lnTo>
                  <a:cubicBezTo>
                    <a:pt x="4483890" y="782957"/>
                    <a:pt x="4468223" y="820781"/>
                    <a:pt x="4440335" y="848669"/>
                  </a:cubicBezTo>
                  <a:cubicBezTo>
                    <a:pt x="4412447" y="876557"/>
                    <a:pt x="4374623" y="892224"/>
                    <a:pt x="4335183"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chemeClr val="tx1"/>
            </a:solidFill>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pt-PT" sz="1600" dirty="0" err="1" smtClean="0">
                  <a:solidFill>
                    <a:prstClr val="white"/>
                  </a:solidFill>
                </a:rPr>
                <a:t>Public</a:t>
              </a:r>
              <a:r>
                <a:rPr lang="pt-PT" sz="1600" dirty="0" smtClean="0">
                  <a:solidFill>
                    <a:prstClr val="white"/>
                  </a:solidFill>
                </a:rPr>
                <a:t> Policies</a:t>
              </a:r>
              <a:endParaRPr lang="pt-PT" sz="1600" dirty="0">
                <a:solidFill>
                  <a:prstClr val="white"/>
                </a:solidFill>
              </a:endParaRPr>
            </a:p>
          </p:txBody>
        </p:sp>
        <p:sp>
          <p:nvSpPr>
            <p:cNvPr id="29" name="Forma livre 28"/>
            <p:cNvSpPr/>
            <p:nvPr/>
          </p:nvSpPr>
          <p:spPr>
            <a:xfrm>
              <a:off x="179517" y="4606676"/>
              <a:ext cx="3960434" cy="1159557"/>
            </a:xfrm>
            <a:custGeom>
              <a:avLst/>
              <a:gdLst>
                <a:gd name="connsiteX0" fmla="*/ 0 w 3758565"/>
                <a:gd name="connsiteY0" fmla="*/ 148707 h 892224"/>
                <a:gd name="connsiteX1" fmla="*/ 43555 w 3758565"/>
                <a:gd name="connsiteY1" fmla="*/ 43555 h 892224"/>
                <a:gd name="connsiteX2" fmla="*/ 148707 w 3758565"/>
                <a:gd name="connsiteY2" fmla="*/ 0 h 892224"/>
                <a:gd name="connsiteX3" fmla="*/ 3609858 w 3758565"/>
                <a:gd name="connsiteY3" fmla="*/ 0 h 892224"/>
                <a:gd name="connsiteX4" fmla="*/ 3715010 w 3758565"/>
                <a:gd name="connsiteY4" fmla="*/ 43555 h 892224"/>
                <a:gd name="connsiteX5" fmla="*/ 3758565 w 3758565"/>
                <a:gd name="connsiteY5" fmla="*/ 148707 h 892224"/>
                <a:gd name="connsiteX6" fmla="*/ 3758565 w 3758565"/>
                <a:gd name="connsiteY6" fmla="*/ 743517 h 892224"/>
                <a:gd name="connsiteX7" fmla="*/ 3715010 w 3758565"/>
                <a:gd name="connsiteY7" fmla="*/ 848669 h 892224"/>
                <a:gd name="connsiteX8" fmla="*/ 3609858 w 3758565"/>
                <a:gd name="connsiteY8" fmla="*/ 892224 h 892224"/>
                <a:gd name="connsiteX9" fmla="*/ 148707 w 3758565"/>
                <a:gd name="connsiteY9" fmla="*/ 892224 h 892224"/>
                <a:gd name="connsiteX10" fmla="*/ 43555 w 3758565"/>
                <a:gd name="connsiteY10" fmla="*/ 848669 h 892224"/>
                <a:gd name="connsiteX11" fmla="*/ 0 w 3758565"/>
                <a:gd name="connsiteY11" fmla="*/ 743517 h 892224"/>
                <a:gd name="connsiteX12" fmla="*/ 0 w 3758565"/>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58565" h="892224">
                  <a:moveTo>
                    <a:pt x="0" y="148707"/>
                  </a:moveTo>
                  <a:cubicBezTo>
                    <a:pt x="0" y="109267"/>
                    <a:pt x="15667" y="71443"/>
                    <a:pt x="43555" y="43555"/>
                  </a:cubicBezTo>
                  <a:cubicBezTo>
                    <a:pt x="71443" y="15667"/>
                    <a:pt x="109267" y="0"/>
                    <a:pt x="148707" y="0"/>
                  </a:cubicBezTo>
                  <a:lnTo>
                    <a:pt x="3609858" y="0"/>
                  </a:lnTo>
                  <a:cubicBezTo>
                    <a:pt x="3649298" y="0"/>
                    <a:pt x="3687122" y="15667"/>
                    <a:pt x="3715010" y="43555"/>
                  </a:cubicBezTo>
                  <a:cubicBezTo>
                    <a:pt x="3742898" y="71443"/>
                    <a:pt x="3758565" y="109267"/>
                    <a:pt x="3758565" y="148707"/>
                  </a:cubicBezTo>
                  <a:lnTo>
                    <a:pt x="3758565" y="743517"/>
                  </a:lnTo>
                  <a:cubicBezTo>
                    <a:pt x="3758565" y="782957"/>
                    <a:pt x="3742898" y="820781"/>
                    <a:pt x="3715010" y="848669"/>
                  </a:cubicBezTo>
                  <a:cubicBezTo>
                    <a:pt x="3687122" y="876557"/>
                    <a:pt x="3649298" y="892224"/>
                    <a:pt x="3609858"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000099"/>
            </a:solidFill>
          </p:spPr>
          <p:style>
            <a:lnRef idx="2">
              <a:schemeClr val="lt1">
                <a:hueOff val="0"/>
                <a:satOff val="0"/>
                <a:lumOff val="0"/>
                <a:alphaOff val="0"/>
              </a:schemeClr>
            </a:lnRef>
            <a:fillRef idx="1">
              <a:schemeClr val="accent4">
                <a:hueOff val="-2790481"/>
                <a:satOff val="16812"/>
                <a:lumOff val="1348"/>
                <a:alphaOff val="0"/>
              </a:schemeClr>
            </a:fillRef>
            <a:effectRef idx="0">
              <a:schemeClr val="accent4">
                <a:hueOff val="-2790481"/>
                <a:satOff val="16812"/>
                <a:lumOff val="1348"/>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ts val="0"/>
                </a:spcAft>
              </a:pPr>
              <a:r>
                <a:rPr lang="en-US" sz="1600" dirty="0" smtClean="0">
                  <a:solidFill>
                    <a:prstClr val="white"/>
                  </a:solidFill>
                </a:rPr>
                <a:t>Regulation and implementation of laws,</a:t>
              </a:r>
            </a:p>
            <a:p>
              <a:pPr algn="ctr" defTabSz="622300" fontAlgn="auto">
                <a:lnSpc>
                  <a:spcPct val="90000"/>
                </a:lnSpc>
                <a:spcAft>
                  <a:spcPts val="0"/>
                </a:spcAft>
              </a:pPr>
              <a:r>
                <a:rPr lang="en-US" sz="1600" dirty="0" smtClean="0">
                  <a:solidFill>
                    <a:prstClr val="white"/>
                  </a:solidFill>
                </a:rPr>
                <a:t>Allocation of resources, </a:t>
              </a:r>
            </a:p>
            <a:p>
              <a:pPr algn="ctr" defTabSz="622300" fontAlgn="auto">
                <a:lnSpc>
                  <a:spcPct val="90000"/>
                </a:lnSpc>
                <a:spcAft>
                  <a:spcPts val="0"/>
                </a:spcAft>
              </a:pPr>
              <a:r>
                <a:rPr lang="en-US" sz="1600" dirty="0" smtClean="0">
                  <a:solidFill>
                    <a:prstClr val="white"/>
                  </a:solidFill>
                </a:rPr>
                <a:t>Restructuring of the system and means</a:t>
              </a:r>
              <a:endParaRPr lang="pt-PT" sz="1600" dirty="0">
                <a:solidFill>
                  <a:prstClr val="white"/>
                </a:solidFill>
              </a:endParaRPr>
            </a:p>
          </p:txBody>
        </p:sp>
        <p:sp>
          <p:nvSpPr>
            <p:cNvPr id="30" name="Forma livre 29"/>
            <p:cNvSpPr/>
            <p:nvPr/>
          </p:nvSpPr>
          <p:spPr>
            <a:xfrm>
              <a:off x="179799" y="3031332"/>
              <a:ext cx="2592000" cy="1159557"/>
            </a:xfrm>
            <a:custGeom>
              <a:avLst/>
              <a:gdLst>
                <a:gd name="connsiteX0" fmla="*/ 0 w 3036988"/>
                <a:gd name="connsiteY0" fmla="*/ 148707 h 892224"/>
                <a:gd name="connsiteX1" fmla="*/ 43555 w 3036988"/>
                <a:gd name="connsiteY1" fmla="*/ 43555 h 892224"/>
                <a:gd name="connsiteX2" fmla="*/ 148707 w 3036988"/>
                <a:gd name="connsiteY2" fmla="*/ 0 h 892224"/>
                <a:gd name="connsiteX3" fmla="*/ 2888281 w 3036988"/>
                <a:gd name="connsiteY3" fmla="*/ 0 h 892224"/>
                <a:gd name="connsiteX4" fmla="*/ 2993433 w 3036988"/>
                <a:gd name="connsiteY4" fmla="*/ 43555 h 892224"/>
                <a:gd name="connsiteX5" fmla="*/ 3036988 w 3036988"/>
                <a:gd name="connsiteY5" fmla="*/ 148707 h 892224"/>
                <a:gd name="connsiteX6" fmla="*/ 3036988 w 3036988"/>
                <a:gd name="connsiteY6" fmla="*/ 743517 h 892224"/>
                <a:gd name="connsiteX7" fmla="*/ 2993433 w 3036988"/>
                <a:gd name="connsiteY7" fmla="*/ 848669 h 892224"/>
                <a:gd name="connsiteX8" fmla="*/ 2888281 w 3036988"/>
                <a:gd name="connsiteY8" fmla="*/ 892224 h 892224"/>
                <a:gd name="connsiteX9" fmla="*/ 148707 w 3036988"/>
                <a:gd name="connsiteY9" fmla="*/ 892224 h 892224"/>
                <a:gd name="connsiteX10" fmla="*/ 43555 w 3036988"/>
                <a:gd name="connsiteY10" fmla="*/ 848669 h 892224"/>
                <a:gd name="connsiteX11" fmla="*/ 0 w 3036988"/>
                <a:gd name="connsiteY11" fmla="*/ 743517 h 892224"/>
                <a:gd name="connsiteX12" fmla="*/ 0 w 3036988"/>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36988" h="892224">
                  <a:moveTo>
                    <a:pt x="0" y="148707"/>
                  </a:moveTo>
                  <a:cubicBezTo>
                    <a:pt x="0" y="109267"/>
                    <a:pt x="15667" y="71443"/>
                    <a:pt x="43555" y="43555"/>
                  </a:cubicBezTo>
                  <a:cubicBezTo>
                    <a:pt x="71443" y="15667"/>
                    <a:pt x="109267" y="0"/>
                    <a:pt x="148707" y="0"/>
                  </a:cubicBezTo>
                  <a:lnTo>
                    <a:pt x="2888281" y="0"/>
                  </a:lnTo>
                  <a:cubicBezTo>
                    <a:pt x="2927721" y="0"/>
                    <a:pt x="2965545" y="15667"/>
                    <a:pt x="2993433" y="43555"/>
                  </a:cubicBezTo>
                  <a:cubicBezTo>
                    <a:pt x="3021321" y="71443"/>
                    <a:pt x="3036988" y="109267"/>
                    <a:pt x="3036988" y="148707"/>
                  </a:cubicBezTo>
                  <a:lnTo>
                    <a:pt x="3036988" y="743517"/>
                  </a:lnTo>
                  <a:cubicBezTo>
                    <a:pt x="3036988" y="782957"/>
                    <a:pt x="3021321" y="820781"/>
                    <a:pt x="2993433" y="848669"/>
                  </a:cubicBezTo>
                  <a:cubicBezTo>
                    <a:pt x="2965545" y="876557"/>
                    <a:pt x="2927721" y="892224"/>
                    <a:pt x="2888281"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0000CC"/>
            </a:solidFill>
          </p:spPr>
          <p:style>
            <a:lnRef idx="2">
              <a:schemeClr val="lt1">
                <a:hueOff val="0"/>
                <a:satOff val="0"/>
                <a:lumOff val="0"/>
                <a:alphaOff val="0"/>
              </a:schemeClr>
            </a:lnRef>
            <a:fillRef idx="1">
              <a:schemeClr val="accent4">
                <a:hueOff val="-3348577"/>
                <a:satOff val="20174"/>
                <a:lumOff val="1617"/>
                <a:alphaOff val="0"/>
              </a:schemeClr>
            </a:fillRef>
            <a:effectRef idx="0">
              <a:schemeClr val="accent4">
                <a:hueOff val="-3348577"/>
                <a:satOff val="20174"/>
                <a:lumOff val="1617"/>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ts val="0"/>
                </a:spcAft>
              </a:pPr>
              <a:r>
                <a:rPr lang="en-US" sz="1600" dirty="0" smtClean="0">
                  <a:solidFill>
                    <a:prstClr val="white"/>
                  </a:solidFill>
                </a:rPr>
                <a:t>Legal &amp; administrative practices,</a:t>
              </a:r>
            </a:p>
            <a:p>
              <a:pPr algn="ctr" defTabSz="622300" fontAlgn="auto">
                <a:lnSpc>
                  <a:spcPct val="90000"/>
                </a:lnSpc>
                <a:spcAft>
                  <a:spcPts val="0"/>
                </a:spcAft>
              </a:pPr>
              <a:r>
                <a:rPr lang="en-US" sz="1600" dirty="0" smtClean="0">
                  <a:solidFill>
                    <a:prstClr val="white"/>
                  </a:solidFill>
                </a:rPr>
                <a:t>Offer of activities, services and products</a:t>
              </a:r>
              <a:endParaRPr lang="pt-PT" sz="1600" dirty="0">
                <a:solidFill>
                  <a:prstClr val="white"/>
                </a:solidFill>
              </a:endParaRPr>
            </a:p>
          </p:txBody>
        </p:sp>
        <p:sp>
          <p:nvSpPr>
            <p:cNvPr id="31" name="Forma livre 30"/>
            <p:cNvSpPr/>
            <p:nvPr/>
          </p:nvSpPr>
          <p:spPr>
            <a:xfrm>
              <a:off x="179791" y="1592456"/>
              <a:ext cx="2520000" cy="999618"/>
            </a:xfrm>
            <a:custGeom>
              <a:avLst/>
              <a:gdLst>
                <a:gd name="connsiteX0" fmla="*/ 0 w 2258593"/>
                <a:gd name="connsiteY0" fmla="*/ 148707 h 892224"/>
                <a:gd name="connsiteX1" fmla="*/ 43555 w 2258593"/>
                <a:gd name="connsiteY1" fmla="*/ 43555 h 892224"/>
                <a:gd name="connsiteX2" fmla="*/ 148707 w 2258593"/>
                <a:gd name="connsiteY2" fmla="*/ 0 h 892224"/>
                <a:gd name="connsiteX3" fmla="*/ 2109886 w 2258593"/>
                <a:gd name="connsiteY3" fmla="*/ 0 h 892224"/>
                <a:gd name="connsiteX4" fmla="*/ 2215038 w 2258593"/>
                <a:gd name="connsiteY4" fmla="*/ 43555 h 892224"/>
                <a:gd name="connsiteX5" fmla="*/ 2258593 w 2258593"/>
                <a:gd name="connsiteY5" fmla="*/ 148707 h 892224"/>
                <a:gd name="connsiteX6" fmla="*/ 2258593 w 2258593"/>
                <a:gd name="connsiteY6" fmla="*/ 743517 h 892224"/>
                <a:gd name="connsiteX7" fmla="*/ 2215038 w 2258593"/>
                <a:gd name="connsiteY7" fmla="*/ 848669 h 892224"/>
                <a:gd name="connsiteX8" fmla="*/ 2109886 w 2258593"/>
                <a:gd name="connsiteY8" fmla="*/ 892224 h 892224"/>
                <a:gd name="connsiteX9" fmla="*/ 148707 w 2258593"/>
                <a:gd name="connsiteY9" fmla="*/ 892224 h 892224"/>
                <a:gd name="connsiteX10" fmla="*/ 43555 w 2258593"/>
                <a:gd name="connsiteY10" fmla="*/ 848669 h 892224"/>
                <a:gd name="connsiteX11" fmla="*/ 0 w 2258593"/>
                <a:gd name="connsiteY11" fmla="*/ 743517 h 892224"/>
                <a:gd name="connsiteX12" fmla="*/ 0 w 2258593"/>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8593" h="892224">
                  <a:moveTo>
                    <a:pt x="0" y="148707"/>
                  </a:moveTo>
                  <a:cubicBezTo>
                    <a:pt x="0" y="109267"/>
                    <a:pt x="15667" y="71443"/>
                    <a:pt x="43555" y="43555"/>
                  </a:cubicBezTo>
                  <a:cubicBezTo>
                    <a:pt x="71443" y="15667"/>
                    <a:pt x="109267" y="0"/>
                    <a:pt x="148707" y="0"/>
                  </a:cubicBezTo>
                  <a:lnTo>
                    <a:pt x="2109886" y="0"/>
                  </a:lnTo>
                  <a:cubicBezTo>
                    <a:pt x="2149326" y="0"/>
                    <a:pt x="2187150" y="15667"/>
                    <a:pt x="2215038" y="43555"/>
                  </a:cubicBezTo>
                  <a:cubicBezTo>
                    <a:pt x="2242926" y="71443"/>
                    <a:pt x="2258593" y="109267"/>
                    <a:pt x="2258593" y="148707"/>
                  </a:cubicBezTo>
                  <a:lnTo>
                    <a:pt x="2258593" y="743517"/>
                  </a:lnTo>
                  <a:cubicBezTo>
                    <a:pt x="2258593" y="782957"/>
                    <a:pt x="2242926" y="820781"/>
                    <a:pt x="2215038" y="848669"/>
                  </a:cubicBezTo>
                  <a:cubicBezTo>
                    <a:pt x="2187150" y="876557"/>
                    <a:pt x="2149326" y="892224"/>
                    <a:pt x="2109886"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0066FF"/>
            </a:solidFill>
          </p:spPr>
          <p:style>
            <a:lnRef idx="2">
              <a:schemeClr val="lt1">
                <a:hueOff val="0"/>
                <a:satOff val="0"/>
                <a:lumOff val="0"/>
                <a:alphaOff val="0"/>
              </a:schemeClr>
            </a:lnRef>
            <a:fillRef idx="1">
              <a:schemeClr val="accent4">
                <a:hueOff val="-3906673"/>
                <a:satOff val="23537"/>
                <a:lumOff val="1887"/>
                <a:alphaOff val="0"/>
              </a:schemeClr>
            </a:fillRef>
            <a:effectRef idx="0">
              <a:schemeClr val="accent4">
                <a:hueOff val="-3906673"/>
                <a:satOff val="23537"/>
                <a:lumOff val="1887"/>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en-US" sz="1600" dirty="0" smtClean="0">
                  <a:solidFill>
                    <a:prstClr val="white"/>
                  </a:solidFill>
                </a:rPr>
                <a:t>Changes in </a:t>
              </a:r>
            </a:p>
            <a:p>
              <a:pPr algn="ctr" defTabSz="622300" fontAlgn="auto">
                <a:lnSpc>
                  <a:spcPct val="90000"/>
                </a:lnSpc>
                <a:spcAft>
                  <a:spcPct val="35000"/>
                </a:spcAft>
              </a:pPr>
              <a:r>
                <a:rPr lang="en-US" sz="1600" dirty="0" smtClean="0">
                  <a:solidFill>
                    <a:prstClr val="white"/>
                  </a:solidFill>
                </a:rPr>
                <a:t>environments and behaviors</a:t>
              </a:r>
              <a:endParaRPr lang="pt-PT" sz="1600" dirty="0">
                <a:solidFill>
                  <a:prstClr val="white"/>
                </a:solidFill>
              </a:endParaRPr>
            </a:p>
          </p:txBody>
        </p:sp>
        <p:sp>
          <p:nvSpPr>
            <p:cNvPr id="32" name="Forma livre 31"/>
            <p:cNvSpPr/>
            <p:nvPr/>
          </p:nvSpPr>
          <p:spPr>
            <a:xfrm>
              <a:off x="179513" y="376548"/>
              <a:ext cx="2880318" cy="799694"/>
            </a:xfrm>
            <a:custGeom>
              <a:avLst/>
              <a:gdLst>
                <a:gd name="connsiteX0" fmla="*/ 0 w 2212269"/>
                <a:gd name="connsiteY0" fmla="*/ 148707 h 892224"/>
                <a:gd name="connsiteX1" fmla="*/ 43555 w 2212269"/>
                <a:gd name="connsiteY1" fmla="*/ 43555 h 892224"/>
                <a:gd name="connsiteX2" fmla="*/ 148707 w 2212269"/>
                <a:gd name="connsiteY2" fmla="*/ 0 h 892224"/>
                <a:gd name="connsiteX3" fmla="*/ 2063562 w 2212269"/>
                <a:gd name="connsiteY3" fmla="*/ 0 h 892224"/>
                <a:gd name="connsiteX4" fmla="*/ 2168714 w 2212269"/>
                <a:gd name="connsiteY4" fmla="*/ 43555 h 892224"/>
                <a:gd name="connsiteX5" fmla="*/ 2212269 w 2212269"/>
                <a:gd name="connsiteY5" fmla="*/ 148707 h 892224"/>
                <a:gd name="connsiteX6" fmla="*/ 2212269 w 2212269"/>
                <a:gd name="connsiteY6" fmla="*/ 743517 h 892224"/>
                <a:gd name="connsiteX7" fmla="*/ 2168714 w 2212269"/>
                <a:gd name="connsiteY7" fmla="*/ 848669 h 892224"/>
                <a:gd name="connsiteX8" fmla="*/ 2063562 w 2212269"/>
                <a:gd name="connsiteY8" fmla="*/ 892224 h 892224"/>
                <a:gd name="connsiteX9" fmla="*/ 148707 w 2212269"/>
                <a:gd name="connsiteY9" fmla="*/ 892224 h 892224"/>
                <a:gd name="connsiteX10" fmla="*/ 43555 w 2212269"/>
                <a:gd name="connsiteY10" fmla="*/ 848669 h 892224"/>
                <a:gd name="connsiteX11" fmla="*/ 0 w 2212269"/>
                <a:gd name="connsiteY11" fmla="*/ 743517 h 892224"/>
                <a:gd name="connsiteX12" fmla="*/ 0 w 2212269"/>
                <a:gd name="connsiteY12" fmla="*/ 148707 h 89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12269" h="892224">
                  <a:moveTo>
                    <a:pt x="0" y="148707"/>
                  </a:moveTo>
                  <a:cubicBezTo>
                    <a:pt x="0" y="109267"/>
                    <a:pt x="15667" y="71443"/>
                    <a:pt x="43555" y="43555"/>
                  </a:cubicBezTo>
                  <a:cubicBezTo>
                    <a:pt x="71443" y="15667"/>
                    <a:pt x="109267" y="0"/>
                    <a:pt x="148707" y="0"/>
                  </a:cubicBezTo>
                  <a:lnTo>
                    <a:pt x="2063562" y="0"/>
                  </a:lnTo>
                  <a:cubicBezTo>
                    <a:pt x="2103002" y="0"/>
                    <a:pt x="2140826" y="15667"/>
                    <a:pt x="2168714" y="43555"/>
                  </a:cubicBezTo>
                  <a:cubicBezTo>
                    <a:pt x="2196602" y="71443"/>
                    <a:pt x="2212269" y="109267"/>
                    <a:pt x="2212269" y="148707"/>
                  </a:cubicBezTo>
                  <a:lnTo>
                    <a:pt x="2212269" y="743517"/>
                  </a:lnTo>
                  <a:cubicBezTo>
                    <a:pt x="2212269" y="782957"/>
                    <a:pt x="2196602" y="820781"/>
                    <a:pt x="2168714" y="848669"/>
                  </a:cubicBezTo>
                  <a:cubicBezTo>
                    <a:pt x="2140826" y="876557"/>
                    <a:pt x="2103002" y="892224"/>
                    <a:pt x="2063562" y="892224"/>
                  </a:cubicBezTo>
                  <a:lnTo>
                    <a:pt x="148707" y="892224"/>
                  </a:lnTo>
                  <a:cubicBezTo>
                    <a:pt x="109267" y="892224"/>
                    <a:pt x="71443" y="876557"/>
                    <a:pt x="43555" y="848669"/>
                  </a:cubicBezTo>
                  <a:cubicBezTo>
                    <a:pt x="15667" y="820781"/>
                    <a:pt x="0" y="782957"/>
                    <a:pt x="0" y="743517"/>
                  </a:cubicBezTo>
                  <a:lnTo>
                    <a:pt x="0" y="148707"/>
                  </a:lnTo>
                  <a:close/>
                </a:path>
              </a:pathLst>
            </a:custGeom>
            <a:solidFill>
              <a:srgbClr val="3399FF"/>
            </a:solidFill>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txBody>
            <a:bodyPr spcFirstLastPara="0" vert="horz" wrap="square" lIns="96895" tIns="96895" rIns="96895" bIns="96895" numCol="1" spcCol="1270" anchor="ctr" anchorCtr="0">
              <a:noAutofit/>
            </a:bodyPr>
            <a:lstStyle/>
            <a:p>
              <a:pPr algn="ctr" defTabSz="622300" fontAlgn="auto">
                <a:lnSpc>
                  <a:spcPct val="90000"/>
                </a:lnSpc>
                <a:spcAft>
                  <a:spcPct val="35000"/>
                </a:spcAft>
              </a:pPr>
              <a:r>
                <a:rPr lang="pt-PT" sz="1600" dirty="0" err="1" smtClean="0">
                  <a:solidFill>
                    <a:prstClr val="white"/>
                  </a:solidFill>
                </a:rPr>
                <a:t>Health</a:t>
              </a:r>
              <a:r>
                <a:rPr lang="pt-PT" sz="1600" dirty="0" smtClean="0">
                  <a:solidFill>
                    <a:prstClr val="white"/>
                  </a:solidFill>
                </a:rPr>
                <a:t> </a:t>
              </a:r>
              <a:r>
                <a:rPr lang="pt-PT" sz="1600" dirty="0" err="1" smtClean="0">
                  <a:solidFill>
                    <a:prstClr val="white"/>
                  </a:solidFill>
                </a:rPr>
                <a:t>Outcomes</a:t>
              </a:r>
              <a:endParaRPr lang="pt-PT" sz="1600" dirty="0">
                <a:solidFill>
                  <a:prstClr val="white"/>
                </a:solidFill>
              </a:endParaRPr>
            </a:p>
          </p:txBody>
        </p:sp>
      </p:grpSp>
      <p:sp>
        <p:nvSpPr>
          <p:cNvPr id="35" name="CaixaDeTexto 34"/>
          <p:cNvSpPr txBox="1"/>
          <p:nvPr/>
        </p:nvSpPr>
        <p:spPr>
          <a:xfrm>
            <a:off x="-36511" y="5733256"/>
            <a:ext cx="2376263" cy="584775"/>
          </a:xfrm>
          <a:prstGeom prst="rect">
            <a:avLst/>
          </a:prstGeom>
          <a:noFill/>
        </p:spPr>
        <p:txBody>
          <a:bodyPr wrap="square" rtlCol="0">
            <a:spAutoFit/>
          </a:bodyPr>
          <a:lstStyle/>
          <a:p>
            <a:pPr fontAlgn="auto">
              <a:spcBef>
                <a:spcPts val="0"/>
              </a:spcBef>
              <a:spcAft>
                <a:spcPts val="0"/>
              </a:spcAft>
            </a:pPr>
            <a:r>
              <a:rPr lang="pt-PT" sz="1600" dirty="0" err="1" smtClean="0">
                <a:solidFill>
                  <a:srgbClr val="000099"/>
                </a:solidFill>
                <a:latin typeface="Calibri"/>
              </a:rPr>
              <a:t>Development</a:t>
            </a:r>
            <a:r>
              <a:rPr lang="pt-PT" sz="1600" dirty="0" smtClean="0">
                <a:solidFill>
                  <a:srgbClr val="000099"/>
                </a:solidFill>
                <a:latin typeface="Calibri"/>
              </a:rPr>
              <a:t> </a:t>
            </a:r>
          </a:p>
          <a:p>
            <a:pPr fontAlgn="auto">
              <a:spcBef>
                <a:spcPts val="0"/>
              </a:spcBef>
              <a:spcAft>
                <a:spcPts val="0"/>
              </a:spcAft>
            </a:pPr>
            <a:r>
              <a:rPr lang="pt-PT" sz="1600" dirty="0" err="1" smtClean="0">
                <a:solidFill>
                  <a:srgbClr val="000099"/>
                </a:solidFill>
                <a:latin typeface="Calibri"/>
              </a:rPr>
              <a:t>of</a:t>
            </a:r>
            <a:r>
              <a:rPr lang="pt-PT" sz="1600" dirty="0" smtClean="0">
                <a:solidFill>
                  <a:srgbClr val="000099"/>
                </a:solidFill>
                <a:latin typeface="Calibri"/>
              </a:rPr>
              <a:t>  </a:t>
            </a:r>
            <a:r>
              <a:rPr lang="pt-PT" sz="1600" dirty="0" err="1" smtClean="0">
                <a:solidFill>
                  <a:srgbClr val="000099"/>
                </a:solidFill>
                <a:latin typeface="Calibri"/>
              </a:rPr>
              <a:t>Public</a:t>
            </a:r>
            <a:r>
              <a:rPr lang="pt-PT" sz="1600" dirty="0" smtClean="0">
                <a:solidFill>
                  <a:srgbClr val="000099"/>
                </a:solidFill>
                <a:latin typeface="Calibri"/>
              </a:rPr>
              <a:t> Policies</a:t>
            </a:r>
            <a:endParaRPr lang="pt-PT" sz="1600" dirty="0">
              <a:solidFill>
                <a:srgbClr val="000099"/>
              </a:solidFill>
              <a:latin typeface="Calibri"/>
            </a:endParaRPr>
          </a:p>
        </p:txBody>
      </p:sp>
      <p:sp>
        <p:nvSpPr>
          <p:cNvPr id="36" name="CaixaDeTexto 35"/>
          <p:cNvSpPr txBox="1"/>
          <p:nvPr/>
        </p:nvSpPr>
        <p:spPr>
          <a:xfrm>
            <a:off x="6804249" y="5661248"/>
            <a:ext cx="2339752" cy="584775"/>
          </a:xfrm>
          <a:prstGeom prst="rect">
            <a:avLst/>
          </a:prstGeom>
          <a:noFill/>
        </p:spPr>
        <p:txBody>
          <a:bodyPr wrap="square" rtlCol="0">
            <a:spAutoFit/>
          </a:bodyPr>
          <a:lstStyle/>
          <a:p>
            <a:pPr algn="r" fontAlgn="auto">
              <a:spcBef>
                <a:spcPts val="0"/>
              </a:spcBef>
              <a:spcAft>
                <a:spcPts val="0"/>
              </a:spcAft>
            </a:pPr>
            <a:r>
              <a:rPr lang="pt-PT" sz="1600" dirty="0" err="1" smtClean="0">
                <a:solidFill>
                  <a:schemeClr val="accent4">
                    <a:lumMod val="50000"/>
                  </a:schemeClr>
                </a:solidFill>
                <a:latin typeface="Calibri"/>
              </a:rPr>
              <a:t>Political</a:t>
            </a:r>
            <a:r>
              <a:rPr lang="pt-PT" sz="1600" dirty="0" smtClean="0">
                <a:solidFill>
                  <a:schemeClr val="accent4">
                    <a:lumMod val="50000"/>
                  </a:schemeClr>
                </a:solidFill>
                <a:latin typeface="Calibri"/>
              </a:rPr>
              <a:t> </a:t>
            </a:r>
          </a:p>
          <a:p>
            <a:pPr algn="r" fontAlgn="auto">
              <a:spcBef>
                <a:spcPts val="0"/>
              </a:spcBef>
              <a:spcAft>
                <a:spcPts val="0"/>
              </a:spcAft>
            </a:pPr>
            <a:r>
              <a:rPr lang="pt-PT" sz="1600" dirty="0" err="1" smtClean="0">
                <a:solidFill>
                  <a:schemeClr val="accent4">
                    <a:lumMod val="50000"/>
                  </a:schemeClr>
                </a:solidFill>
                <a:latin typeface="Calibri"/>
              </a:rPr>
              <a:t>Activity</a:t>
            </a:r>
            <a:endParaRPr lang="pt-PT" sz="1600" dirty="0">
              <a:solidFill>
                <a:schemeClr val="accent4">
                  <a:lumMod val="50000"/>
                </a:schemeClr>
              </a:solidFill>
              <a:latin typeface="Calibri"/>
            </a:endParaRPr>
          </a:p>
        </p:txBody>
      </p:sp>
      <p:sp>
        <p:nvSpPr>
          <p:cNvPr id="20" name="Rectângulo 19"/>
          <p:cNvSpPr/>
          <p:nvPr/>
        </p:nvSpPr>
        <p:spPr>
          <a:xfrm>
            <a:off x="3491880" y="548680"/>
            <a:ext cx="2016224" cy="307777"/>
          </a:xfrm>
          <a:prstGeom prst="rect">
            <a:avLst/>
          </a:prstGeom>
        </p:spPr>
        <p:txBody>
          <a:bodyPr wrap="square">
            <a:spAutoFit/>
          </a:bodyPr>
          <a:lstStyle/>
          <a:p>
            <a:pPr algn="ctr" fontAlgn="auto">
              <a:spcBef>
                <a:spcPts val="0"/>
              </a:spcBef>
              <a:spcAft>
                <a:spcPts val="0"/>
              </a:spcAft>
            </a:pPr>
            <a:r>
              <a:rPr lang="pt-PT" sz="1400" b="0" dirty="0" smtClean="0">
                <a:solidFill>
                  <a:srgbClr val="C00000"/>
                </a:solidFill>
                <a:latin typeface="Calibri"/>
                <a:ea typeface="Arial Unicode MS" pitchFamily="34" charset="-128"/>
                <a:cs typeface="Arial" charset="0"/>
              </a:rPr>
              <a:t>Feedback &amp; </a:t>
            </a:r>
            <a:r>
              <a:rPr lang="pt-PT" sz="1400" b="0" dirty="0" err="1" smtClean="0">
                <a:solidFill>
                  <a:srgbClr val="C00000"/>
                </a:solidFill>
                <a:latin typeface="Calibri"/>
                <a:ea typeface="Arial Unicode MS" pitchFamily="34" charset="-128"/>
                <a:cs typeface="Arial" charset="0"/>
              </a:rPr>
              <a:t>Adjustments</a:t>
            </a:r>
            <a:endParaRPr lang="pt-PT" sz="1400" b="0" dirty="0">
              <a:solidFill>
                <a:srgbClr val="C00000"/>
              </a:solidFill>
              <a:latin typeface="Calibri"/>
              <a:ea typeface="Arial Unicode MS" pitchFamily="34" charset="-128"/>
              <a:cs typeface="Arial" charset="0"/>
            </a:endParaRPr>
          </a:p>
        </p:txBody>
      </p:sp>
      <p:sp>
        <p:nvSpPr>
          <p:cNvPr id="21" name="CaixaDeTexto 20"/>
          <p:cNvSpPr txBox="1"/>
          <p:nvPr/>
        </p:nvSpPr>
        <p:spPr>
          <a:xfrm>
            <a:off x="3162643" y="4554"/>
            <a:ext cx="2799100" cy="523220"/>
          </a:xfrm>
          <a:prstGeom prst="rect">
            <a:avLst/>
          </a:prstGeom>
          <a:noFill/>
        </p:spPr>
        <p:txBody>
          <a:bodyPr wrap="none" rtlCol="0">
            <a:spAutoFit/>
          </a:bodyPr>
          <a:lstStyle/>
          <a:p>
            <a:pPr algn="ctr" fontAlgn="auto">
              <a:spcBef>
                <a:spcPts val="0"/>
              </a:spcBef>
              <a:spcAft>
                <a:spcPts val="0"/>
              </a:spcAft>
            </a:pPr>
            <a:r>
              <a:rPr lang="en-US" sz="1400" dirty="0" smtClean="0">
                <a:solidFill>
                  <a:prstClr val="black"/>
                </a:solidFill>
                <a:latin typeface="Calibri"/>
              </a:rPr>
              <a:t>Logic Model* for Alcohol Policies &amp;</a:t>
            </a:r>
          </a:p>
          <a:p>
            <a:pPr algn="ctr" fontAlgn="auto">
              <a:spcBef>
                <a:spcPts val="0"/>
              </a:spcBef>
              <a:spcAft>
                <a:spcPts val="0"/>
              </a:spcAft>
            </a:pPr>
            <a:r>
              <a:rPr lang="en-US" sz="1400" dirty="0" smtClean="0">
                <a:solidFill>
                  <a:prstClr val="black"/>
                </a:solidFill>
                <a:latin typeface="Calibri"/>
              </a:rPr>
              <a:t>Policy Analysis Triangle </a:t>
            </a:r>
            <a:r>
              <a:rPr lang="pt-PT" sz="1400" dirty="0" smtClean="0">
                <a:solidFill>
                  <a:prstClr val="black"/>
                </a:solidFill>
                <a:latin typeface="Calibri"/>
              </a:rPr>
              <a:t>**</a:t>
            </a:r>
            <a:endParaRPr lang="pt-PT" sz="1400" dirty="0">
              <a:solidFill>
                <a:prstClr val="black"/>
              </a:solidFill>
              <a:latin typeface="Calibri"/>
            </a:endParaRPr>
          </a:p>
        </p:txBody>
      </p:sp>
      <p:sp>
        <p:nvSpPr>
          <p:cNvPr id="22" name="Rectângulo 21"/>
          <p:cNvSpPr/>
          <p:nvPr/>
        </p:nvSpPr>
        <p:spPr>
          <a:xfrm>
            <a:off x="107504" y="6381328"/>
            <a:ext cx="8928992" cy="461665"/>
          </a:xfrm>
          <a:prstGeom prst="rect">
            <a:avLst/>
          </a:prstGeom>
        </p:spPr>
        <p:txBody>
          <a:bodyPr wrap="square">
            <a:spAutoFit/>
          </a:bodyPr>
          <a:lstStyle/>
          <a:p>
            <a:pPr fontAlgn="auto">
              <a:spcBef>
                <a:spcPts val="0"/>
              </a:spcBef>
              <a:spcAft>
                <a:spcPts val="0"/>
              </a:spcAft>
            </a:pPr>
            <a:r>
              <a:rPr lang="pt-PT" sz="1200" b="0" dirty="0">
                <a:solidFill>
                  <a:prstClr val="black"/>
                </a:solidFill>
                <a:latin typeface="Calibri"/>
              </a:rPr>
              <a:t> *   </a:t>
            </a:r>
            <a:r>
              <a:rPr lang="pt-PT" sz="1200" b="0" dirty="0" err="1" smtClean="0">
                <a:solidFill>
                  <a:prstClr val="black"/>
                </a:solidFill>
                <a:latin typeface="Calibri"/>
              </a:rPr>
              <a:t>adapted</a:t>
            </a:r>
            <a:r>
              <a:rPr lang="pt-PT" sz="1200" b="0" dirty="0" smtClean="0">
                <a:solidFill>
                  <a:prstClr val="black"/>
                </a:solidFill>
                <a:latin typeface="Calibri"/>
              </a:rPr>
              <a:t> </a:t>
            </a:r>
            <a:r>
              <a:rPr lang="pt-PT" sz="1200" b="0" dirty="0" err="1" smtClean="0">
                <a:solidFill>
                  <a:prstClr val="black"/>
                </a:solidFill>
                <a:latin typeface="Calibri"/>
              </a:rPr>
              <a:t>from</a:t>
            </a:r>
            <a:r>
              <a:rPr lang="pt-PT" sz="1200" b="0" dirty="0" smtClean="0">
                <a:solidFill>
                  <a:prstClr val="black"/>
                </a:solidFill>
                <a:latin typeface="Calibri"/>
              </a:rPr>
              <a:t>: Rua</a:t>
            </a:r>
            <a:r>
              <a:rPr lang="pt-PT" sz="1200" b="0" dirty="0">
                <a:solidFill>
                  <a:prstClr val="black"/>
                </a:solidFill>
                <a:latin typeface="Calibri"/>
              </a:rPr>
              <a:t>, 2012; Cunha Filho </a:t>
            </a:r>
            <a:r>
              <a:rPr lang="pt-PT" sz="1200" b="0" i="1" dirty="0" err="1">
                <a:solidFill>
                  <a:prstClr val="black"/>
                </a:solidFill>
                <a:latin typeface="Calibri"/>
              </a:rPr>
              <a:t>et</a:t>
            </a:r>
            <a:r>
              <a:rPr lang="pt-PT" sz="1200" b="0" i="1" dirty="0">
                <a:solidFill>
                  <a:prstClr val="black"/>
                </a:solidFill>
                <a:latin typeface="Calibri"/>
              </a:rPr>
              <a:t> al</a:t>
            </a:r>
            <a:r>
              <a:rPr lang="pt-PT" sz="1200" b="0" dirty="0">
                <a:solidFill>
                  <a:prstClr val="black"/>
                </a:solidFill>
                <a:latin typeface="Calibri"/>
              </a:rPr>
              <a:t>., 2010; </a:t>
            </a:r>
            <a:r>
              <a:rPr lang="pt-PT" sz="1200" b="0" dirty="0" err="1">
                <a:solidFill>
                  <a:prstClr val="black"/>
                </a:solidFill>
                <a:latin typeface="Calibri"/>
              </a:rPr>
              <a:t>Burris</a:t>
            </a:r>
            <a:r>
              <a:rPr lang="pt-PT" sz="1200" b="0" dirty="0">
                <a:solidFill>
                  <a:prstClr val="black"/>
                </a:solidFill>
                <a:latin typeface="Calibri"/>
              </a:rPr>
              <a:t> </a:t>
            </a:r>
            <a:r>
              <a:rPr lang="pt-PT" sz="1200" b="0" i="1" dirty="0" err="1">
                <a:solidFill>
                  <a:prstClr val="black"/>
                </a:solidFill>
                <a:latin typeface="Calibri"/>
              </a:rPr>
              <a:t>et</a:t>
            </a:r>
            <a:r>
              <a:rPr lang="pt-PT" sz="1200" b="0" i="1" dirty="0">
                <a:solidFill>
                  <a:prstClr val="black"/>
                </a:solidFill>
                <a:latin typeface="Calibri"/>
              </a:rPr>
              <a:t> al</a:t>
            </a:r>
            <a:r>
              <a:rPr lang="pt-PT" sz="1200" b="0" dirty="0">
                <a:solidFill>
                  <a:prstClr val="black"/>
                </a:solidFill>
                <a:latin typeface="Calibri"/>
              </a:rPr>
              <a:t>., 2010; Fernandes, 2008; </a:t>
            </a:r>
            <a:r>
              <a:rPr lang="pt-PT" sz="1200" b="0" dirty="0" err="1">
                <a:solidFill>
                  <a:prstClr val="black"/>
                </a:solidFill>
                <a:latin typeface="Calibri"/>
              </a:rPr>
              <a:t>Buse</a:t>
            </a:r>
            <a:r>
              <a:rPr lang="pt-PT" sz="1200" b="0" dirty="0">
                <a:solidFill>
                  <a:prstClr val="black"/>
                </a:solidFill>
                <a:latin typeface="Calibri"/>
              </a:rPr>
              <a:t> </a:t>
            </a:r>
            <a:r>
              <a:rPr lang="pt-PT" sz="1200" b="0" i="1" dirty="0" err="1">
                <a:solidFill>
                  <a:prstClr val="black"/>
                </a:solidFill>
                <a:latin typeface="Calibri"/>
              </a:rPr>
              <a:t>et</a:t>
            </a:r>
            <a:r>
              <a:rPr lang="pt-PT" sz="1200" b="0" i="1" dirty="0">
                <a:solidFill>
                  <a:prstClr val="black"/>
                </a:solidFill>
                <a:latin typeface="Calibri"/>
              </a:rPr>
              <a:t> al</a:t>
            </a:r>
            <a:r>
              <a:rPr lang="pt-PT" sz="1200" b="0" dirty="0">
                <a:solidFill>
                  <a:prstClr val="black"/>
                </a:solidFill>
                <a:latin typeface="Calibri"/>
              </a:rPr>
              <a:t>., 2005.</a:t>
            </a:r>
          </a:p>
          <a:p>
            <a:pPr fontAlgn="auto">
              <a:spcBef>
                <a:spcPts val="0"/>
              </a:spcBef>
              <a:spcAft>
                <a:spcPts val="0"/>
              </a:spcAft>
            </a:pPr>
            <a:r>
              <a:rPr lang="pt-PT" sz="1200" b="0" dirty="0">
                <a:solidFill>
                  <a:prstClr val="black"/>
                </a:solidFill>
                <a:latin typeface="Calibri"/>
              </a:rPr>
              <a:t>**  </a:t>
            </a:r>
            <a:r>
              <a:rPr lang="pt-PT" sz="1200" b="0" dirty="0" err="1" smtClean="0">
                <a:solidFill>
                  <a:prstClr val="black"/>
                </a:solidFill>
                <a:latin typeface="Calibri"/>
              </a:rPr>
              <a:t>adapted</a:t>
            </a:r>
            <a:r>
              <a:rPr lang="pt-PT" sz="1200" b="0" dirty="0" smtClean="0">
                <a:solidFill>
                  <a:prstClr val="black"/>
                </a:solidFill>
                <a:latin typeface="Calibri"/>
              </a:rPr>
              <a:t> </a:t>
            </a:r>
            <a:r>
              <a:rPr lang="pt-PT" sz="1200" b="0" dirty="0" err="1" smtClean="0">
                <a:solidFill>
                  <a:prstClr val="black"/>
                </a:solidFill>
                <a:latin typeface="Calibri"/>
              </a:rPr>
              <a:t>from</a:t>
            </a:r>
            <a:r>
              <a:rPr lang="pt-PT" sz="1200" b="0" dirty="0" smtClean="0">
                <a:solidFill>
                  <a:prstClr val="black"/>
                </a:solidFill>
                <a:latin typeface="Calibri"/>
              </a:rPr>
              <a:t>: </a:t>
            </a:r>
            <a:r>
              <a:rPr lang="pt-PT" sz="1200" b="0" dirty="0">
                <a:solidFill>
                  <a:prstClr val="black"/>
                </a:solidFill>
                <a:latin typeface="Calibri"/>
              </a:rPr>
              <a:t>Walt e </a:t>
            </a:r>
            <a:r>
              <a:rPr lang="pt-PT" sz="1200" b="0" dirty="0" err="1">
                <a:solidFill>
                  <a:prstClr val="black"/>
                </a:solidFill>
                <a:latin typeface="Calibri"/>
              </a:rPr>
              <a:t>Gilson</a:t>
            </a:r>
            <a:r>
              <a:rPr lang="pt-PT" sz="1200" b="0" dirty="0">
                <a:solidFill>
                  <a:prstClr val="black"/>
                </a:solidFill>
                <a:latin typeface="Calibri"/>
              </a:rPr>
              <a:t>, 1994.</a:t>
            </a:r>
          </a:p>
        </p:txBody>
      </p:sp>
      <p:graphicFrame>
        <p:nvGraphicFramePr>
          <p:cNvPr id="40" name="Diagrama 39"/>
          <p:cNvGraphicFramePr/>
          <p:nvPr/>
        </p:nvGraphicFramePr>
        <p:xfrm>
          <a:off x="2483768" y="1196752"/>
          <a:ext cx="4176464" cy="302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5" name="Rectângulo 44"/>
          <p:cNvSpPr/>
          <p:nvPr/>
        </p:nvSpPr>
        <p:spPr>
          <a:xfrm>
            <a:off x="35496" y="24879"/>
            <a:ext cx="2664296" cy="307777"/>
          </a:xfrm>
          <a:prstGeom prst="rect">
            <a:avLst/>
          </a:prstGeom>
        </p:spPr>
        <p:txBody>
          <a:bodyPr wrap="square">
            <a:spAutoFit/>
          </a:bodyPr>
          <a:lstStyle/>
          <a:p>
            <a:r>
              <a:rPr lang="en-GB" sz="1400" i="1" dirty="0" smtClean="0">
                <a:solidFill>
                  <a:schemeClr val="tx1">
                    <a:lumMod val="65000"/>
                    <a:lumOff val="35000"/>
                  </a:schemeClr>
                </a:solidFill>
              </a:rPr>
              <a:t>Analysis</a:t>
            </a:r>
            <a:r>
              <a:rPr lang="pt-PT" sz="1400" i="1" dirty="0" smtClean="0">
                <a:solidFill>
                  <a:schemeClr val="tx1">
                    <a:lumMod val="65000"/>
                    <a:lumOff val="35000"/>
                  </a:schemeClr>
                </a:solidFill>
              </a:rPr>
              <a:t> </a:t>
            </a:r>
            <a:r>
              <a:rPr lang="pt-PT" sz="1400" i="1" dirty="0" err="1" smtClean="0">
                <a:solidFill>
                  <a:schemeClr val="tx1">
                    <a:lumMod val="65000"/>
                    <a:lumOff val="35000"/>
                  </a:schemeClr>
                </a:solidFill>
              </a:rPr>
              <a:t>Model</a:t>
            </a:r>
            <a:endParaRPr lang="pt-PT" sz="1400" i="1" dirty="0">
              <a:solidFill>
                <a:schemeClr val="tx1">
                  <a:lumMod val="65000"/>
                  <a:lumOff val="35000"/>
                </a:schemeClr>
              </a:solidFill>
            </a:endParaRPr>
          </a:p>
        </p:txBody>
      </p:sp>
      <p:sp>
        <p:nvSpPr>
          <p:cNvPr id="49" name="Seta circular 48"/>
          <p:cNvSpPr/>
          <p:nvPr/>
        </p:nvSpPr>
        <p:spPr>
          <a:xfrm>
            <a:off x="3635896" y="4077072"/>
            <a:ext cx="1800200" cy="1512168"/>
          </a:xfrm>
          <a:prstGeom prst="circularArrow">
            <a:avLst>
              <a:gd name="adj1" fmla="val 8606"/>
              <a:gd name="adj2" fmla="val 1515102"/>
              <a:gd name="adj3" fmla="val 8257084"/>
              <a:gd name="adj4" fmla="val 12052761"/>
              <a:gd name="adj5" fmla="val 189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ppt_w</p:attrName>
                                        </p:attrNameLst>
                                      </p:cBhvr>
                                      <p:tavLst>
                                        <p:tav tm="0">
                                          <p:val>
                                            <p:fltVal val="0"/>
                                          </p:val>
                                        </p:tav>
                                        <p:tav tm="100000">
                                          <p:val>
                                            <p:strVal val="#ppt_w"/>
                                          </p:val>
                                        </p:tav>
                                      </p:tavLst>
                                    </p:anim>
                                    <p:anim calcmode="lin" valueType="num">
                                      <p:cBhvr>
                                        <p:cTn id="8" dur="500" fill="hold"/>
                                        <p:tgtEl>
                                          <p:spTgt spid="49"/>
                                        </p:tgtEl>
                                        <p:attrNameLst>
                                          <p:attrName>ppt_h</p:attrName>
                                        </p:attrNameLst>
                                      </p:cBhvr>
                                      <p:tavLst>
                                        <p:tav tm="0">
                                          <p:val>
                                            <p:fltVal val="0"/>
                                          </p:val>
                                        </p:tav>
                                        <p:tav tm="100000">
                                          <p:val>
                                            <p:strVal val="#ppt_h"/>
                                          </p:val>
                                        </p:tav>
                                      </p:tavLst>
                                    </p:anim>
                                    <p:animEffect transition="in" filter="fade">
                                      <p:cBhvr>
                                        <p:cTn id="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Posição de Conteúdo 2"/>
          <p:cNvSpPr txBox="1">
            <a:spLocks/>
          </p:cNvSpPr>
          <p:nvPr/>
        </p:nvSpPr>
        <p:spPr>
          <a:xfrm>
            <a:off x="251520" y="1268760"/>
            <a:ext cx="8640960" cy="4824536"/>
          </a:xfrm>
          <a:prstGeom prst="rect">
            <a:avLst/>
          </a:prstGeom>
        </p:spPr>
        <p:txBody>
          <a:bodyPr>
            <a:noAutofit/>
          </a:bodyPr>
          <a:lstStyle/>
          <a:p>
            <a:pPr lvl="0" algn="just" defTabSz="457200" fontAlgn="auto">
              <a:lnSpc>
                <a:spcPct val="150000"/>
              </a:lnSpc>
              <a:spcBef>
                <a:spcPts val="600"/>
              </a:spcBef>
              <a:spcAft>
                <a:spcPts val="0"/>
              </a:spcAft>
              <a:defRPr/>
            </a:pPr>
            <a:r>
              <a:rPr lang="pt-PT" b="0" dirty="0" err="1" smtClean="0">
                <a:latin typeface="+mn-lt"/>
              </a:rPr>
              <a:t>Available</a:t>
            </a:r>
            <a:r>
              <a:rPr lang="pt-PT" b="0" dirty="0" smtClean="0">
                <a:latin typeface="+mn-lt"/>
              </a:rPr>
              <a:t> </a:t>
            </a:r>
            <a:r>
              <a:rPr lang="pt-PT" b="0" dirty="0" err="1" smtClean="0">
                <a:latin typeface="+mn-lt"/>
              </a:rPr>
              <a:t>sources</a:t>
            </a:r>
            <a:r>
              <a:rPr lang="pt-PT" b="0" dirty="0" smtClean="0">
                <a:latin typeface="+mn-lt"/>
              </a:rPr>
              <a:t> </a:t>
            </a:r>
            <a:r>
              <a:rPr lang="pt-PT" b="0" dirty="0" err="1" smtClean="0">
                <a:latin typeface="+mn-lt"/>
              </a:rPr>
              <a:t>of</a:t>
            </a:r>
            <a:r>
              <a:rPr lang="pt-PT" b="0" dirty="0" smtClean="0">
                <a:latin typeface="+mn-lt"/>
              </a:rPr>
              <a:t> </a:t>
            </a:r>
            <a:r>
              <a:rPr lang="pt-PT" b="0" dirty="0" err="1" smtClean="0">
                <a:latin typeface="+mn-lt"/>
              </a:rPr>
              <a:t>information</a:t>
            </a:r>
            <a:r>
              <a:rPr lang="pt-PT" b="0" dirty="0" smtClean="0">
                <a:latin typeface="+mn-lt"/>
              </a:rPr>
              <a:t>:</a:t>
            </a:r>
          </a:p>
          <a:p>
            <a:pPr marL="180975" lvl="0" indent="-180975" algn="just" defTabSz="457200" fontAlgn="auto">
              <a:spcBef>
                <a:spcPts val="600"/>
              </a:spcBef>
              <a:spcAft>
                <a:spcPts val="0"/>
              </a:spcAft>
              <a:buFont typeface="Arial" pitchFamily="34" charset="0"/>
              <a:buChar char="•"/>
              <a:defRPr/>
            </a:pPr>
            <a:r>
              <a:rPr lang="pt-PT" sz="1400" b="0" dirty="0" smtClean="0">
                <a:latin typeface="+mn-lt"/>
              </a:rPr>
              <a:t>Records - </a:t>
            </a:r>
            <a:r>
              <a:rPr lang="pt-PT" sz="1400" b="0" dirty="0" err="1" smtClean="0">
                <a:latin typeface="+mn-lt"/>
              </a:rPr>
              <a:t>Health</a:t>
            </a:r>
            <a:r>
              <a:rPr lang="pt-PT" sz="1400" b="0" dirty="0" smtClean="0">
                <a:latin typeface="+mn-lt"/>
              </a:rPr>
              <a:t> </a:t>
            </a:r>
            <a:r>
              <a:rPr lang="pt-PT" sz="1400" b="0" dirty="0" err="1" smtClean="0">
                <a:latin typeface="+mn-lt"/>
              </a:rPr>
              <a:t>surveys</a:t>
            </a:r>
            <a:r>
              <a:rPr lang="pt-PT" sz="1400" b="0" dirty="0" smtClean="0">
                <a:latin typeface="+mn-lt"/>
              </a:rPr>
              <a:t> </a:t>
            </a:r>
            <a:r>
              <a:rPr lang="pt-PT" sz="1400" b="0" dirty="0" err="1" smtClean="0">
                <a:latin typeface="+mn-lt"/>
              </a:rPr>
              <a:t>and</a:t>
            </a:r>
            <a:r>
              <a:rPr lang="pt-PT" sz="1400" b="0" dirty="0" smtClean="0">
                <a:latin typeface="+mn-lt"/>
              </a:rPr>
              <a:t> </a:t>
            </a:r>
            <a:r>
              <a:rPr lang="pt-PT" sz="1400" b="0" dirty="0" err="1" smtClean="0">
                <a:latin typeface="+mn-lt"/>
              </a:rPr>
              <a:t>epidemiological</a:t>
            </a:r>
            <a:r>
              <a:rPr lang="pt-PT" sz="1400" b="0" dirty="0" smtClean="0">
                <a:latin typeface="+mn-lt"/>
              </a:rPr>
              <a:t> </a:t>
            </a:r>
            <a:r>
              <a:rPr lang="pt-PT" sz="1400" b="0" dirty="0" err="1" smtClean="0">
                <a:latin typeface="+mn-lt"/>
              </a:rPr>
              <a:t>databases</a:t>
            </a:r>
            <a:r>
              <a:rPr lang="pt-PT" sz="1400" b="0" dirty="0" smtClean="0">
                <a:latin typeface="+mn-lt"/>
              </a:rPr>
              <a:t> (</a:t>
            </a:r>
            <a:r>
              <a:rPr lang="pt-PT" sz="1400" b="0" dirty="0" smtClean="0">
                <a:sym typeface="Symbol"/>
              </a:rPr>
              <a:t> </a:t>
            </a:r>
            <a:r>
              <a:rPr lang="pt-PT" sz="1400" b="0" dirty="0" smtClean="0">
                <a:latin typeface="+mn-lt"/>
              </a:rPr>
              <a:t>9)</a:t>
            </a:r>
          </a:p>
          <a:p>
            <a:pPr marL="180975" lvl="0" indent="-180975" algn="just" defTabSz="457200" fontAlgn="auto">
              <a:spcBef>
                <a:spcPts val="600"/>
              </a:spcBef>
              <a:spcAft>
                <a:spcPts val="0"/>
              </a:spcAft>
              <a:buFont typeface="Arial" pitchFamily="34" charset="0"/>
              <a:buChar char="•"/>
              <a:defRPr/>
            </a:pPr>
            <a:r>
              <a:rPr lang="pt-PT" sz="1400" b="0" dirty="0" err="1" smtClean="0">
                <a:latin typeface="+mn-lt"/>
              </a:rPr>
              <a:t>Public</a:t>
            </a:r>
            <a:r>
              <a:rPr lang="pt-PT" sz="1400" b="0" dirty="0" smtClean="0">
                <a:latin typeface="+mn-lt"/>
              </a:rPr>
              <a:t> </a:t>
            </a:r>
            <a:r>
              <a:rPr lang="pt-PT" sz="1400" b="0" dirty="0" err="1" smtClean="0">
                <a:latin typeface="+mn-lt"/>
              </a:rPr>
              <a:t>documents</a:t>
            </a:r>
            <a:r>
              <a:rPr lang="pt-PT" sz="1400" b="0" dirty="0" smtClean="0">
                <a:latin typeface="+mn-lt"/>
              </a:rPr>
              <a:t> </a:t>
            </a:r>
            <a:r>
              <a:rPr lang="pt-PT" sz="1400" b="0" dirty="0" err="1" smtClean="0">
                <a:latin typeface="+mn-lt"/>
              </a:rPr>
              <a:t>that</a:t>
            </a:r>
            <a:r>
              <a:rPr lang="pt-PT" sz="1400" b="0" dirty="0" smtClean="0">
                <a:latin typeface="+mn-lt"/>
              </a:rPr>
              <a:t> </a:t>
            </a:r>
            <a:r>
              <a:rPr lang="pt-PT" sz="1400" b="0" dirty="0" err="1" smtClean="0">
                <a:latin typeface="+mn-lt"/>
              </a:rPr>
              <a:t>frame</a:t>
            </a:r>
            <a:r>
              <a:rPr lang="pt-PT" sz="1400" b="0" dirty="0" smtClean="0">
                <a:latin typeface="+mn-lt"/>
              </a:rPr>
              <a:t> EU </a:t>
            </a:r>
            <a:r>
              <a:rPr lang="pt-PT" sz="1400" b="0" dirty="0" err="1" smtClean="0">
                <a:latin typeface="+mn-lt"/>
              </a:rPr>
              <a:t>and</a:t>
            </a:r>
            <a:r>
              <a:rPr lang="pt-PT" sz="1400" b="0" dirty="0" smtClean="0">
                <a:latin typeface="+mn-lt"/>
              </a:rPr>
              <a:t> portuguese </a:t>
            </a:r>
            <a:r>
              <a:rPr lang="pt-PT" sz="1400" b="0" dirty="0" err="1" smtClean="0">
                <a:latin typeface="+mn-lt"/>
              </a:rPr>
              <a:t>alcohol</a:t>
            </a:r>
            <a:r>
              <a:rPr lang="pt-PT" sz="1400" b="0" dirty="0" smtClean="0">
                <a:latin typeface="+mn-lt"/>
              </a:rPr>
              <a:t> policies </a:t>
            </a:r>
            <a:r>
              <a:rPr lang="pt-PT" sz="1400" b="0" dirty="0" err="1" smtClean="0">
                <a:latin typeface="+mn-lt"/>
              </a:rPr>
              <a:t>and</a:t>
            </a:r>
            <a:r>
              <a:rPr lang="pt-PT" sz="1400" b="0" dirty="0" smtClean="0">
                <a:latin typeface="+mn-lt"/>
              </a:rPr>
              <a:t> </a:t>
            </a:r>
            <a:r>
              <a:rPr lang="pt-PT" sz="1400" b="0" dirty="0" err="1" smtClean="0">
                <a:latin typeface="+mn-lt"/>
              </a:rPr>
              <a:t>national</a:t>
            </a:r>
            <a:r>
              <a:rPr lang="pt-PT" sz="1400" b="0" dirty="0" smtClean="0">
                <a:latin typeface="+mn-lt"/>
              </a:rPr>
              <a:t> </a:t>
            </a:r>
            <a:r>
              <a:rPr lang="pt-PT" sz="1400" b="0" dirty="0" err="1" smtClean="0">
                <a:latin typeface="+mn-lt"/>
              </a:rPr>
              <a:t>legislation</a:t>
            </a:r>
            <a:r>
              <a:rPr lang="pt-PT" sz="1400" b="0" dirty="0" smtClean="0">
                <a:latin typeface="+mn-lt"/>
              </a:rPr>
              <a:t> </a:t>
            </a:r>
            <a:r>
              <a:rPr lang="pt-PT" sz="1400" b="0" dirty="0" err="1" smtClean="0">
                <a:latin typeface="+mn-lt"/>
              </a:rPr>
              <a:t>and</a:t>
            </a:r>
            <a:r>
              <a:rPr lang="pt-PT" sz="1400" b="0" dirty="0" smtClean="0">
                <a:latin typeface="+mn-lt"/>
              </a:rPr>
              <a:t> records </a:t>
            </a:r>
            <a:r>
              <a:rPr lang="pt-PT" sz="1400" b="0" dirty="0" err="1" smtClean="0">
                <a:latin typeface="+mn-lt"/>
              </a:rPr>
              <a:t>of</a:t>
            </a:r>
            <a:r>
              <a:rPr lang="pt-PT" sz="1400" b="0" dirty="0" smtClean="0">
                <a:latin typeface="+mn-lt"/>
              </a:rPr>
              <a:t> </a:t>
            </a:r>
            <a:r>
              <a:rPr lang="pt-PT" sz="1400" b="0" dirty="0" err="1" smtClean="0">
                <a:latin typeface="+mn-lt"/>
              </a:rPr>
              <a:t>governance</a:t>
            </a:r>
            <a:r>
              <a:rPr lang="pt-PT" sz="1400" b="0" dirty="0" smtClean="0">
                <a:latin typeface="+mn-lt"/>
              </a:rPr>
              <a:t> legal </a:t>
            </a:r>
            <a:r>
              <a:rPr lang="pt-PT" sz="1400" b="0" dirty="0" err="1" smtClean="0">
                <a:latin typeface="+mn-lt"/>
              </a:rPr>
              <a:t>practices</a:t>
            </a:r>
            <a:r>
              <a:rPr lang="pt-PT" sz="1400" b="0" dirty="0" smtClean="0">
                <a:latin typeface="+mn-lt"/>
              </a:rPr>
              <a:t> (</a:t>
            </a:r>
            <a:r>
              <a:rPr lang="pt-PT" sz="1400" b="0" dirty="0" err="1" smtClean="0">
                <a:latin typeface="+mn-lt"/>
              </a:rPr>
              <a:t>WHO</a:t>
            </a:r>
            <a:r>
              <a:rPr lang="pt-PT" sz="1400" b="0" dirty="0" smtClean="0">
                <a:latin typeface="+mn-lt"/>
              </a:rPr>
              <a:t>, EU, </a:t>
            </a:r>
            <a:r>
              <a:rPr lang="pt-PT" sz="1400" b="0" dirty="0" err="1" smtClean="0">
                <a:latin typeface="+mn-lt"/>
              </a:rPr>
              <a:t>EC</a:t>
            </a:r>
            <a:r>
              <a:rPr lang="pt-PT" sz="1400" b="0" dirty="0" smtClean="0">
                <a:latin typeface="+mn-lt"/>
              </a:rPr>
              <a:t>, EP, AR, </a:t>
            </a:r>
            <a:r>
              <a:rPr lang="pt-PT" sz="1400" b="0" dirty="0" err="1" smtClean="0">
                <a:latin typeface="+mn-lt"/>
              </a:rPr>
              <a:t>PCM</a:t>
            </a:r>
            <a:r>
              <a:rPr lang="pt-PT" sz="1400" b="0" dirty="0" smtClean="0">
                <a:latin typeface="+mn-lt"/>
              </a:rPr>
              <a:t>, MS: DGS, IDT, SICAD, </a:t>
            </a:r>
            <a:r>
              <a:rPr lang="pt-PT" sz="1400" b="0" dirty="0" err="1" smtClean="0">
                <a:latin typeface="+mn-lt"/>
              </a:rPr>
              <a:t>INSA</a:t>
            </a:r>
            <a:r>
              <a:rPr lang="pt-PT" sz="1400" b="0" dirty="0" smtClean="0">
                <a:latin typeface="+mn-lt"/>
              </a:rPr>
              <a:t>, </a:t>
            </a:r>
            <a:r>
              <a:rPr lang="pt-PT" sz="1400" b="0" dirty="0" err="1" smtClean="0">
                <a:latin typeface="+mn-lt"/>
              </a:rPr>
              <a:t>MF</a:t>
            </a:r>
            <a:r>
              <a:rPr lang="pt-PT" sz="1400" b="0" dirty="0" smtClean="0">
                <a:latin typeface="+mn-lt"/>
              </a:rPr>
              <a:t>, MAI, INE, </a:t>
            </a:r>
            <a:r>
              <a:rPr lang="pt-PT" sz="1400" b="0" dirty="0" err="1" smtClean="0">
                <a:latin typeface="+mn-lt"/>
              </a:rPr>
              <a:t>etc</a:t>
            </a:r>
            <a:r>
              <a:rPr lang="pt-PT" sz="1400" b="0" dirty="0" smtClean="0">
                <a:latin typeface="+mn-lt"/>
              </a:rPr>
              <a:t> ...) </a:t>
            </a:r>
            <a:r>
              <a:rPr lang="pt-PT" sz="1400" b="0" dirty="0" smtClean="0"/>
              <a:t>(</a:t>
            </a:r>
            <a:r>
              <a:rPr lang="pt-PT" sz="1400" b="0" dirty="0" smtClean="0">
                <a:sym typeface="Symbol"/>
              </a:rPr>
              <a:t> 60</a:t>
            </a:r>
            <a:r>
              <a:rPr lang="pt-PT" sz="1400" b="0" dirty="0" smtClean="0"/>
              <a:t>) </a:t>
            </a:r>
            <a:endParaRPr lang="pt-PT" sz="1400" b="0" dirty="0" smtClean="0">
              <a:latin typeface="+mn-lt"/>
            </a:endParaRPr>
          </a:p>
          <a:p>
            <a:pPr marL="180975" lvl="0" indent="-180975" algn="just" defTabSz="457200" fontAlgn="auto">
              <a:spcBef>
                <a:spcPts val="600"/>
              </a:spcBef>
              <a:spcAft>
                <a:spcPts val="0"/>
              </a:spcAft>
              <a:buFont typeface="Arial" pitchFamily="34" charset="0"/>
              <a:buChar char="•"/>
              <a:defRPr/>
            </a:pPr>
            <a:r>
              <a:rPr lang="pt-PT" sz="1400" b="0" dirty="0" err="1" smtClean="0">
                <a:latin typeface="+mn-lt"/>
              </a:rPr>
              <a:t>Working</a:t>
            </a:r>
            <a:r>
              <a:rPr lang="pt-PT" sz="1400" b="0" dirty="0" smtClean="0">
                <a:latin typeface="+mn-lt"/>
              </a:rPr>
              <a:t> </a:t>
            </a:r>
            <a:r>
              <a:rPr lang="pt-PT" sz="1400" b="0" dirty="0" err="1" smtClean="0">
                <a:latin typeface="+mn-lt"/>
              </a:rPr>
              <a:t>documents</a:t>
            </a:r>
            <a:r>
              <a:rPr lang="pt-PT" sz="1400" b="0" dirty="0" smtClean="0">
                <a:latin typeface="+mn-lt"/>
              </a:rPr>
              <a:t> </a:t>
            </a:r>
            <a:r>
              <a:rPr lang="pt-PT" sz="1400" b="0" dirty="0" err="1" smtClean="0">
                <a:latin typeface="+mn-lt"/>
              </a:rPr>
              <a:t>produced</a:t>
            </a:r>
            <a:r>
              <a:rPr lang="pt-PT" sz="1400" b="0" dirty="0" smtClean="0">
                <a:latin typeface="+mn-lt"/>
              </a:rPr>
              <a:t> </a:t>
            </a:r>
            <a:r>
              <a:rPr lang="pt-PT" sz="1400" b="0" dirty="0" err="1" smtClean="0">
                <a:latin typeface="+mn-lt"/>
              </a:rPr>
              <a:t>by</a:t>
            </a:r>
            <a:r>
              <a:rPr lang="pt-PT" sz="1400" b="0" dirty="0" smtClean="0">
                <a:latin typeface="+mn-lt"/>
              </a:rPr>
              <a:t> </a:t>
            </a:r>
            <a:r>
              <a:rPr lang="pt-PT" sz="1400" b="0" dirty="0" err="1" smtClean="0">
                <a:latin typeface="+mn-lt"/>
              </a:rPr>
              <a:t>the</a:t>
            </a:r>
            <a:r>
              <a:rPr lang="pt-PT" sz="1400" b="0" dirty="0" smtClean="0">
                <a:latin typeface="+mn-lt"/>
              </a:rPr>
              <a:t> </a:t>
            </a:r>
            <a:r>
              <a:rPr lang="pt-PT" sz="1400" b="0" dirty="0" err="1" smtClean="0">
                <a:latin typeface="+mn-lt"/>
              </a:rPr>
              <a:t>public</a:t>
            </a:r>
            <a:r>
              <a:rPr lang="pt-PT" sz="1400" b="0" dirty="0" smtClean="0">
                <a:latin typeface="+mn-lt"/>
              </a:rPr>
              <a:t> </a:t>
            </a:r>
            <a:r>
              <a:rPr lang="pt-PT" sz="1400" b="0" dirty="0" err="1" smtClean="0">
                <a:latin typeface="+mn-lt"/>
              </a:rPr>
              <a:t>health</a:t>
            </a:r>
            <a:r>
              <a:rPr lang="pt-PT" sz="1400" b="0" dirty="0" smtClean="0">
                <a:latin typeface="+mn-lt"/>
              </a:rPr>
              <a:t> </a:t>
            </a:r>
            <a:r>
              <a:rPr lang="pt-PT" sz="1400" b="0" dirty="0" err="1" smtClean="0">
                <a:latin typeface="+mn-lt"/>
              </a:rPr>
              <a:t>administration</a:t>
            </a:r>
            <a:r>
              <a:rPr lang="pt-PT" sz="1400" b="0" dirty="0" smtClean="0">
                <a:latin typeface="+mn-lt"/>
              </a:rPr>
              <a:t> (MS: DGS, IDT, SICAD, FNAS, </a:t>
            </a:r>
            <a:r>
              <a:rPr lang="pt-PT" sz="1400" b="0" dirty="0" err="1" smtClean="0">
                <a:latin typeface="+mn-lt"/>
              </a:rPr>
              <a:t>etc</a:t>
            </a:r>
            <a:r>
              <a:rPr lang="pt-PT" sz="1400" b="0" dirty="0" smtClean="0">
                <a:latin typeface="+mn-lt"/>
              </a:rPr>
              <a:t> ...) (</a:t>
            </a:r>
            <a:r>
              <a:rPr lang="pt-PT" sz="1400" b="0" dirty="0" smtClean="0">
                <a:sym typeface="Symbol"/>
              </a:rPr>
              <a:t> 400</a:t>
            </a:r>
            <a:r>
              <a:rPr lang="pt-PT" sz="1400" b="0" dirty="0" smtClean="0"/>
              <a:t>) </a:t>
            </a:r>
            <a:endParaRPr lang="pt-PT" sz="1400" b="0" dirty="0" smtClean="0">
              <a:latin typeface="+mn-lt"/>
            </a:endParaRPr>
          </a:p>
          <a:p>
            <a:pPr marL="180975" lvl="0" indent="-180975" algn="just" defTabSz="457200" fontAlgn="auto">
              <a:spcBef>
                <a:spcPts val="600"/>
              </a:spcBef>
              <a:spcAft>
                <a:spcPts val="0"/>
              </a:spcAft>
              <a:buFont typeface="Arial" pitchFamily="34" charset="0"/>
              <a:buChar char="•"/>
              <a:defRPr/>
            </a:pPr>
            <a:r>
              <a:rPr lang="pt-PT" sz="1400" b="0" dirty="0" smtClean="0">
                <a:latin typeface="+mn-lt"/>
              </a:rPr>
              <a:t>Media </a:t>
            </a:r>
            <a:r>
              <a:rPr lang="pt-PT" sz="1400" b="0" dirty="0" err="1" smtClean="0">
                <a:latin typeface="+mn-lt"/>
              </a:rPr>
              <a:t>documents</a:t>
            </a:r>
            <a:r>
              <a:rPr lang="pt-PT" sz="1400" b="0" dirty="0" smtClean="0">
                <a:latin typeface="+mn-lt"/>
              </a:rPr>
              <a:t> - general media </a:t>
            </a:r>
            <a:r>
              <a:rPr lang="pt-PT" sz="1400" b="0" dirty="0" err="1" smtClean="0">
                <a:latin typeface="+mn-lt"/>
              </a:rPr>
              <a:t>articles</a:t>
            </a:r>
            <a:r>
              <a:rPr lang="pt-PT" sz="1400" b="0" dirty="0" smtClean="0">
                <a:latin typeface="+mn-lt"/>
              </a:rPr>
              <a:t> in media </a:t>
            </a:r>
            <a:r>
              <a:rPr lang="pt-PT" sz="1400" b="0" dirty="0" err="1" smtClean="0">
                <a:latin typeface="+mn-lt"/>
              </a:rPr>
              <a:t>clipping</a:t>
            </a:r>
            <a:r>
              <a:rPr lang="pt-PT" sz="1400" b="0" dirty="0" smtClean="0">
                <a:latin typeface="+mn-lt"/>
              </a:rPr>
              <a:t> </a:t>
            </a:r>
            <a:r>
              <a:rPr lang="pt-PT" sz="1400" b="0" dirty="0" err="1" smtClean="0">
                <a:latin typeface="+mn-lt"/>
              </a:rPr>
              <a:t>database</a:t>
            </a:r>
            <a:r>
              <a:rPr lang="pt-PT" sz="1400" b="0" dirty="0" smtClean="0">
                <a:latin typeface="+mn-lt"/>
              </a:rPr>
              <a:t> (</a:t>
            </a:r>
            <a:r>
              <a:rPr lang="pt-PT" sz="1400" b="0" dirty="0" smtClean="0">
                <a:sym typeface="Symbol"/>
              </a:rPr>
              <a:t> </a:t>
            </a:r>
            <a:r>
              <a:rPr lang="pt-PT" sz="1400" b="0" dirty="0" smtClean="0">
                <a:latin typeface="+mn-lt"/>
              </a:rPr>
              <a:t>5.838/133.102) </a:t>
            </a:r>
            <a:r>
              <a:rPr lang="pt-PT" sz="1400" b="0" dirty="0" err="1" smtClean="0">
                <a:latin typeface="+mn-lt"/>
              </a:rPr>
              <a:t>and</a:t>
            </a:r>
            <a:r>
              <a:rPr lang="pt-PT" sz="1400" b="0" dirty="0" smtClean="0">
                <a:latin typeface="+mn-lt"/>
              </a:rPr>
              <a:t> </a:t>
            </a:r>
            <a:r>
              <a:rPr lang="pt-PT" sz="1400" b="0" dirty="0" err="1" smtClean="0">
                <a:latin typeface="+mn-lt"/>
              </a:rPr>
              <a:t>specialized</a:t>
            </a:r>
            <a:r>
              <a:rPr lang="pt-PT" sz="1400" b="0" dirty="0" smtClean="0">
                <a:latin typeface="+mn-lt"/>
              </a:rPr>
              <a:t> media </a:t>
            </a:r>
            <a:r>
              <a:rPr lang="pt-PT" sz="1400" b="0" dirty="0" err="1" smtClean="0">
                <a:latin typeface="+mn-lt"/>
              </a:rPr>
              <a:t>articles</a:t>
            </a:r>
            <a:r>
              <a:rPr lang="pt-PT" sz="1400" b="0" dirty="0" smtClean="0">
                <a:latin typeface="+mn-lt"/>
              </a:rPr>
              <a:t>  in digital on-line </a:t>
            </a:r>
            <a:r>
              <a:rPr lang="pt-PT" sz="1400" b="0" dirty="0" err="1" smtClean="0">
                <a:latin typeface="+mn-lt"/>
              </a:rPr>
              <a:t>access</a:t>
            </a:r>
            <a:r>
              <a:rPr lang="pt-PT" sz="1400" b="0" dirty="0" smtClean="0">
                <a:latin typeface="+mn-lt"/>
              </a:rPr>
              <a:t> (</a:t>
            </a:r>
            <a:r>
              <a:rPr lang="pt-PT" sz="1400" b="0" dirty="0" smtClean="0">
                <a:sym typeface="Symbol"/>
              </a:rPr>
              <a:t> </a:t>
            </a:r>
            <a:r>
              <a:rPr lang="pt-PT" sz="1400" b="0" dirty="0" smtClean="0">
                <a:latin typeface="+mn-lt"/>
              </a:rPr>
              <a:t>73/707)</a:t>
            </a:r>
          </a:p>
          <a:p>
            <a:pPr marL="180975" lvl="0" indent="-180975" algn="just" defTabSz="457200" fontAlgn="auto">
              <a:spcBef>
                <a:spcPts val="600"/>
              </a:spcBef>
              <a:spcAft>
                <a:spcPts val="0"/>
              </a:spcAft>
              <a:buFont typeface="Arial" pitchFamily="34" charset="0"/>
              <a:buChar char="•"/>
              <a:defRPr/>
            </a:pPr>
            <a:endParaRPr lang="pt-PT" sz="1400" b="0" dirty="0" smtClean="0">
              <a:latin typeface="+mn-lt"/>
            </a:endParaRPr>
          </a:p>
          <a:p>
            <a:pPr marL="180975" lvl="0" indent="-180975" algn="just" defTabSz="457200" fontAlgn="auto">
              <a:lnSpc>
                <a:spcPct val="150000"/>
              </a:lnSpc>
              <a:spcBef>
                <a:spcPts val="600"/>
              </a:spcBef>
              <a:spcAft>
                <a:spcPts val="0"/>
              </a:spcAft>
              <a:defRPr/>
            </a:pPr>
            <a:r>
              <a:rPr lang="pt-PT" b="0" dirty="0" err="1" smtClean="0">
                <a:latin typeface="+mn-lt"/>
              </a:rPr>
              <a:t>Information</a:t>
            </a:r>
            <a:r>
              <a:rPr lang="pt-PT" b="0" dirty="0" smtClean="0">
                <a:latin typeface="+mn-lt"/>
              </a:rPr>
              <a:t> </a:t>
            </a:r>
            <a:r>
              <a:rPr lang="pt-PT" b="0" dirty="0" err="1" smtClean="0">
                <a:latin typeface="+mn-lt"/>
              </a:rPr>
              <a:t>produced</a:t>
            </a:r>
            <a:r>
              <a:rPr lang="pt-PT" b="0" dirty="0" smtClean="0">
                <a:latin typeface="+mn-lt"/>
              </a:rPr>
              <a:t> </a:t>
            </a:r>
            <a:r>
              <a:rPr lang="pt-PT" b="0" dirty="0" err="1" smtClean="0">
                <a:latin typeface="+mn-lt"/>
              </a:rPr>
              <a:t>from</a:t>
            </a:r>
            <a:r>
              <a:rPr lang="pt-PT" b="0" dirty="0" smtClean="0">
                <a:latin typeface="+mn-lt"/>
              </a:rPr>
              <a:t> </a:t>
            </a:r>
            <a:r>
              <a:rPr lang="pt-PT" b="0" dirty="0" err="1" smtClean="0">
                <a:latin typeface="+mn-lt"/>
              </a:rPr>
              <a:t>specific</a:t>
            </a:r>
            <a:r>
              <a:rPr lang="pt-PT" b="0" dirty="0" smtClean="0">
                <a:latin typeface="+mn-lt"/>
              </a:rPr>
              <a:t> </a:t>
            </a:r>
            <a:r>
              <a:rPr lang="pt-PT" b="0" dirty="0" err="1" smtClean="0">
                <a:latin typeface="+mn-lt"/>
              </a:rPr>
              <a:t>techniques</a:t>
            </a:r>
            <a:r>
              <a:rPr lang="pt-PT" b="0" dirty="0" smtClean="0">
                <a:latin typeface="+mn-lt"/>
              </a:rPr>
              <a:t> </a:t>
            </a:r>
            <a:r>
              <a:rPr lang="pt-PT" b="0" dirty="0" err="1" smtClean="0">
                <a:latin typeface="+mn-lt"/>
              </a:rPr>
              <a:t>and</a:t>
            </a:r>
            <a:r>
              <a:rPr lang="pt-PT" b="0" dirty="0" smtClean="0">
                <a:latin typeface="+mn-lt"/>
              </a:rPr>
              <a:t> </a:t>
            </a:r>
            <a:r>
              <a:rPr lang="pt-PT" b="0" dirty="0" err="1" smtClean="0">
                <a:latin typeface="+mn-lt"/>
              </a:rPr>
              <a:t>instruments</a:t>
            </a:r>
            <a:r>
              <a:rPr lang="pt-PT" b="0" dirty="0" smtClean="0">
                <a:latin typeface="+mn-lt"/>
              </a:rPr>
              <a:t>:</a:t>
            </a:r>
          </a:p>
          <a:p>
            <a:pPr marL="180975" lvl="0" indent="-180975" algn="just" defTabSz="457200" fontAlgn="auto">
              <a:spcBef>
                <a:spcPts val="600"/>
              </a:spcBef>
              <a:spcAft>
                <a:spcPts val="0"/>
              </a:spcAft>
              <a:buFont typeface="Arial" pitchFamily="34" charset="0"/>
              <a:buChar char="•"/>
              <a:defRPr/>
            </a:pPr>
            <a:r>
              <a:rPr lang="pt-PT" sz="1400" b="0" dirty="0" err="1" smtClean="0">
                <a:latin typeface="+mn-lt"/>
              </a:rPr>
              <a:t>Participant</a:t>
            </a:r>
            <a:r>
              <a:rPr lang="pt-PT" sz="1400" b="0" dirty="0" smtClean="0">
                <a:latin typeface="+mn-lt"/>
              </a:rPr>
              <a:t> </a:t>
            </a:r>
            <a:r>
              <a:rPr lang="pt-PT" sz="1400" b="0" dirty="0" err="1" smtClean="0">
                <a:latin typeface="+mn-lt"/>
              </a:rPr>
              <a:t>observation</a:t>
            </a:r>
            <a:r>
              <a:rPr lang="pt-PT" sz="1400" b="0" dirty="0" smtClean="0">
                <a:latin typeface="+mn-lt"/>
              </a:rPr>
              <a:t> </a:t>
            </a:r>
            <a:r>
              <a:rPr lang="pt-PT" sz="1400" b="0" dirty="0" err="1" smtClean="0">
                <a:latin typeface="+mn-lt"/>
              </a:rPr>
              <a:t>with</a:t>
            </a:r>
            <a:r>
              <a:rPr lang="pt-PT" sz="1400" b="0" dirty="0" smtClean="0">
                <a:latin typeface="+mn-lt"/>
              </a:rPr>
              <a:t> social </a:t>
            </a:r>
            <a:r>
              <a:rPr lang="pt-PT" sz="1400" b="0" dirty="0" err="1" smtClean="0">
                <a:latin typeface="+mn-lt"/>
              </a:rPr>
              <a:t>actors</a:t>
            </a:r>
            <a:r>
              <a:rPr lang="pt-PT" sz="1400" b="0" dirty="0" smtClean="0">
                <a:latin typeface="+mn-lt"/>
              </a:rPr>
              <a:t> </a:t>
            </a:r>
            <a:r>
              <a:rPr lang="pt-PT" sz="1400" b="0" dirty="0" err="1" smtClean="0">
                <a:latin typeface="+mn-lt"/>
              </a:rPr>
              <a:t>and</a:t>
            </a:r>
            <a:r>
              <a:rPr lang="pt-PT" sz="1400" b="0" dirty="0" smtClean="0">
                <a:latin typeface="+mn-lt"/>
              </a:rPr>
              <a:t> in </a:t>
            </a:r>
            <a:r>
              <a:rPr lang="pt-PT" sz="1400" b="0" dirty="0" err="1" smtClean="0">
                <a:latin typeface="+mn-lt"/>
              </a:rPr>
              <a:t>forums</a:t>
            </a:r>
            <a:r>
              <a:rPr lang="pt-PT" sz="1400" b="0" dirty="0" smtClean="0">
                <a:latin typeface="+mn-lt"/>
              </a:rPr>
              <a:t>, </a:t>
            </a:r>
            <a:r>
              <a:rPr lang="pt-PT" sz="1400" b="0" dirty="0" err="1" smtClean="0">
                <a:latin typeface="+mn-lt"/>
              </a:rPr>
              <a:t>commissions</a:t>
            </a:r>
            <a:r>
              <a:rPr lang="pt-PT" sz="1400" b="0" dirty="0" smtClean="0">
                <a:latin typeface="+mn-lt"/>
              </a:rPr>
              <a:t> </a:t>
            </a:r>
            <a:r>
              <a:rPr lang="pt-PT" sz="1400" b="0" dirty="0" err="1" smtClean="0">
                <a:latin typeface="+mn-lt"/>
              </a:rPr>
              <a:t>and</a:t>
            </a:r>
            <a:r>
              <a:rPr lang="pt-PT" sz="1400" b="0" dirty="0" smtClean="0">
                <a:latin typeface="+mn-lt"/>
              </a:rPr>
              <a:t> </a:t>
            </a:r>
            <a:r>
              <a:rPr lang="pt-PT" sz="1400" b="0" dirty="0" err="1" smtClean="0">
                <a:latin typeface="+mn-lt"/>
              </a:rPr>
              <a:t>working</a:t>
            </a:r>
            <a:r>
              <a:rPr lang="pt-PT" sz="1400" b="0" dirty="0" smtClean="0">
                <a:latin typeface="+mn-lt"/>
              </a:rPr>
              <a:t> </a:t>
            </a:r>
            <a:r>
              <a:rPr lang="pt-PT" sz="1400" b="0" dirty="0" err="1" smtClean="0">
                <a:latin typeface="+mn-lt"/>
              </a:rPr>
              <a:t>groups</a:t>
            </a:r>
            <a:r>
              <a:rPr lang="pt-PT" sz="1400" b="0" dirty="0" smtClean="0">
                <a:latin typeface="+mn-lt"/>
              </a:rPr>
              <a:t> (FNAS, IDT, SICAD, </a:t>
            </a:r>
            <a:r>
              <a:rPr lang="pt-PT" sz="1400" b="0" dirty="0" err="1" smtClean="0">
                <a:latin typeface="+mn-lt"/>
              </a:rPr>
              <a:t>etc</a:t>
            </a:r>
            <a:r>
              <a:rPr lang="pt-PT" sz="1400" b="0" dirty="0" smtClean="0">
                <a:latin typeface="+mn-lt"/>
              </a:rPr>
              <a:t> ...) </a:t>
            </a:r>
            <a:r>
              <a:rPr lang="pt-PT" sz="1400" b="0" dirty="0" err="1" smtClean="0">
                <a:latin typeface="+mn-lt"/>
              </a:rPr>
              <a:t>where</a:t>
            </a:r>
            <a:r>
              <a:rPr lang="pt-PT" sz="1400" b="0" dirty="0" smtClean="0">
                <a:latin typeface="+mn-lt"/>
              </a:rPr>
              <a:t> </a:t>
            </a:r>
            <a:r>
              <a:rPr lang="pt-PT" sz="1400" b="0" dirty="0" err="1" smtClean="0">
                <a:latin typeface="+mn-lt"/>
              </a:rPr>
              <a:t>they</a:t>
            </a:r>
            <a:r>
              <a:rPr lang="pt-PT" sz="1400" b="0" dirty="0" smtClean="0">
                <a:latin typeface="+mn-lt"/>
              </a:rPr>
              <a:t> </a:t>
            </a:r>
            <a:r>
              <a:rPr lang="pt-PT" sz="1400" b="0" dirty="0" err="1" smtClean="0">
                <a:latin typeface="+mn-lt"/>
              </a:rPr>
              <a:t>participated</a:t>
            </a:r>
            <a:endParaRPr lang="pt-PT" sz="1400" b="0" dirty="0" smtClean="0">
              <a:latin typeface="+mn-lt"/>
            </a:endParaRPr>
          </a:p>
          <a:p>
            <a:pPr marL="180975" lvl="0" indent="-180975" algn="just" defTabSz="457200" fontAlgn="auto">
              <a:spcBef>
                <a:spcPts val="600"/>
              </a:spcBef>
              <a:spcAft>
                <a:spcPts val="0"/>
              </a:spcAft>
              <a:buFont typeface="Arial" pitchFamily="34" charset="0"/>
              <a:buChar char="•"/>
              <a:defRPr/>
            </a:pPr>
            <a:r>
              <a:rPr lang="en-US" sz="1400" b="0" dirty="0" smtClean="0">
                <a:latin typeface="+mn-lt"/>
              </a:rPr>
              <a:t>Survey applied to social actors involved in alcohol policies (</a:t>
            </a:r>
            <a:r>
              <a:rPr lang="pt-PT" sz="1400" b="0" dirty="0" smtClean="0">
                <a:sym typeface="Symbol"/>
              </a:rPr>
              <a:t> 56/73)</a:t>
            </a:r>
            <a:endParaRPr lang="en-US" sz="1400" b="0" dirty="0" smtClean="0">
              <a:latin typeface="+mn-lt"/>
            </a:endParaRPr>
          </a:p>
          <a:p>
            <a:pPr marL="180975" lvl="0" indent="-180975" algn="just" defTabSz="457200" fontAlgn="auto">
              <a:spcBef>
                <a:spcPts val="0"/>
              </a:spcBef>
              <a:spcAft>
                <a:spcPts val="0"/>
              </a:spcAft>
              <a:defRPr/>
            </a:pPr>
            <a:endParaRPr lang="pt-PT" sz="900" b="0" dirty="0" smtClean="0">
              <a:latin typeface="+mj-lt"/>
            </a:endParaRPr>
          </a:p>
          <a:p>
            <a:pPr marL="180975" lvl="0" indent="-180975" algn="just" defTabSz="457200" fontAlgn="auto">
              <a:spcBef>
                <a:spcPts val="0"/>
              </a:spcBef>
              <a:spcAft>
                <a:spcPts val="0"/>
              </a:spcAft>
              <a:defRPr/>
            </a:pPr>
            <a:endParaRPr lang="pt-PT" sz="900" b="0" dirty="0" smtClean="0">
              <a:latin typeface="+mj-lt"/>
            </a:endParaRPr>
          </a:p>
        </p:txBody>
      </p:sp>
      <p:sp>
        <p:nvSpPr>
          <p:cNvPr id="5" name="Título 1"/>
          <p:cNvSpPr txBox="1">
            <a:spLocks/>
          </p:cNvSpPr>
          <p:nvPr/>
        </p:nvSpPr>
        <p:spPr>
          <a:xfrm>
            <a:off x="251520" y="548680"/>
            <a:ext cx="8661648" cy="576064"/>
          </a:xfrm>
          <a:prstGeom prst="rect">
            <a:avLst/>
          </a:prstGeom>
        </p:spPr>
        <p:txBody>
          <a:bodyPr anchor="ctr"/>
          <a:lstStyle/>
          <a:p>
            <a:pPr algn="ctr" defTabSz="457200"/>
            <a:r>
              <a:rPr lang="en-US" sz="2000" dirty="0" smtClean="0">
                <a:latin typeface="+mj-lt"/>
                <a:ea typeface="+mj-ea"/>
                <a:cs typeface="+mj-cs"/>
              </a:rPr>
              <a:t>Sources of information and research </a:t>
            </a:r>
            <a:r>
              <a:rPr lang="en-US" sz="2000" dirty="0" smtClean="0">
                <a:latin typeface="+mj-lt"/>
                <a:ea typeface="+mj-ea"/>
                <a:cs typeface="+mj-cs"/>
              </a:rPr>
              <a:t>techniques</a:t>
            </a:r>
          </a:p>
          <a:p>
            <a:pPr algn="ctr" defTabSz="457200"/>
            <a:r>
              <a:rPr kumimoji="0" lang="en-US" sz="2000" b="0" u="none" strike="noStrike" kern="1200" cap="none" spc="0" normalizeH="0" baseline="0" noProof="0" dirty="0" smtClean="0">
                <a:ln>
                  <a:noFill/>
                </a:ln>
                <a:effectLst/>
                <a:uLnTx/>
                <a:uFillTx/>
                <a:latin typeface="+mj-lt"/>
                <a:ea typeface="+mj-ea"/>
                <a:cs typeface="+mj-cs"/>
              </a:rPr>
              <a:t>2000-2013</a:t>
            </a:r>
            <a:endParaRPr kumimoji="0" lang="pt-PT" sz="2000" b="0" u="none" strike="noStrike" kern="1200" cap="none" spc="0" normalizeH="0" baseline="0" noProof="0" dirty="0">
              <a:ln>
                <a:noFill/>
              </a:ln>
              <a:effectLst/>
              <a:uLnTx/>
              <a:uFillTx/>
              <a:latin typeface="+mj-lt"/>
              <a:ea typeface="+mj-ea"/>
              <a:cs typeface="+mj-cs"/>
            </a:endParaRPr>
          </a:p>
        </p:txBody>
      </p:sp>
      <p:sp>
        <p:nvSpPr>
          <p:cNvPr id="7" name="Rectângulo 6"/>
          <p:cNvSpPr/>
          <p:nvPr/>
        </p:nvSpPr>
        <p:spPr>
          <a:xfrm>
            <a:off x="35496" y="24879"/>
            <a:ext cx="2664296" cy="307777"/>
          </a:xfrm>
          <a:prstGeom prst="rect">
            <a:avLst/>
          </a:prstGeom>
        </p:spPr>
        <p:txBody>
          <a:bodyPr wrap="square">
            <a:spAutoFit/>
          </a:bodyPr>
          <a:lstStyle/>
          <a:p>
            <a:r>
              <a:rPr lang="en-GB" sz="1400" i="1" smtClean="0">
                <a:solidFill>
                  <a:schemeClr val="tx1">
                    <a:lumMod val="50000"/>
                    <a:lumOff val="50000"/>
                  </a:schemeClr>
                </a:solidFill>
              </a:rPr>
              <a:t>Material and Methods</a:t>
            </a:r>
            <a:endParaRPr lang="en-GB" sz="1400" i="1">
              <a:solidFill>
                <a:schemeClr val="tx1">
                  <a:lumMod val="50000"/>
                  <a:lumOff val="50000"/>
                </a:schemeClr>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7"/>
          <p:cNvSpPr>
            <a:spLocks noChangeArrowheads="1"/>
          </p:cNvSpPr>
          <p:nvPr/>
        </p:nvSpPr>
        <p:spPr bwMode="auto">
          <a:xfrm>
            <a:off x="250825" y="6582544"/>
            <a:ext cx="8642350" cy="230832"/>
          </a:xfrm>
          <a:prstGeom prst="rect">
            <a:avLst/>
          </a:prstGeom>
          <a:noFill/>
          <a:ln w="63500" algn="ctr">
            <a:noFill/>
            <a:miter lim="800000"/>
            <a:headEnd/>
            <a:tailEnd/>
          </a:ln>
        </p:spPr>
        <p:txBody>
          <a:bodyPr>
            <a:spAutoFit/>
          </a:bodyPr>
          <a:lstStyle/>
          <a:p>
            <a:pPr marL="622300" indent="-622300">
              <a:defRPr/>
            </a:pPr>
            <a:r>
              <a:rPr lang="pt-BR" sz="900" b="0" dirty="0" smtClean="0">
                <a:solidFill>
                  <a:srgbClr val="000000"/>
                </a:solidFill>
                <a:latin typeface="Arial" pitchFamily="34" charset="0"/>
              </a:rPr>
              <a:t>Sources::  Anderson et al., 2012; </a:t>
            </a:r>
            <a:r>
              <a:rPr lang="en-US" sz="900" b="0" dirty="0" smtClean="0">
                <a:solidFill>
                  <a:srgbClr val="000000"/>
                </a:solidFill>
                <a:latin typeface="Arial" pitchFamily="34" charset="0"/>
              </a:rPr>
              <a:t>Anderson</a:t>
            </a:r>
            <a:r>
              <a:rPr lang="en-US" sz="900" b="0" dirty="0">
                <a:solidFill>
                  <a:srgbClr val="000000"/>
                </a:solidFill>
                <a:latin typeface="Arial" pitchFamily="34" charset="0"/>
              </a:rPr>
              <a:t>, P. &amp; </a:t>
            </a:r>
            <a:r>
              <a:rPr lang="en-US" sz="900" b="0" dirty="0" smtClean="0">
                <a:solidFill>
                  <a:srgbClr val="000000"/>
                </a:solidFill>
                <a:latin typeface="Arial" pitchFamily="34" charset="0"/>
              </a:rPr>
              <a:t> </a:t>
            </a:r>
            <a:r>
              <a:rPr lang="en-US" sz="900" b="0" dirty="0" err="1" smtClean="0">
                <a:solidFill>
                  <a:srgbClr val="000000"/>
                </a:solidFill>
                <a:latin typeface="Arial" pitchFamily="34" charset="0"/>
              </a:rPr>
              <a:t>Baumberg</a:t>
            </a:r>
            <a:r>
              <a:rPr lang="en-US" sz="900" b="0" dirty="0">
                <a:solidFill>
                  <a:srgbClr val="000000"/>
                </a:solidFill>
                <a:latin typeface="Arial" pitchFamily="34" charset="0"/>
              </a:rPr>
              <a:t>, </a:t>
            </a:r>
            <a:r>
              <a:rPr lang="en-US" sz="900" b="0" dirty="0" smtClean="0">
                <a:solidFill>
                  <a:srgbClr val="000000"/>
                </a:solidFill>
                <a:latin typeface="Arial" pitchFamily="34" charset="0"/>
              </a:rPr>
              <a:t>B., 2006;  WHO 2012, 2007;  </a:t>
            </a:r>
            <a:r>
              <a:rPr lang="pt-BR" sz="900" b="0" dirty="0">
                <a:solidFill>
                  <a:srgbClr val="000000"/>
                </a:solidFill>
                <a:latin typeface="Arial" pitchFamily="34" charset="0"/>
              </a:rPr>
              <a:t>Babor </a:t>
            </a:r>
            <a:r>
              <a:rPr lang="pt-BR" sz="900" b="0" i="1" dirty="0">
                <a:solidFill>
                  <a:srgbClr val="000000"/>
                </a:solidFill>
                <a:latin typeface="Arial" pitchFamily="34" charset="0"/>
              </a:rPr>
              <a:t>et al</a:t>
            </a:r>
            <a:r>
              <a:rPr lang="pt-BR" sz="900" b="0" dirty="0">
                <a:solidFill>
                  <a:srgbClr val="000000"/>
                </a:solidFill>
                <a:latin typeface="Arial" pitchFamily="34" charset="0"/>
              </a:rPr>
              <a:t>. </a:t>
            </a:r>
            <a:r>
              <a:rPr lang="pt-BR" sz="900" b="0" dirty="0" smtClean="0">
                <a:solidFill>
                  <a:srgbClr val="000000"/>
                </a:solidFill>
                <a:latin typeface="Arial" pitchFamily="34" charset="0"/>
              </a:rPr>
              <a:t>, 2010,  2003.</a:t>
            </a:r>
            <a:endParaRPr lang="pt-PT" sz="900" b="0" dirty="0">
              <a:solidFill>
                <a:srgbClr val="000000"/>
              </a:solidFill>
              <a:latin typeface="Arial" pitchFamily="34" charset="0"/>
            </a:endParaRPr>
          </a:p>
        </p:txBody>
      </p:sp>
      <p:graphicFrame>
        <p:nvGraphicFramePr>
          <p:cNvPr id="4" name="Tabela 3"/>
          <p:cNvGraphicFramePr>
            <a:graphicFrameLocks noGrp="1"/>
          </p:cNvGraphicFramePr>
          <p:nvPr/>
        </p:nvGraphicFramePr>
        <p:xfrm>
          <a:off x="251520" y="476672"/>
          <a:ext cx="8640960" cy="5986863"/>
        </p:xfrm>
        <a:graphic>
          <a:graphicData uri="http://schemas.openxmlformats.org/drawingml/2006/table">
            <a:tbl>
              <a:tblPr/>
              <a:tblGrid>
                <a:gridCol w="3024336"/>
                <a:gridCol w="5616624"/>
              </a:tblGrid>
              <a:tr h="308115">
                <a:tc>
                  <a:txBody>
                    <a:bodyPr/>
                    <a:lstStyle/>
                    <a:p>
                      <a:pPr algn="ctr">
                        <a:lnSpc>
                          <a:spcPct val="115000"/>
                        </a:lnSpc>
                        <a:spcAft>
                          <a:spcPts val="0"/>
                        </a:spcAft>
                      </a:pPr>
                      <a:r>
                        <a:rPr lang="en-US" sz="1600" b="1" dirty="0" smtClean="0">
                          <a:solidFill>
                            <a:schemeClr val="bg2">
                              <a:lumMod val="20000"/>
                              <a:lumOff val="80000"/>
                            </a:schemeClr>
                          </a:solidFill>
                          <a:latin typeface="+mn-lt"/>
                          <a:ea typeface="Calibri"/>
                          <a:cs typeface="Calibri"/>
                        </a:rPr>
                        <a:t>Categories</a:t>
                      </a:r>
                      <a:endParaRPr lang="pt-PT" sz="2000" dirty="0">
                        <a:solidFill>
                          <a:schemeClr val="bg2">
                            <a:lumMod val="20000"/>
                            <a:lumOff val="80000"/>
                          </a:schemeClr>
                        </a:solidFill>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tx2"/>
                    </a:solidFill>
                  </a:tcPr>
                </a:tc>
                <a:tc>
                  <a:txBody>
                    <a:bodyPr/>
                    <a:lstStyle/>
                    <a:p>
                      <a:pPr algn="ctr">
                        <a:lnSpc>
                          <a:spcPct val="115000"/>
                        </a:lnSpc>
                        <a:spcAft>
                          <a:spcPts val="0"/>
                        </a:spcAft>
                      </a:pPr>
                      <a:r>
                        <a:rPr lang="en-US" sz="1600" b="1" dirty="0" smtClean="0">
                          <a:solidFill>
                            <a:schemeClr val="bg2">
                              <a:lumMod val="20000"/>
                              <a:lumOff val="80000"/>
                            </a:schemeClr>
                          </a:solidFill>
                          <a:latin typeface="+mn-lt"/>
                          <a:ea typeface="Calibri"/>
                          <a:cs typeface="Calibri"/>
                        </a:rPr>
                        <a:t>Sub-categories</a:t>
                      </a:r>
                      <a:endParaRPr lang="pt-PT" sz="2000" dirty="0">
                        <a:solidFill>
                          <a:schemeClr val="bg2">
                            <a:lumMod val="20000"/>
                            <a:lumOff val="80000"/>
                          </a:schemeClr>
                        </a:solidFill>
                        <a:latin typeface="+mn-lt"/>
                        <a:ea typeface="Calibri"/>
                        <a:cs typeface="Times New Roman"/>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solidFill>
                      <a:schemeClr val="tx2"/>
                    </a:solidFill>
                  </a:tcPr>
                </a:tc>
              </a:tr>
              <a:tr h="209978">
                <a:tc>
                  <a:txBody>
                    <a:bodyPr/>
                    <a:lstStyle/>
                    <a:p>
                      <a:pPr algn="l">
                        <a:lnSpc>
                          <a:spcPct val="115000"/>
                        </a:lnSpc>
                        <a:spcAft>
                          <a:spcPts val="0"/>
                        </a:spcAft>
                      </a:pPr>
                      <a:r>
                        <a:rPr lang="pt-PT" sz="1100" b="1" dirty="0" err="1" smtClean="0">
                          <a:latin typeface="+mn-lt"/>
                          <a:ea typeface="Calibri"/>
                          <a:cs typeface="Times New Roman"/>
                        </a:rPr>
                        <a:t>POLITICAL</a:t>
                      </a:r>
                      <a:r>
                        <a:rPr lang="pt-PT" sz="1100" b="1" dirty="0" smtClean="0">
                          <a:latin typeface="+mn-lt"/>
                          <a:ea typeface="Calibri"/>
                          <a:cs typeface="Times New Roman"/>
                        </a:rPr>
                        <a:t> </a:t>
                      </a:r>
                      <a:r>
                        <a:rPr lang="pt-PT" sz="1100" b="1" dirty="0" err="1" smtClean="0">
                          <a:latin typeface="+mn-lt"/>
                          <a:ea typeface="Calibri"/>
                          <a:cs typeface="Times New Roman"/>
                        </a:rPr>
                        <a:t>DIMENSION</a:t>
                      </a:r>
                      <a:endParaRPr lang="pt-PT" sz="1100" b="1"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15000"/>
                        </a:lnSpc>
                        <a:spcAft>
                          <a:spcPts val="0"/>
                        </a:spcAft>
                      </a:pPr>
                      <a:endParaRPr lang="en-US" sz="1100" dirty="0">
                        <a:latin typeface="+mn-lt"/>
                        <a:ea typeface="Calibri"/>
                        <a:cs typeface="Calibri"/>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637168">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100" dirty="0" smtClean="0">
                          <a:latin typeface="+mn-lt"/>
                          <a:ea typeface="Times New Roman"/>
                          <a:cs typeface="Times New Roman"/>
                        </a:rPr>
                        <a:t>Political context and activity of social actors</a:t>
                      </a:r>
                      <a:endParaRPr lang="pt-PT" sz="1100" dirty="0" smtClean="0">
                        <a:latin typeface="+mn-lt"/>
                        <a:ea typeface="Times New Roman"/>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0"/>
                        </a:spcAft>
                      </a:pPr>
                      <a:r>
                        <a:rPr lang="en-US" sz="1100" dirty="0" smtClean="0">
                          <a:latin typeface="+mn-lt"/>
                          <a:ea typeface="Times New Roman"/>
                          <a:cs typeface="Arial"/>
                        </a:rPr>
                        <a:t>Social and Health Context: (</a:t>
                      </a:r>
                      <a:r>
                        <a:rPr lang="en-US" sz="1100" dirty="0" err="1" smtClean="0">
                          <a:latin typeface="+mn-lt"/>
                          <a:ea typeface="Times New Roman"/>
                          <a:cs typeface="Arial"/>
                        </a:rPr>
                        <a:t>i</a:t>
                      </a:r>
                      <a:r>
                        <a:rPr lang="en-US" sz="1100" dirty="0" smtClean="0">
                          <a:latin typeface="+mn-lt"/>
                          <a:ea typeface="Times New Roman"/>
                          <a:cs typeface="Arial"/>
                        </a:rPr>
                        <a:t>) international and (ii) national</a:t>
                      </a:r>
                    </a:p>
                    <a:p>
                      <a:pPr algn="l">
                        <a:spcBef>
                          <a:spcPts val="600"/>
                        </a:spcBef>
                        <a:spcAft>
                          <a:spcPts val="0"/>
                        </a:spcAft>
                      </a:pPr>
                      <a:r>
                        <a:rPr lang="en-US" sz="1100" dirty="0" smtClean="0">
                          <a:latin typeface="+mn-lt"/>
                          <a:ea typeface="Times New Roman"/>
                          <a:cs typeface="Arial"/>
                        </a:rPr>
                        <a:t>Arena of the social actors: (</a:t>
                      </a:r>
                      <a:r>
                        <a:rPr lang="en-US" sz="1100" dirty="0" err="1" smtClean="0">
                          <a:latin typeface="+mn-lt"/>
                          <a:ea typeface="Times New Roman"/>
                          <a:cs typeface="Arial"/>
                        </a:rPr>
                        <a:t>i</a:t>
                      </a:r>
                      <a:r>
                        <a:rPr lang="en-US" sz="1100" dirty="0" smtClean="0">
                          <a:latin typeface="+mn-lt"/>
                          <a:ea typeface="Times New Roman"/>
                          <a:cs typeface="Arial"/>
                        </a:rPr>
                        <a:t>) Political System, (ii) Organized Civil Society, (iii) Alcohol Industry</a:t>
                      </a:r>
                      <a:endParaRPr lang="en-US" sz="1100" dirty="0">
                        <a:latin typeface="+mn-lt"/>
                        <a:ea typeface="Calibri"/>
                        <a:cs typeface="Calibri"/>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209978">
                <a:tc>
                  <a:txBody>
                    <a:bodyPr/>
                    <a:lstStyle/>
                    <a:p>
                      <a:pPr algn="l">
                        <a:lnSpc>
                          <a:spcPct val="115000"/>
                        </a:lnSpc>
                        <a:spcAft>
                          <a:spcPts val="0"/>
                        </a:spcAft>
                      </a:pPr>
                      <a:r>
                        <a:rPr lang="pt-PT" sz="1100" b="1" dirty="0" smtClean="0">
                          <a:latin typeface="+mn-lt"/>
                          <a:ea typeface="Calibri"/>
                          <a:cs typeface="Times New Roman"/>
                        </a:rPr>
                        <a:t>POLICIES </a:t>
                      </a:r>
                      <a:r>
                        <a:rPr lang="pt-PT" sz="1100" b="1" dirty="0" err="1" smtClean="0">
                          <a:latin typeface="+mn-lt"/>
                          <a:ea typeface="Calibri"/>
                          <a:cs typeface="Times New Roman"/>
                        </a:rPr>
                        <a:t>DIMENSIONS</a:t>
                      </a:r>
                      <a:r>
                        <a:rPr lang="pt-PT" sz="1100" b="1" dirty="0" smtClean="0">
                          <a:latin typeface="+mn-lt"/>
                          <a:ea typeface="Calibri"/>
                          <a:cs typeface="Times New Roman"/>
                        </a:rPr>
                        <a:t>*</a:t>
                      </a:r>
                      <a:endParaRPr lang="pt-PT" sz="1100" b="1"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l">
                        <a:lnSpc>
                          <a:spcPct val="115000"/>
                        </a:lnSpc>
                        <a:spcAft>
                          <a:spcPts val="0"/>
                        </a:spcAft>
                      </a:pPr>
                      <a:endParaRPr lang="en-US" sz="1100" dirty="0">
                        <a:latin typeface="+mn-lt"/>
                        <a:ea typeface="Calibri"/>
                        <a:cs typeface="Calibri"/>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09978">
                <a:tc>
                  <a:txBody>
                    <a:bodyPr/>
                    <a:lstStyle/>
                    <a:p>
                      <a:pPr algn="l">
                        <a:lnSpc>
                          <a:spcPct val="115000"/>
                        </a:lnSpc>
                        <a:spcAft>
                          <a:spcPts val="0"/>
                        </a:spcAft>
                      </a:pPr>
                      <a:r>
                        <a:rPr lang="en-US" sz="1100" dirty="0" smtClean="0">
                          <a:latin typeface="+mn-lt"/>
                          <a:ea typeface="Calibri"/>
                          <a:cs typeface="Calibri"/>
                        </a:rPr>
                        <a:t>AFFORDABILITY &amp; AVAILABILITY</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100" dirty="0" smtClean="0">
                          <a:latin typeface="+mn-lt"/>
                          <a:ea typeface="Calibri"/>
                          <a:cs typeface="Calibri"/>
                        </a:rPr>
                        <a:t>BEST </a:t>
                      </a:r>
                      <a:r>
                        <a:rPr lang="en-US" sz="1100" dirty="0" err="1" smtClean="0">
                          <a:latin typeface="+mn-lt"/>
                          <a:ea typeface="Calibri"/>
                          <a:cs typeface="Calibri"/>
                        </a:rPr>
                        <a:t>PRATICES</a:t>
                      </a:r>
                      <a:endParaRPr lang="en-US" sz="1100" dirty="0" smtClean="0">
                        <a:latin typeface="+mn-lt"/>
                        <a:ea typeface="Calibri"/>
                        <a:cs typeface="Calibri"/>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06195">
                <a:tc>
                  <a:txBody>
                    <a:bodyPr/>
                    <a:lstStyle/>
                    <a:p>
                      <a:pPr algn="l">
                        <a:lnSpc>
                          <a:spcPct val="115000"/>
                        </a:lnSpc>
                        <a:spcAft>
                          <a:spcPts val="0"/>
                        </a:spcAft>
                      </a:pPr>
                      <a:r>
                        <a:rPr lang="en-US" sz="1100" dirty="0">
                          <a:solidFill>
                            <a:srgbClr val="231F20"/>
                          </a:solidFill>
                          <a:latin typeface="+mn-lt"/>
                          <a:ea typeface="Times New Roman"/>
                          <a:cs typeface="Calibri"/>
                        </a:rPr>
                        <a:t>Alcohol</a:t>
                      </a:r>
                      <a:r>
                        <a:rPr lang="en-US" sz="1100" spc="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ta</a:t>
                      </a:r>
                      <a:r>
                        <a:rPr lang="en-US" sz="1100" spc="-15" dirty="0">
                          <a:solidFill>
                            <a:srgbClr val="231F20"/>
                          </a:solidFill>
                          <a:latin typeface="+mn-lt"/>
                          <a:ea typeface="Times New Roman"/>
                          <a:cs typeface="Calibri"/>
                        </a:rPr>
                        <a:t>x</a:t>
                      </a:r>
                      <a:r>
                        <a:rPr lang="en-US" sz="1100" dirty="0">
                          <a:solidFill>
                            <a:srgbClr val="231F20"/>
                          </a:solidFill>
                          <a:latin typeface="+mn-lt"/>
                          <a:ea typeface="Times New Roman"/>
                          <a:cs typeface="Calibri"/>
                        </a:rPr>
                        <a:t>es</a:t>
                      </a:r>
                      <a:r>
                        <a:rPr lang="en-US" sz="1100" spc="85" dirty="0">
                          <a:solidFill>
                            <a:srgbClr val="231F20"/>
                          </a:solidFill>
                          <a:latin typeface="+mn-lt"/>
                          <a:ea typeface="Times New Roman"/>
                          <a:cs typeface="Calibri"/>
                        </a:rPr>
                        <a:t> </a:t>
                      </a:r>
                      <a:r>
                        <a:rPr lang="en-US" sz="1100" dirty="0">
                          <a:solidFill>
                            <a:srgbClr val="231F20"/>
                          </a:solidFill>
                          <a:latin typeface="+mn-lt"/>
                          <a:ea typeface="Times New Roman"/>
                          <a:cs typeface="Calibri"/>
                        </a:rPr>
                        <a:t>and</a:t>
                      </a:r>
                      <a:r>
                        <a:rPr lang="en-US" sz="1100" spc="12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other</a:t>
                      </a:r>
                      <a:r>
                        <a:rPr lang="en-US" sz="1100" spc="155" dirty="0">
                          <a:solidFill>
                            <a:srgbClr val="231F20"/>
                          </a:solidFill>
                          <a:latin typeface="+mn-lt"/>
                          <a:ea typeface="Times New Roman"/>
                          <a:cs typeface="Calibri"/>
                        </a:rPr>
                        <a:t> </a:t>
                      </a:r>
                      <a:r>
                        <a:rPr lang="en-US" sz="1100" dirty="0">
                          <a:solidFill>
                            <a:srgbClr val="231F20"/>
                          </a:solidFill>
                          <a:latin typeface="+mn-lt"/>
                          <a:ea typeface="Times New Roman"/>
                          <a:cs typeface="Calibri"/>
                        </a:rPr>
                        <a:t>price</a:t>
                      </a:r>
                      <a:r>
                        <a:rPr lang="en-US" sz="1100" spc="35" dirty="0">
                          <a:solidFill>
                            <a:srgbClr val="231F20"/>
                          </a:solidFill>
                          <a:latin typeface="+mn-lt"/>
                          <a:ea typeface="Times New Roman"/>
                          <a:cs typeface="Calibri"/>
                        </a:rPr>
                        <a:t> </a:t>
                      </a:r>
                      <a:r>
                        <a:rPr lang="en-US" sz="1100" dirty="0">
                          <a:solidFill>
                            <a:srgbClr val="231F20"/>
                          </a:solidFill>
                          <a:latin typeface="+mn-lt"/>
                          <a:ea typeface="Times New Roman"/>
                          <a:cs typeface="Calibri"/>
                        </a:rPr>
                        <a:t>controls</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100" dirty="0">
                          <a:solidFill>
                            <a:srgbClr val="231F20"/>
                          </a:solidFill>
                          <a:latin typeface="+mn-lt"/>
                          <a:ea typeface="Times New Roman"/>
                          <a:cs typeface="Calibri"/>
                        </a:rPr>
                        <a:t>Alcohol</a:t>
                      </a:r>
                      <a:r>
                        <a:rPr lang="en-US" sz="1100" spc="30" dirty="0">
                          <a:solidFill>
                            <a:srgbClr val="231F20"/>
                          </a:solidFill>
                          <a:latin typeface="+mn-lt"/>
                          <a:ea typeface="Times New Roman"/>
                          <a:cs typeface="Calibri"/>
                        </a:rPr>
                        <a:t> </a:t>
                      </a:r>
                      <a:r>
                        <a:rPr lang="en-US" sz="1100" dirty="0" smtClean="0">
                          <a:solidFill>
                            <a:srgbClr val="231F20"/>
                          </a:solidFill>
                          <a:latin typeface="+mn-lt"/>
                          <a:ea typeface="Times New Roman"/>
                          <a:cs typeface="Calibri"/>
                        </a:rPr>
                        <a:t>ta</a:t>
                      </a:r>
                      <a:r>
                        <a:rPr lang="en-US" sz="1100" spc="-15" dirty="0" smtClean="0">
                          <a:solidFill>
                            <a:srgbClr val="231F20"/>
                          </a:solidFill>
                          <a:latin typeface="+mn-lt"/>
                          <a:ea typeface="Times New Roman"/>
                          <a:cs typeface="Calibri"/>
                        </a:rPr>
                        <a:t>x</a:t>
                      </a:r>
                      <a:r>
                        <a:rPr lang="en-US" sz="1100" dirty="0" smtClean="0">
                          <a:solidFill>
                            <a:srgbClr val="231F20"/>
                          </a:solidFill>
                          <a:latin typeface="+mn-lt"/>
                          <a:ea typeface="Times New Roman"/>
                          <a:cs typeface="Calibri"/>
                        </a:rPr>
                        <a:t>es</a:t>
                      </a: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9935">
                <a:tc>
                  <a:txBody>
                    <a:bodyPr/>
                    <a:lstStyle/>
                    <a:p>
                      <a:pPr algn="l">
                        <a:lnSpc>
                          <a:spcPct val="115000"/>
                        </a:lnSpc>
                        <a:spcAft>
                          <a:spcPts val="0"/>
                        </a:spcAft>
                      </a:pPr>
                      <a:r>
                        <a:rPr lang="en-US" sz="1100" spc="-30" dirty="0">
                          <a:solidFill>
                            <a:srgbClr val="231F20"/>
                          </a:solidFill>
                          <a:latin typeface="+mn-lt"/>
                          <a:ea typeface="Times New Roman"/>
                          <a:cs typeface="Calibri"/>
                        </a:rPr>
                        <a:t>R</a:t>
                      </a:r>
                      <a:r>
                        <a:rPr lang="en-US" sz="1100" dirty="0">
                          <a:solidFill>
                            <a:srgbClr val="231F20"/>
                          </a:solidFill>
                          <a:latin typeface="+mn-lt"/>
                          <a:ea typeface="Times New Roman"/>
                          <a:cs typeface="Calibri"/>
                        </a:rPr>
                        <a:t>egul</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ting</a:t>
                      </a:r>
                      <a:r>
                        <a:rPr lang="en-US" sz="1100" spc="165" dirty="0">
                          <a:solidFill>
                            <a:srgbClr val="231F20"/>
                          </a:solidFill>
                          <a:latin typeface="+mn-lt"/>
                          <a:ea typeface="Times New Roman"/>
                          <a:cs typeface="Calibri"/>
                        </a:rPr>
                        <a:t> </a:t>
                      </a:r>
                      <a:r>
                        <a:rPr lang="en-US" sz="1100" dirty="0">
                          <a:solidFill>
                            <a:srgbClr val="231F20"/>
                          </a:solidFill>
                          <a:latin typeface="+mn-lt"/>
                          <a:ea typeface="Times New Roman"/>
                          <a:cs typeface="Calibri"/>
                        </a:rPr>
                        <a:t>p</a:t>
                      </a:r>
                      <a:r>
                        <a:rPr lang="en-US" sz="1100" spc="-40" dirty="0">
                          <a:solidFill>
                            <a:srgbClr val="231F20"/>
                          </a:solidFill>
                          <a:latin typeface="+mn-lt"/>
                          <a:ea typeface="Times New Roman"/>
                          <a:cs typeface="Calibri"/>
                        </a:rPr>
                        <a:t>h</a:t>
                      </a:r>
                      <a:r>
                        <a:rPr lang="en-US" sz="1100" dirty="0">
                          <a:solidFill>
                            <a:srgbClr val="231F20"/>
                          </a:solidFill>
                          <a:latin typeface="+mn-lt"/>
                          <a:ea typeface="Times New Roman"/>
                          <a:cs typeface="Calibri"/>
                        </a:rPr>
                        <a:t>ysical</a:t>
                      </a:r>
                      <a:r>
                        <a:rPr lang="en-US" sz="1100" spc="90" dirty="0">
                          <a:solidFill>
                            <a:srgbClr val="231F20"/>
                          </a:solidFill>
                          <a:latin typeface="+mn-lt"/>
                          <a:ea typeface="Times New Roman"/>
                          <a:cs typeface="Calibri"/>
                        </a:rPr>
                        <a:t> access and </a:t>
                      </a:r>
                      <a:r>
                        <a:rPr lang="en-US" sz="1100" spc="-30" dirty="0">
                          <a:solidFill>
                            <a:srgbClr val="231F20"/>
                          </a:solidFill>
                          <a:latin typeface="+mn-lt"/>
                          <a:ea typeface="Times New Roman"/>
                          <a:cs typeface="Calibri"/>
                        </a:rPr>
                        <a:t>a</a:t>
                      </a:r>
                      <a:r>
                        <a:rPr lang="en-US" sz="1100" spc="-15" dirty="0">
                          <a:solidFill>
                            <a:srgbClr val="231F20"/>
                          </a:solidFill>
                          <a:latin typeface="+mn-lt"/>
                          <a:ea typeface="Times New Roman"/>
                          <a:cs typeface="Calibri"/>
                        </a:rPr>
                        <a:t>v</a:t>
                      </a:r>
                      <a:r>
                        <a:rPr lang="en-US" sz="1100" dirty="0">
                          <a:solidFill>
                            <a:srgbClr val="231F20"/>
                          </a:solidFill>
                          <a:latin typeface="+mn-lt"/>
                          <a:ea typeface="Times New Roman"/>
                          <a:cs typeface="Calibri"/>
                        </a:rPr>
                        <a:t>ail</a:t>
                      </a:r>
                      <a:r>
                        <a:rPr lang="en-US" sz="1100" spc="-25" dirty="0">
                          <a:solidFill>
                            <a:srgbClr val="231F20"/>
                          </a:solidFill>
                          <a:latin typeface="+mn-lt"/>
                          <a:ea typeface="Times New Roman"/>
                          <a:cs typeface="Calibri"/>
                        </a:rPr>
                        <a:t>a</a:t>
                      </a:r>
                      <a:r>
                        <a:rPr lang="en-US" sz="1100" dirty="0">
                          <a:solidFill>
                            <a:srgbClr val="231F20"/>
                          </a:solidFill>
                          <a:latin typeface="+mn-lt"/>
                          <a:ea typeface="Times New Roman"/>
                          <a:cs typeface="Calibri"/>
                        </a:rPr>
                        <a:t>bility</a:t>
                      </a:r>
                      <a:r>
                        <a:rPr lang="en-US" sz="1100" spc="12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of alcohol</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100" dirty="0">
                          <a:solidFill>
                            <a:srgbClr val="231F20"/>
                          </a:solidFill>
                          <a:latin typeface="+mn-lt"/>
                          <a:ea typeface="Times New Roman"/>
                          <a:cs typeface="Calibri"/>
                        </a:rPr>
                        <a:t>Ban</a:t>
                      </a:r>
                      <a:r>
                        <a:rPr lang="en-US" sz="1100" spc="4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on</a:t>
                      </a:r>
                      <a:r>
                        <a:rPr lang="en-US" sz="1100" spc="75" dirty="0">
                          <a:solidFill>
                            <a:srgbClr val="231F20"/>
                          </a:solidFill>
                          <a:latin typeface="+mn-lt"/>
                          <a:ea typeface="Times New Roman"/>
                          <a:cs typeface="Calibri"/>
                        </a:rPr>
                        <a:t> </a:t>
                      </a:r>
                      <a:r>
                        <a:rPr lang="en-US" sz="1100" dirty="0">
                          <a:solidFill>
                            <a:srgbClr val="231F20"/>
                          </a:solidFill>
                          <a:latin typeface="+mn-lt"/>
                          <a:ea typeface="Times New Roman"/>
                          <a:cs typeface="Calibri"/>
                        </a:rPr>
                        <a:t>sales,</a:t>
                      </a:r>
                      <a:r>
                        <a:rPr lang="en-US" sz="1100" spc="40" dirty="0">
                          <a:solidFill>
                            <a:srgbClr val="231F20"/>
                          </a:solidFill>
                          <a:latin typeface="+mn-lt"/>
                          <a:ea typeface="Times New Roman"/>
                          <a:cs typeface="Calibri"/>
                        </a:rPr>
                        <a:t> </a:t>
                      </a:r>
                      <a:r>
                        <a:rPr lang="en-US" sz="1100" dirty="0">
                          <a:solidFill>
                            <a:srgbClr val="231F20"/>
                          </a:solidFill>
                          <a:latin typeface="+mn-lt"/>
                          <a:ea typeface="Times New Roman"/>
                          <a:cs typeface="Calibri"/>
                        </a:rPr>
                        <a:t>mini</a:t>
                      </a:r>
                      <a:r>
                        <a:rPr lang="en-US" sz="1100" spc="-5" dirty="0">
                          <a:solidFill>
                            <a:srgbClr val="231F20"/>
                          </a:solidFill>
                          <a:latin typeface="+mn-lt"/>
                          <a:ea typeface="Times New Roman"/>
                          <a:cs typeface="Calibri"/>
                        </a:rPr>
                        <a:t>m</a:t>
                      </a:r>
                      <a:r>
                        <a:rPr lang="en-US" sz="1100" dirty="0">
                          <a:solidFill>
                            <a:srgbClr val="231F20"/>
                          </a:solidFill>
                          <a:latin typeface="+mn-lt"/>
                          <a:ea typeface="Times New Roman"/>
                          <a:cs typeface="Calibri"/>
                        </a:rPr>
                        <a:t>um</a:t>
                      </a:r>
                      <a:r>
                        <a:rPr lang="en-US" sz="1100" spc="10" dirty="0">
                          <a:solidFill>
                            <a:srgbClr val="231F20"/>
                          </a:solidFill>
                          <a:latin typeface="+mn-lt"/>
                          <a:ea typeface="Times New Roman"/>
                          <a:cs typeface="Calibri"/>
                        </a:rPr>
                        <a:t> </a:t>
                      </a:r>
                      <a:r>
                        <a:rPr lang="en-US" sz="1100" dirty="0">
                          <a:solidFill>
                            <a:srgbClr val="231F20"/>
                          </a:solidFill>
                          <a:latin typeface="+mn-lt"/>
                          <a:ea typeface="Times New Roman"/>
                          <a:cs typeface="Calibri"/>
                        </a:rPr>
                        <a:t>le</a:t>
                      </a:r>
                      <a:r>
                        <a:rPr lang="en-US" sz="1100" spc="-25" dirty="0">
                          <a:solidFill>
                            <a:srgbClr val="231F20"/>
                          </a:solidFill>
                          <a:latin typeface="+mn-lt"/>
                          <a:ea typeface="Times New Roman"/>
                          <a:cs typeface="Calibri"/>
                        </a:rPr>
                        <a:t>g</a:t>
                      </a:r>
                      <a:r>
                        <a:rPr lang="en-US" sz="1100" dirty="0">
                          <a:solidFill>
                            <a:srgbClr val="231F20"/>
                          </a:solidFill>
                          <a:latin typeface="+mn-lt"/>
                          <a:ea typeface="Times New Roman"/>
                          <a:cs typeface="Calibri"/>
                        </a:rPr>
                        <a:t>al</a:t>
                      </a:r>
                      <a:r>
                        <a:rPr lang="en-US" sz="1100" spc="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purchase </a:t>
                      </a:r>
                      <a:r>
                        <a:rPr lang="en-US" sz="1100" spc="-5" dirty="0">
                          <a:solidFill>
                            <a:srgbClr val="231F20"/>
                          </a:solidFill>
                          <a:latin typeface="+mn-lt"/>
                          <a:ea typeface="Times New Roman"/>
                          <a:cs typeface="Calibri"/>
                        </a:rPr>
                        <a:t>a</a:t>
                      </a:r>
                      <a:r>
                        <a:rPr lang="en-US" sz="1100" spc="-15" dirty="0">
                          <a:solidFill>
                            <a:srgbClr val="231F20"/>
                          </a:solidFill>
                          <a:latin typeface="+mn-lt"/>
                          <a:ea typeface="Times New Roman"/>
                          <a:cs typeface="Calibri"/>
                        </a:rPr>
                        <a:t>ge</a:t>
                      </a:r>
                      <a:r>
                        <a:rPr lang="en-US" sz="1100" dirty="0">
                          <a:solidFill>
                            <a:srgbClr val="231F20"/>
                          </a:solidFill>
                          <a:latin typeface="+mn-lt"/>
                          <a:ea typeface="Times New Roman"/>
                          <a:cs typeface="Calibri"/>
                        </a:rPr>
                        <a:t>,</a:t>
                      </a:r>
                      <a:r>
                        <a:rPr lang="en-US" sz="1100" spc="65" dirty="0">
                          <a:solidFill>
                            <a:srgbClr val="231F20"/>
                          </a:solidFill>
                          <a:latin typeface="+mn-lt"/>
                          <a:ea typeface="Times New Roman"/>
                          <a:cs typeface="Calibri"/>
                        </a:rPr>
                        <a:t> </a:t>
                      </a:r>
                      <a:r>
                        <a:rPr lang="en-US" sz="1100" spc="-5" dirty="0">
                          <a:solidFill>
                            <a:srgbClr val="231F20"/>
                          </a:solidFill>
                          <a:latin typeface="+mn-lt"/>
                          <a:ea typeface="Times New Roman"/>
                          <a:cs typeface="Calibri"/>
                        </a:rPr>
                        <a:t>ra</a:t>
                      </a:r>
                      <a:r>
                        <a:rPr lang="en-US" sz="1100" dirty="0">
                          <a:solidFill>
                            <a:srgbClr val="231F20"/>
                          </a:solidFill>
                          <a:latin typeface="+mn-lt"/>
                          <a:ea typeface="Times New Roman"/>
                          <a:cs typeface="Calibri"/>
                        </a:rPr>
                        <a:t>tionin</a:t>
                      </a:r>
                      <a:r>
                        <a:rPr lang="en-US" sz="1100" spc="-5" dirty="0">
                          <a:solidFill>
                            <a:srgbClr val="231F20"/>
                          </a:solidFill>
                          <a:latin typeface="+mn-lt"/>
                          <a:ea typeface="Times New Roman"/>
                          <a:cs typeface="Calibri"/>
                        </a:rPr>
                        <a:t>g</a:t>
                      </a:r>
                      <a:r>
                        <a:rPr lang="en-US" sz="1100" dirty="0">
                          <a:solidFill>
                            <a:srgbClr val="231F20"/>
                          </a:solidFill>
                          <a:latin typeface="+mn-lt"/>
                          <a:ea typeface="Times New Roman"/>
                          <a:cs typeface="Calibri"/>
                        </a:rPr>
                        <a:t>, </a:t>
                      </a:r>
                      <a:r>
                        <a:rPr lang="en-US" sz="1100" spc="-30" dirty="0">
                          <a:solidFill>
                            <a:srgbClr val="231F20"/>
                          </a:solidFill>
                          <a:latin typeface="+mn-lt"/>
                          <a:ea typeface="Times New Roman"/>
                          <a:cs typeface="Calibri"/>
                        </a:rPr>
                        <a:t>g</a:t>
                      </a:r>
                      <a:r>
                        <a:rPr lang="en-US" sz="1100" spc="-20" dirty="0">
                          <a:solidFill>
                            <a:srgbClr val="231F20"/>
                          </a:solidFill>
                          <a:latin typeface="+mn-lt"/>
                          <a:ea typeface="Times New Roman"/>
                          <a:cs typeface="Calibri"/>
                        </a:rPr>
                        <a:t>o</a:t>
                      </a:r>
                      <a:r>
                        <a:rPr lang="en-US" sz="1100" spc="-30" dirty="0">
                          <a:solidFill>
                            <a:srgbClr val="231F20"/>
                          </a:solidFill>
                          <a:latin typeface="+mn-lt"/>
                          <a:ea typeface="Times New Roman"/>
                          <a:cs typeface="Calibri"/>
                        </a:rPr>
                        <a:t>v</a:t>
                      </a:r>
                      <a:r>
                        <a:rPr lang="en-US" sz="1100" dirty="0">
                          <a:solidFill>
                            <a:srgbClr val="231F20"/>
                          </a:solidFill>
                          <a:latin typeface="+mn-lt"/>
                          <a:ea typeface="Times New Roman"/>
                          <a:cs typeface="Calibri"/>
                        </a:rPr>
                        <a:t>e</a:t>
                      </a:r>
                      <a:r>
                        <a:rPr lang="en-US" sz="1100" spc="20" dirty="0">
                          <a:solidFill>
                            <a:srgbClr val="231F20"/>
                          </a:solidFill>
                          <a:latin typeface="+mn-lt"/>
                          <a:ea typeface="Times New Roman"/>
                          <a:cs typeface="Calibri"/>
                        </a:rPr>
                        <a:t>r</a:t>
                      </a:r>
                      <a:r>
                        <a:rPr lang="en-US" sz="1100" dirty="0">
                          <a:solidFill>
                            <a:srgbClr val="231F20"/>
                          </a:solidFill>
                          <a:latin typeface="+mn-lt"/>
                          <a:ea typeface="Times New Roman"/>
                          <a:cs typeface="Calibri"/>
                        </a:rPr>
                        <a:t>nment</a:t>
                      </a:r>
                      <a:r>
                        <a:rPr lang="en-US" sz="1100" spc="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monopo</a:t>
                      </a:r>
                      <a:r>
                        <a:rPr lang="en-US" sz="1100" spc="-25" dirty="0">
                          <a:solidFill>
                            <a:srgbClr val="231F20"/>
                          </a:solidFill>
                          <a:latin typeface="+mn-lt"/>
                          <a:ea typeface="Times New Roman"/>
                          <a:cs typeface="Calibri"/>
                        </a:rPr>
                        <a:t>l</a:t>
                      </a:r>
                      <a:r>
                        <a:rPr lang="en-US" sz="1100" dirty="0">
                          <a:solidFill>
                            <a:srgbClr val="231F20"/>
                          </a:solidFill>
                          <a:latin typeface="+mn-lt"/>
                          <a:ea typeface="Times New Roman"/>
                          <a:cs typeface="Calibri"/>
                        </a:rPr>
                        <a:t>y of</a:t>
                      </a:r>
                      <a:r>
                        <a:rPr lang="en-US" sz="1100" spc="50" dirty="0">
                          <a:solidFill>
                            <a:srgbClr val="231F20"/>
                          </a:solidFill>
                          <a:latin typeface="+mn-lt"/>
                          <a:ea typeface="Times New Roman"/>
                          <a:cs typeface="Calibri"/>
                        </a:rPr>
                        <a:t> </a:t>
                      </a:r>
                      <a:r>
                        <a:rPr lang="en-US" sz="1100" dirty="0">
                          <a:solidFill>
                            <a:srgbClr val="231F20"/>
                          </a:solidFill>
                          <a:latin typeface="+mn-lt"/>
                          <a:ea typeface="Times New Roman"/>
                          <a:cs typeface="Calibri"/>
                        </a:rPr>
                        <a:t>retail</a:t>
                      </a:r>
                      <a:r>
                        <a:rPr lang="en-US" sz="1100" spc="105" dirty="0">
                          <a:solidFill>
                            <a:srgbClr val="231F20"/>
                          </a:solidFill>
                          <a:latin typeface="+mn-lt"/>
                          <a:ea typeface="Times New Roman"/>
                          <a:cs typeface="Calibri"/>
                        </a:rPr>
                        <a:t> </a:t>
                      </a:r>
                      <a:r>
                        <a:rPr lang="en-US" sz="1100" dirty="0">
                          <a:solidFill>
                            <a:srgbClr val="231F20"/>
                          </a:solidFill>
                          <a:latin typeface="+mn-lt"/>
                          <a:ea typeface="Times New Roman"/>
                          <a:cs typeface="Calibri"/>
                        </a:rPr>
                        <a:t>sales,</a:t>
                      </a:r>
                      <a:r>
                        <a:rPr lang="en-US" sz="1100" spc="40" dirty="0">
                          <a:solidFill>
                            <a:srgbClr val="231F20"/>
                          </a:solidFill>
                          <a:latin typeface="+mn-lt"/>
                          <a:ea typeface="Times New Roman"/>
                          <a:cs typeface="Calibri"/>
                        </a:rPr>
                        <a:t> </a:t>
                      </a:r>
                      <a:r>
                        <a:rPr lang="en-US" sz="1100" dirty="0">
                          <a:solidFill>
                            <a:srgbClr val="231F20"/>
                          </a:solidFill>
                          <a:latin typeface="+mn-lt"/>
                          <a:ea typeface="Times New Roman"/>
                          <a:cs typeface="Calibri"/>
                        </a:rPr>
                        <a:t>hou</a:t>
                      </a:r>
                      <a:r>
                        <a:rPr lang="en-US" sz="1100" spc="15" dirty="0">
                          <a:solidFill>
                            <a:srgbClr val="231F20"/>
                          </a:solidFill>
                          <a:latin typeface="+mn-lt"/>
                          <a:ea typeface="Times New Roman"/>
                          <a:cs typeface="Calibri"/>
                        </a:rPr>
                        <a:t>r</a:t>
                      </a:r>
                      <a:r>
                        <a:rPr lang="en-US" sz="1100" dirty="0">
                          <a:solidFill>
                            <a:srgbClr val="231F20"/>
                          </a:solidFill>
                          <a:latin typeface="+mn-lt"/>
                          <a:ea typeface="Times New Roman"/>
                          <a:cs typeface="Calibri"/>
                        </a:rPr>
                        <a:t>s</a:t>
                      </a:r>
                      <a:r>
                        <a:rPr lang="en-US" sz="1100" spc="175" dirty="0">
                          <a:solidFill>
                            <a:srgbClr val="231F20"/>
                          </a:solidFill>
                          <a:latin typeface="+mn-lt"/>
                          <a:ea typeface="Times New Roman"/>
                          <a:cs typeface="Calibri"/>
                        </a:rPr>
                        <a:t> </a:t>
                      </a:r>
                      <a:r>
                        <a:rPr lang="en-US" sz="1100" dirty="0">
                          <a:solidFill>
                            <a:srgbClr val="231F20"/>
                          </a:solidFill>
                          <a:latin typeface="+mn-lt"/>
                          <a:ea typeface="Times New Roman"/>
                          <a:cs typeface="Calibri"/>
                        </a:rPr>
                        <a:t>and</a:t>
                      </a:r>
                      <a:r>
                        <a:rPr lang="en-US" sz="1100" spc="125" dirty="0">
                          <a:solidFill>
                            <a:srgbClr val="231F20"/>
                          </a:solidFill>
                          <a:latin typeface="+mn-lt"/>
                          <a:ea typeface="Times New Roman"/>
                          <a:cs typeface="Calibri"/>
                        </a:rPr>
                        <a:t> </a:t>
                      </a:r>
                      <a:r>
                        <a:rPr lang="en-US" sz="1100" dirty="0">
                          <a:solidFill>
                            <a:srgbClr val="231F20"/>
                          </a:solidFill>
                          <a:latin typeface="+mn-lt"/>
                          <a:ea typeface="Times New Roman"/>
                          <a:cs typeface="Calibri"/>
                        </a:rPr>
                        <a:t>d</a:t>
                      </a:r>
                      <a:r>
                        <a:rPr lang="en-US" sz="1100" spc="-25" dirty="0">
                          <a:solidFill>
                            <a:srgbClr val="231F20"/>
                          </a:solidFill>
                          <a:latin typeface="+mn-lt"/>
                          <a:ea typeface="Times New Roman"/>
                          <a:cs typeface="Calibri"/>
                        </a:rPr>
                        <a:t>a</a:t>
                      </a:r>
                      <a:r>
                        <a:rPr lang="en-US" sz="1100" dirty="0">
                          <a:solidFill>
                            <a:srgbClr val="231F20"/>
                          </a:solidFill>
                          <a:latin typeface="+mn-lt"/>
                          <a:ea typeface="Times New Roman"/>
                          <a:cs typeface="Calibri"/>
                        </a:rPr>
                        <a:t>ys</a:t>
                      </a:r>
                      <a:r>
                        <a:rPr lang="en-US" sz="1100" spc="60" dirty="0">
                          <a:solidFill>
                            <a:srgbClr val="231F20"/>
                          </a:solidFill>
                          <a:latin typeface="+mn-lt"/>
                          <a:ea typeface="Times New Roman"/>
                          <a:cs typeface="Calibri"/>
                        </a:rPr>
                        <a:t> </a:t>
                      </a:r>
                      <a:r>
                        <a:rPr lang="en-US" sz="1100" dirty="0">
                          <a:solidFill>
                            <a:srgbClr val="231F20"/>
                          </a:solidFill>
                          <a:latin typeface="+mn-lt"/>
                          <a:ea typeface="Times New Roman"/>
                          <a:cs typeface="Calibri"/>
                        </a:rPr>
                        <a:t>of</a:t>
                      </a:r>
                      <a:r>
                        <a:rPr lang="en-US" sz="1100" spc="50" dirty="0">
                          <a:solidFill>
                            <a:srgbClr val="231F20"/>
                          </a:solidFill>
                          <a:latin typeface="+mn-lt"/>
                          <a:ea typeface="Times New Roman"/>
                          <a:cs typeface="Calibri"/>
                        </a:rPr>
                        <a:t> </a:t>
                      </a:r>
                      <a:r>
                        <a:rPr lang="en-US" sz="1100" dirty="0">
                          <a:solidFill>
                            <a:srgbClr val="231F20"/>
                          </a:solidFill>
                          <a:latin typeface="+mn-lt"/>
                          <a:ea typeface="Times New Roman"/>
                          <a:cs typeface="Calibri"/>
                        </a:rPr>
                        <a:t>sale restrictions,</a:t>
                      </a:r>
                      <a:r>
                        <a:rPr lang="en-US" sz="1100" spc="195" dirty="0">
                          <a:solidFill>
                            <a:srgbClr val="231F20"/>
                          </a:solidFill>
                          <a:latin typeface="+mn-lt"/>
                          <a:ea typeface="Times New Roman"/>
                          <a:cs typeface="Calibri"/>
                        </a:rPr>
                        <a:t> </a:t>
                      </a:r>
                      <a:r>
                        <a:rPr lang="en-US" sz="1100" dirty="0">
                          <a:solidFill>
                            <a:srgbClr val="231F20"/>
                          </a:solidFill>
                          <a:latin typeface="+mn-lt"/>
                          <a:ea typeface="Times New Roman"/>
                          <a:cs typeface="Calibri"/>
                        </a:rPr>
                        <a:t>restrictions</a:t>
                      </a:r>
                      <a:r>
                        <a:rPr lang="en-US" sz="1100" spc="18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on</a:t>
                      </a:r>
                      <a:r>
                        <a:rPr lang="en-US" sz="1100" spc="75" dirty="0">
                          <a:solidFill>
                            <a:srgbClr val="231F20"/>
                          </a:solidFill>
                          <a:latin typeface="+mn-lt"/>
                          <a:ea typeface="Times New Roman"/>
                          <a:cs typeface="Calibri"/>
                        </a:rPr>
                        <a:t> </a:t>
                      </a:r>
                      <a:r>
                        <a:rPr lang="en-US" sz="1100" dirty="0">
                          <a:solidFill>
                            <a:srgbClr val="231F20"/>
                          </a:solidFill>
                          <a:latin typeface="+mn-lt"/>
                          <a:ea typeface="Times New Roman"/>
                          <a:cs typeface="Calibri"/>
                        </a:rPr>
                        <a:t>density</a:t>
                      </a:r>
                      <a:r>
                        <a:rPr lang="en-US" sz="1100" spc="9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of outlets,</a:t>
                      </a:r>
                      <a:r>
                        <a:rPr lang="en-US" sz="1100" spc="1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different</a:t>
                      </a:r>
                      <a:r>
                        <a:rPr lang="en-US" sz="1100" spc="5" dirty="0">
                          <a:solidFill>
                            <a:srgbClr val="231F20"/>
                          </a:solidFill>
                          <a:latin typeface="+mn-lt"/>
                          <a:ea typeface="Times New Roman"/>
                          <a:cs typeface="Calibri"/>
                        </a:rPr>
                        <a:t> </a:t>
                      </a:r>
                      <a:r>
                        <a:rPr lang="en-US" sz="1100" spc="-30" dirty="0">
                          <a:solidFill>
                            <a:srgbClr val="231F20"/>
                          </a:solidFill>
                          <a:latin typeface="+mn-lt"/>
                          <a:ea typeface="Times New Roman"/>
                          <a:cs typeface="Calibri"/>
                        </a:rPr>
                        <a:t>a</a:t>
                      </a:r>
                      <a:r>
                        <a:rPr lang="en-US" sz="1100" spc="-15" dirty="0">
                          <a:solidFill>
                            <a:srgbClr val="231F20"/>
                          </a:solidFill>
                          <a:latin typeface="+mn-lt"/>
                          <a:ea typeface="Times New Roman"/>
                          <a:cs typeface="Calibri"/>
                        </a:rPr>
                        <a:t>v</a:t>
                      </a:r>
                      <a:r>
                        <a:rPr lang="en-US" sz="1100" dirty="0">
                          <a:solidFill>
                            <a:srgbClr val="231F20"/>
                          </a:solidFill>
                          <a:latin typeface="+mn-lt"/>
                          <a:ea typeface="Times New Roman"/>
                          <a:cs typeface="Calibri"/>
                        </a:rPr>
                        <a:t>ail</a:t>
                      </a:r>
                      <a:r>
                        <a:rPr lang="en-US" sz="1100" spc="-25" dirty="0">
                          <a:solidFill>
                            <a:srgbClr val="231F20"/>
                          </a:solidFill>
                          <a:latin typeface="+mn-lt"/>
                          <a:ea typeface="Times New Roman"/>
                          <a:cs typeface="Calibri"/>
                        </a:rPr>
                        <a:t>a</a:t>
                      </a:r>
                      <a:r>
                        <a:rPr lang="en-US" sz="1100" dirty="0">
                          <a:solidFill>
                            <a:srgbClr val="231F20"/>
                          </a:solidFill>
                          <a:latin typeface="+mn-lt"/>
                          <a:ea typeface="Times New Roman"/>
                          <a:cs typeface="Calibri"/>
                        </a:rPr>
                        <a:t>bility</a:t>
                      </a:r>
                      <a:r>
                        <a:rPr lang="en-US" sz="1100" spc="130" dirty="0">
                          <a:solidFill>
                            <a:srgbClr val="231F20"/>
                          </a:solidFill>
                          <a:latin typeface="+mn-lt"/>
                          <a:ea typeface="Times New Roman"/>
                          <a:cs typeface="Calibri"/>
                        </a:rPr>
                        <a:t> </a:t>
                      </a:r>
                      <a:r>
                        <a:rPr lang="en-US" sz="1100" spc="-25" dirty="0">
                          <a:solidFill>
                            <a:srgbClr val="231F20"/>
                          </a:solidFill>
                          <a:latin typeface="+mn-lt"/>
                          <a:ea typeface="Times New Roman"/>
                          <a:cs typeface="Calibri"/>
                        </a:rPr>
                        <a:t>b</a:t>
                      </a:r>
                      <a:r>
                        <a:rPr lang="en-US" sz="1100" dirty="0">
                          <a:solidFill>
                            <a:srgbClr val="231F20"/>
                          </a:solidFill>
                          <a:latin typeface="+mn-lt"/>
                          <a:ea typeface="Times New Roman"/>
                          <a:cs typeface="Calibri"/>
                        </a:rPr>
                        <a:t>y</a:t>
                      </a:r>
                      <a:r>
                        <a:rPr lang="en-US" sz="1100" spc="15" dirty="0">
                          <a:solidFill>
                            <a:srgbClr val="231F20"/>
                          </a:solidFill>
                          <a:latin typeface="+mn-lt"/>
                          <a:ea typeface="Times New Roman"/>
                          <a:cs typeface="Calibri"/>
                        </a:rPr>
                        <a:t> </a:t>
                      </a:r>
                      <a:r>
                        <a:rPr lang="en-US" sz="1100" dirty="0">
                          <a:solidFill>
                            <a:srgbClr val="231F20"/>
                          </a:solidFill>
                          <a:latin typeface="+mn-lt"/>
                          <a:ea typeface="Times New Roman"/>
                          <a:cs typeface="Calibri"/>
                        </a:rPr>
                        <a:t>alcohol strength</a:t>
                      </a:r>
                      <a:endParaRPr lang="pt-PT" sz="1400" dirty="0">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9978">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100" spc="-30" dirty="0" smtClean="0">
                          <a:solidFill>
                            <a:srgbClr val="231F20"/>
                          </a:solidFill>
                          <a:latin typeface="+mn-lt"/>
                          <a:ea typeface="Times New Roman"/>
                          <a:cs typeface="Calibri"/>
                        </a:rPr>
                        <a:t>CONSUMPTION CONTEXT</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100" dirty="0" smtClean="0">
                          <a:latin typeface="+mn-lt"/>
                          <a:ea typeface="Calibri"/>
                          <a:cs typeface="Calibri"/>
                        </a:rPr>
                        <a:t>BEST </a:t>
                      </a:r>
                      <a:r>
                        <a:rPr lang="en-US" sz="1100" dirty="0" err="1" smtClean="0">
                          <a:latin typeface="+mn-lt"/>
                          <a:ea typeface="Calibri"/>
                          <a:cs typeface="Calibri"/>
                        </a:rPr>
                        <a:t>PRATICES</a:t>
                      </a:r>
                      <a:endParaRPr lang="en-US" sz="1100" dirty="0" smtClean="0">
                        <a:latin typeface="+mn-lt"/>
                        <a:ea typeface="Calibri"/>
                        <a:cs typeface="Calibri"/>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09978">
                <a:tc>
                  <a:txBody>
                    <a:bodyPr/>
                    <a:lstStyle/>
                    <a:p>
                      <a:pPr algn="l">
                        <a:lnSpc>
                          <a:spcPct val="115000"/>
                        </a:lnSpc>
                        <a:spcAft>
                          <a:spcPts val="0"/>
                        </a:spcAft>
                      </a:pPr>
                      <a:r>
                        <a:rPr lang="en-US" sz="1100" dirty="0">
                          <a:solidFill>
                            <a:srgbClr val="231F20"/>
                          </a:solidFill>
                          <a:latin typeface="+mn-lt"/>
                          <a:ea typeface="Times New Roman"/>
                          <a:cs typeface="Calibri"/>
                        </a:rPr>
                        <a:t>Altering</a:t>
                      </a:r>
                      <a:r>
                        <a:rPr lang="en-US" sz="1100" spc="110" dirty="0">
                          <a:solidFill>
                            <a:srgbClr val="231F20"/>
                          </a:solidFill>
                          <a:latin typeface="+mn-lt"/>
                          <a:ea typeface="Times New Roman"/>
                          <a:cs typeface="Calibri"/>
                        </a:rPr>
                        <a:t> </a:t>
                      </a:r>
                      <a:r>
                        <a:rPr lang="en-US" sz="1100" dirty="0">
                          <a:solidFill>
                            <a:srgbClr val="231F20"/>
                          </a:solidFill>
                          <a:latin typeface="+mn-lt"/>
                          <a:ea typeface="Times New Roman"/>
                          <a:cs typeface="Calibri"/>
                        </a:rPr>
                        <a:t>the</a:t>
                      </a:r>
                      <a:r>
                        <a:rPr lang="en-US" sz="1100" spc="100" dirty="0">
                          <a:solidFill>
                            <a:srgbClr val="231F20"/>
                          </a:solidFill>
                          <a:latin typeface="+mn-lt"/>
                          <a:ea typeface="Times New Roman"/>
                          <a:cs typeface="Calibri"/>
                        </a:rPr>
                        <a:t> </a:t>
                      </a:r>
                      <a:r>
                        <a:rPr lang="en-US" sz="1100" dirty="0">
                          <a:solidFill>
                            <a:srgbClr val="231F20"/>
                          </a:solidFill>
                          <a:latin typeface="+mn-lt"/>
                          <a:ea typeface="Times New Roman"/>
                          <a:cs typeface="Calibri"/>
                        </a:rPr>
                        <a:t>drinking</a:t>
                      </a:r>
                      <a:r>
                        <a:rPr lang="en-US" sz="1100" spc="170" dirty="0">
                          <a:solidFill>
                            <a:srgbClr val="231F20"/>
                          </a:solidFill>
                          <a:latin typeface="+mn-lt"/>
                          <a:ea typeface="Times New Roman"/>
                          <a:cs typeface="Calibri"/>
                        </a:rPr>
                        <a:t> </a:t>
                      </a:r>
                      <a:r>
                        <a:rPr lang="en-US" sz="1100" dirty="0">
                          <a:solidFill>
                            <a:srgbClr val="231F20"/>
                          </a:solidFill>
                          <a:latin typeface="+mn-lt"/>
                          <a:ea typeface="Times New Roman"/>
                          <a:cs typeface="Calibri"/>
                        </a:rPr>
                        <a:t>cont</a:t>
                      </a:r>
                      <a:r>
                        <a:rPr lang="en-US" sz="1100" spc="-15" dirty="0">
                          <a:solidFill>
                            <a:srgbClr val="231F20"/>
                          </a:solidFill>
                          <a:latin typeface="+mn-lt"/>
                          <a:ea typeface="Times New Roman"/>
                          <a:cs typeface="Calibri"/>
                        </a:rPr>
                        <a:t>e</a:t>
                      </a:r>
                      <a:r>
                        <a:rPr lang="en-US" sz="1100" dirty="0">
                          <a:solidFill>
                            <a:srgbClr val="231F20"/>
                          </a:solidFill>
                          <a:latin typeface="+mn-lt"/>
                          <a:ea typeface="Times New Roman"/>
                          <a:cs typeface="Calibri"/>
                        </a:rPr>
                        <a:t>xt</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l">
                        <a:lnSpc>
                          <a:spcPct val="115000"/>
                        </a:lnSpc>
                        <a:spcAft>
                          <a:spcPts val="0"/>
                        </a:spcAft>
                      </a:pPr>
                      <a:r>
                        <a:rPr lang="en-US" sz="1100" dirty="0">
                          <a:solidFill>
                            <a:srgbClr val="231F20"/>
                          </a:solidFill>
                          <a:latin typeface="+mn-lt"/>
                          <a:ea typeface="Times New Roman"/>
                          <a:cs typeface="Calibri"/>
                        </a:rPr>
                        <a:t>Enhanced</a:t>
                      </a:r>
                      <a:r>
                        <a:rPr lang="en-US" sz="1100" spc="165" dirty="0">
                          <a:solidFill>
                            <a:srgbClr val="231F20"/>
                          </a:solidFill>
                          <a:latin typeface="+mn-lt"/>
                          <a:ea typeface="Times New Roman"/>
                          <a:cs typeface="Calibri"/>
                        </a:rPr>
                        <a:t> </a:t>
                      </a:r>
                      <a:r>
                        <a:rPr lang="en-US" sz="1100" dirty="0">
                          <a:solidFill>
                            <a:srgbClr val="231F20"/>
                          </a:solidFill>
                          <a:latin typeface="+mn-lt"/>
                          <a:ea typeface="Times New Roman"/>
                          <a:cs typeface="Calibri"/>
                        </a:rPr>
                        <a:t>enforcement </a:t>
                      </a:r>
                      <a:r>
                        <a:rPr lang="en-US" sz="1100" spc="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of</a:t>
                      </a:r>
                      <a:r>
                        <a:rPr lang="en-US" sz="1100" spc="12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on-premises policies</a:t>
                      </a:r>
                      <a:r>
                        <a:rPr lang="en-US" sz="1100" spc="-45" dirty="0">
                          <a:solidFill>
                            <a:srgbClr val="231F20"/>
                          </a:solidFill>
                          <a:latin typeface="+mn-lt"/>
                          <a:ea typeface="Times New Roman"/>
                          <a:cs typeface="Calibri"/>
                        </a:rPr>
                        <a:t> </a:t>
                      </a:r>
                      <a:r>
                        <a:rPr lang="en-US" sz="1100" dirty="0">
                          <a:solidFill>
                            <a:srgbClr val="231F20"/>
                          </a:solidFill>
                          <a:latin typeface="+mn-lt"/>
                          <a:ea typeface="Times New Roman"/>
                          <a:cs typeface="Calibri"/>
                        </a:rPr>
                        <a:t>and</a:t>
                      </a:r>
                      <a:r>
                        <a:rPr lang="en-US" sz="1100" spc="1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le</a:t>
                      </a:r>
                      <a:r>
                        <a:rPr lang="en-US" sz="1100" spc="-25" dirty="0">
                          <a:solidFill>
                            <a:srgbClr val="231F20"/>
                          </a:solidFill>
                          <a:latin typeface="+mn-lt"/>
                          <a:ea typeface="Times New Roman"/>
                          <a:cs typeface="Calibri"/>
                        </a:rPr>
                        <a:t>g</a:t>
                      </a:r>
                      <a:r>
                        <a:rPr lang="en-US" sz="1100" dirty="0">
                          <a:solidFill>
                            <a:srgbClr val="231F20"/>
                          </a:solidFill>
                          <a:latin typeface="+mn-lt"/>
                          <a:ea typeface="Times New Roman"/>
                          <a:cs typeface="Calibri"/>
                        </a:rPr>
                        <a:t>al</a:t>
                      </a:r>
                      <a:r>
                        <a:rPr lang="en-US" sz="1100" spc="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requirements</a:t>
                      </a:r>
                      <a:endParaRPr lang="pt-PT" sz="1400" dirty="0">
                        <a:latin typeface="+mn-lt"/>
                        <a:ea typeface="Calibri"/>
                        <a:cs typeface="Times New Roman"/>
                      </a:endParaRPr>
                    </a:p>
                  </a:txBody>
                  <a:tcPr marL="68580" marR="68580" marT="0" marB="0" anchor="ct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r>
              <a:tr h="629935">
                <a:tc>
                  <a:txBody>
                    <a:bodyPr/>
                    <a:lstStyle/>
                    <a:p>
                      <a:pPr algn="l">
                        <a:lnSpc>
                          <a:spcPct val="115000"/>
                        </a:lnSpc>
                        <a:spcAft>
                          <a:spcPts val="0"/>
                        </a:spcAft>
                      </a:pPr>
                      <a:r>
                        <a:rPr lang="en-US" sz="1100" dirty="0">
                          <a:solidFill>
                            <a:srgbClr val="231F20"/>
                          </a:solidFill>
                          <a:latin typeface="+mn-lt"/>
                          <a:ea typeface="Times New Roman"/>
                          <a:cs typeface="Calibri"/>
                        </a:rPr>
                        <a:t>Drink-dr</a:t>
                      </a:r>
                      <a:r>
                        <a:rPr lang="en-US" sz="1100" spc="-15" dirty="0">
                          <a:solidFill>
                            <a:srgbClr val="231F20"/>
                          </a:solidFill>
                          <a:latin typeface="+mn-lt"/>
                          <a:ea typeface="Times New Roman"/>
                          <a:cs typeface="Calibri"/>
                        </a:rPr>
                        <a:t>i</a:t>
                      </a:r>
                      <a:r>
                        <a:rPr lang="en-US" sz="1100" dirty="0">
                          <a:solidFill>
                            <a:srgbClr val="231F20"/>
                          </a:solidFill>
                          <a:latin typeface="+mn-lt"/>
                          <a:ea typeface="Times New Roman"/>
                          <a:cs typeface="Calibri"/>
                        </a:rPr>
                        <a:t>ving</a:t>
                      </a:r>
                      <a:r>
                        <a:rPr lang="en-US" sz="1100" spc="1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counte</a:t>
                      </a:r>
                      <a:r>
                        <a:rPr lang="en-US" sz="1100" spc="5" dirty="0">
                          <a:solidFill>
                            <a:srgbClr val="231F20"/>
                          </a:solidFill>
                          <a:latin typeface="+mn-lt"/>
                          <a:ea typeface="Times New Roman"/>
                          <a:cs typeface="Calibri"/>
                        </a:rPr>
                        <a:t>r</a:t>
                      </a:r>
                      <a:r>
                        <a:rPr lang="en-US" sz="1100" dirty="0">
                          <a:solidFill>
                            <a:srgbClr val="231F20"/>
                          </a:solidFill>
                          <a:latin typeface="+mn-lt"/>
                          <a:ea typeface="Times New Roman"/>
                          <a:cs typeface="Calibri"/>
                        </a:rPr>
                        <a:t>measures</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c>
                  <a:txBody>
                    <a:bodyPr/>
                    <a:lstStyle/>
                    <a:p>
                      <a:pPr algn="l">
                        <a:lnSpc>
                          <a:spcPct val="115000"/>
                        </a:lnSpc>
                        <a:spcAft>
                          <a:spcPts val="0"/>
                        </a:spcAft>
                      </a:pPr>
                      <a:r>
                        <a:rPr lang="en-US" sz="1100" dirty="0">
                          <a:solidFill>
                            <a:srgbClr val="231F20"/>
                          </a:solidFill>
                          <a:latin typeface="+mn-lt"/>
                          <a:ea typeface="Times New Roman"/>
                          <a:cs typeface="Calibri"/>
                        </a:rPr>
                        <a:t>Sobriety</a:t>
                      </a:r>
                      <a:r>
                        <a:rPr lang="en-US" sz="1100" spc="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checkpoints,</a:t>
                      </a:r>
                      <a:r>
                        <a:rPr lang="en-US" sz="1100" spc="165" dirty="0">
                          <a:solidFill>
                            <a:srgbClr val="231F20"/>
                          </a:solidFill>
                          <a:latin typeface="+mn-lt"/>
                          <a:ea typeface="Times New Roman"/>
                          <a:cs typeface="Calibri"/>
                        </a:rPr>
                        <a:t> </a:t>
                      </a:r>
                      <a:r>
                        <a:rPr lang="en-US" sz="1100" spc="-5" dirty="0">
                          <a:solidFill>
                            <a:srgbClr val="231F20"/>
                          </a:solidFill>
                          <a:latin typeface="+mn-lt"/>
                          <a:ea typeface="Times New Roman"/>
                          <a:cs typeface="Calibri"/>
                        </a:rPr>
                        <a:t>r</a:t>
                      </a:r>
                      <a:r>
                        <a:rPr lang="en-US" sz="1100" dirty="0">
                          <a:solidFill>
                            <a:srgbClr val="231F20"/>
                          </a:solidFill>
                          <a:latin typeface="+mn-lt"/>
                          <a:ea typeface="Times New Roman"/>
                          <a:cs typeface="Calibri"/>
                        </a:rPr>
                        <a:t>andom </a:t>
                      </a:r>
                      <a:r>
                        <a:rPr lang="en-US" sz="1100" spc="5" dirty="0">
                          <a:solidFill>
                            <a:srgbClr val="231F20"/>
                          </a:solidFill>
                          <a:latin typeface="+mn-lt"/>
                          <a:ea typeface="Times New Roman"/>
                          <a:cs typeface="Calibri"/>
                        </a:rPr>
                        <a:t> </a:t>
                      </a:r>
                      <a:r>
                        <a:rPr lang="en-US" sz="1100" dirty="0">
                          <a:solidFill>
                            <a:srgbClr val="231F20"/>
                          </a:solidFill>
                          <a:latin typeface="+mn-lt"/>
                          <a:ea typeface="Times New Roman"/>
                          <a:cs typeface="Calibri"/>
                        </a:rPr>
                        <a:t>bre</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th testin</a:t>
                      </a:r>
                      <a:r>
                        <a:rPr lang="en-US" sz="1100" spc="-5" dirty="0">
                          <a:solidFill>
                            <a:srgbClr val="231F20"/>
                          </a:solidFill>
                          <a:latin typeface="+mn-lt"/>
                          <a:ea typeface="Times New Roman"/>
                          <a:cs typeface="Calibri"/>
                        </a:rPr>
                        <a:t>g</a:t>
                      </a:r>
                      <a:r>
                        <a:rPr lang="en-US" sz="1100" dirty="0">
                          <a:solidFill>
                            <a:srgbClr val="231F20"/>
                          </a:solidFill>
                          <a:latin typeface="+mn-lt"/>
                          <a:ea typeface="Times New Roman"/>
                          <a:cs typeface="Calibri"/>
                        </a:rPr>
                        <a:t>,</a:t>
                      </a:r>
                      <a:r>
                        <a:rPr lang="en-US" sz="1100" spc="1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l</a:t>
                      </a:r>
                      <a:r>
                        <a:rPr lang="en-US" sz="1100" spc="-15" dirty="0">
                          <a:solidFill>
                            <a:srgbClr val="231F20"/>
                          </a:solidFill>
                          <a:latin typeface="+mn-lt"/>
                          <a:ea typeface="Times New Roman"/>
                          <a:cs typeface="Calibri"/>
                        </a:rPr>
                        <a:t>o</a:t>
                      </a:r>
                      <a:r>
                        <a:rPr lang="en-US" sz="1100" spc="-30" dirty="0">
                          <a:solidFill>
                            <a:srgbClr val="231F20"/>
                          </a:solidFill>
                          <a:latin typeface="+mn-lt"/>
                          <a:ea typeface="Times New Roman"/>
                          <a:cs typeface="Calibri"/>
                        </a:rPr>
                        <a:t>w</a:t>
                      </a:r>
                      <a:r>
                        <a:rPr lang="en-US" sz="1100" dirty="0">
                          <a:solidFill>
                            <a:srgbClr val="231F20"/>
                          </a:solidFill>
                          <a:latin typeface="+mn-lt"/>
                          <a:ea typeface="Times New Roman"/>
                          <a:cs typeface="Calibri"/>
                        </a:rPr>
                        <a:t>ered</a:t>
                      </a:r>
                      <a:r>
                        <a:rPr lang="en-US" sz="1100" spc="65" dirty="0">
                          <a:solidFill>
                            <a:srgbClr val="231F20"/>
                          </a:solidFill>
                          <a:latin typeface="+mn-lt"/>
                          <a:ea typeface="Times New Roman"/>
                          <a:cs typeface="Calibri"/>
                        </a:rPr>
                        <a:t> </a:t>
                      </a:r>
                      <a:r>
                        <a:rPr lang="en-US" sz="1100" spc="-15" dirty="0" err="1">
                          <a:solidFill>
                            <a:srgbClr val="231F20"/>
                          </a:solidFill>
                          <a:latin typeface="+mn-lt"/>
                          <a:ea typeface="Times New Roman"/>
                          <a:cs typeface="Calibri"/>
                        </a:rPr>
                        <a:t>B</a:t>
                      </a:r>
                      <a:r>
                        <a:rPr lang="en-US" sz="1100" spc="-25" dirty="0" err="1">
                          <a:solidFill>
                            <a:srgbClr val="231F20"/>
                          </a:solidFill>
                          <a:latin typeface="+mn-lt"/>
                          <a:ea typeface="Times New Roman"/>
                          <a:cs typeface="Calibri"/>
                        </a:rPr>
                        <a:t>A</a:t>
                      </a:r>
                      <a:r>
                        <a:rPr lang="en-US" sz="1100" dirty="0" err="1">
                          <a:solidFill>
                            <a:srgbClr val="231F20"/>
                          </a:solidFill>
                          <a:latin typeface="+mn-lt"/>
                          <a:ea typeface="Times New Roman"/>
                          <a:cs typeface="Calibri"/>
                        </a:rPr>
                        <a:t>C</a:t>
                      </a:r>
                      <a:r>
                        <a:rPr lang="en-US" sz="1100" spc="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limits, administ</a:t>
                      </a:r>
                      <a:r>
                        <a:rPr lang="en-US" sz="1100" spc="-5" dirty="0">
                          <a:solidFill>
                            <a:srgbClr val="231F20"/>
                          </a:solidFill>
                          <a:latin typeface="+mn-lt"/>
                          <a:ea typeface="Times New Roman"/>
                          <a:cs typeface="Calibri"/>
                        </a:rPr>
                        <a:t>ra</a:t>
                      </a:r>
                      <a:r>
                        <a:rPr lang="en-US" sz="1100" dirty="0">
                          <a:solidFill>
                            <a:srgbClr val="231F20"/>
                          </a:solidFill>
                          <a:latin typeface="+mn-lt"/>
                          <a:ea typeface="Times New Roman"/>
                          <a:cs typeface="Calibri"/>
                        </a:rPr>
                        <a:t>t</a:t>
                      </a:r>
                      <a:r>
                        <a:rPr lang="en-US" sz="1100" spc="-15" dirty="0">
                          <a:solidFill>
                            <a:srgbClr val="231F20"/>
                          </a:solidFill>
                          <a:latin typeface="+mn-lt"/>
                          <a:ea typeface="Times New Roman"/>
                          <a:cs typeface="Calibri"/>
                        </a:rPr>
                        <a:t>i</a:t>
                      </a:r>
                      <a:r>
                        <a:rPr lang="en-US" sz="1100" spc="-30" dirty="0">
                          <a:solidFill>
                            <a:srgbClr val="231F20"/>
                          </a:solidFill>
                          <a:latin typeface="+mn-lt"/>
                          <a:ea typeface="Times New Roman"/>
                          <a:cs typeface="Calibri"/>
                        </a:rPr>
                        <a:t>v</a:t>
                      </a:r>
                      <a:r>
                        <a:rPr lang="en-US" sz="1100" dirty="0">
                          <a:solidFill>
                            <a:srgbClr val="231F20"/>
                          </a:solidFill>
                          <a:latin typeface="+mn-lt"/>
                          <a:ea typeface="Times New Roman"/>
                          <a:cs typeface="Calibri"/>
                        </a:rPr>
                        <a:t>e</a:t>
                      </a:r>
                      <a:r>
                        <a:rPr lang="en-US" sz="1100" spc="20" dirty="0">
                          <a:solidFill>
                            <a:srgbClr val="231F20"/>
                          </a:solidFill>
                          <a:latin typeface="+mn-lt"/>
                          <a:ea typeface="Times New Roman"/>
                          <a:cs typeface="Calibri"/>
                        </a:rPr>
                        <a:t> </a:t>
                      </a:r>
                      <a:r>
                        <a:rPr lang="en-US" sz="1100" dirty="0" smtClean="0">
                          <a:solidFill>
                            <a:srgbClr val="231F20"/>
                          </a:solidFill>
                          <a:latin typeface="+mn-lt"/>
                          <a:ea typeface="Times New Roman"/>
                          <a:cs typeface="Calibri"/>
                        </a:rPr>
                        <a:t>license</a:t>
                      </a:r>
                      <a:r>
                        <a:rPr lang="en-US" sz="1100" spc="30" dirty="0" smtClean="0">
                          <a:solidFill>
                            <a:srgbClr val="231F20"/>
                          </a:solidFill>
                          <a:latin typeface="+mn-lt"/>
                          <a:ea typeface="Times New Roman"/>
                          <a:cs typeface="Calibri"/>
                        </a:rPr>
                        <a:t> </a:t>
                      </a:r>
                      <a:r>
                        <a:rPr lang="en-US" sz="1100" dirty="0">
                          <a:solidFill>
                            <a:srgbClr val="231F20"/>
                          </a:solidFill>
                          <a:latin typeface="+mn-lt"/>
                          <a:ea typeface="Times New Roman"/>
                          <a:cs typeface="Calibri"/>
                        </a:rPr>
                        <a:t>suspension,</a:t>
                      </a:r>
                      <a:r>
                        <a:rPr lang="en-US" sz="1100" spc="190" dirty="0">
                          <a:solidFill>
                            <a:srgbClr val="231F20"/>
                          </a:solidFill>
                          <a:latin typeface="+mn-lt"/>
                          <a:ea typeface="Times New Roman"/>
                          <a:cs typeface="Calibri"/>
                        </a:rPr>
                        <a:t> </a:t>
                      </a:r>
                      <a:r>
                        <a:rPr lang="en-US" sz="1100" dirty="0">
                          <a:solidFill>
                            <a:srgbClr val="231F20"/>
                          </a:solidFill>
                          <a:latin typeface="+mn-lt"/>
                          <a:ea typeface="Times New Roman"/>
                          <a:cs typeface="Calibri"/>
                        </a:rPr>
                        <a:t>l</a:t>
                      </a:r>
                      <a:r>
                        <a:rPr lang="en-US" sz="1100" spc="-15" dirty="0">
                          <a:solidFill>
                            <a:srgbClr val="231F20"/>
                          </a:solidFill>
                          <a:latin typeface="+mn-lt"/>
                          <a:ea typeface="Times New Roman"/>
                          <a:cs typeface="Calibri"/>
                        </a:rPr>
                        <a:t>o</a:t>
                      </a:r>
                      <a:r>
                        <a:rPr lang="en-US" sz="1100" dirty="0">
                          <a:solidFill>
                            <a:srgbClr val="231F20"/>
                          </a:solidFill>
                          <a:latin typeface="+mn-lt"/>
                          <a:ea typeface="Times New Roman"/>
                          <a:cs typeface="Calibri"/>
                        </a:rPr>
                        <a:t>w </a:t>
                      </a:r>
                      <a:r>
                        <a:rPr lang="en-US" sz="1100" spc="-15" dirty="0" err="1">
                          <a:solidFill>
                            <a:srgbClr val="231F20"/>
                          </a:solidFill>
                          <a:latin typeface="+mn-lt"/>
                          <a:ea typeface="Times New Roman"/>
                          <a:cs typeface="Calibri"/>
                        </a:rPr>
                        <a:t>B</a:t>
                      </a:r>
                      <a:r>
                        <a:rPr lang="en-US" sz="1100" spc="-25" dirty="0" err="1">
                          <a:solidFill>
                            <a:srgbClr val="231F20"/>
                          </a:solidFill>
                          <a:latin typeface="+mn-lt"/>
                          <a:ea typeface="Times New Roman"/>
                          <a:cs typeface="Calibri"/>
                        </a:rPr>
                        <a:t>A</a:t>
                      </a:r>
                      <a:r>
                        <a:rPr lang="en-US" sz="1100" dirty="0" err="1">
                          <a:solidFill>
                            <a:srgbClr val="231F20"/>
                          </a:solidFill>
                          <a:latin typeface="+mn-lt"/>
                          <a:ea typeface="Times New Roman"/>
                          <a:cs typeface="Calibri"/>
                        </a:rPr>
                        <a:t>C</a:t>
                      </a:r>
                      <a:r>
                        <a:rPr lang="en-US" sz="1100" spc="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for</a:t>
                      </a:r>
                      <a:r>
                        <a:rPr lang="en-US" sz="1100" spc="-15" dirty="0">
                          <a:solidFill>
                            <a:srgbClr val="231F20"/>
                          </a:solidFill>
                          <a:latin typeface="+mn-lt"/>
                          <a:ea typeface="Times New Roman"/>
                          <a:cs typeface="Calibri"/>
                        </a:rPr>
                        <a:t> </a:t>
                      </a:r>
                      <a:r>
                        <a:rPr lang="en-US" sz="1100" spc="-30" dirty="0">
                          <a:solidFill>
                            <a:srgbClr val="231F20"/>
                          </a:solidFill>
                          <a:latin typeface="+mn-lt"/>
                          <a:ea typeface="Times New Roman"/>
                          <a:cs typeface="Calibri"/>
                        </a:rPr>
                        <a:t>y</a:t>
                      </a:r>
                      <a:r>
                        <a:rPr lang="en-US" sz="1100" dirty="0">
                          <a:solidFill>
                            <a:srgbClr val="231F20"/>
                          </a:solidFill>
                          <a:latin typeface="+mn-lt"/>
                          <a:ea typeface="Times New Roman"/>
                          <a:cs typeface="Calibri"/>
                        </a:rPr>
                        <a:t>oung</a:t>
                      </a:r>
                      <a:r>
                        <a:rPr lang="en-US" sz="1100" spc="145" dirty="0">
                          <a:solidFill>
                            <a:srgbClr val="231F20"/>
                          </a:solidFill>
                          <a:latin typeface="+mn-lt"/>
                          <a:ea typeface="Times New Roman"/>
                          <a:cs typeface="Calibri"/>
                        </a:rPr>
                        <a:t> </a:t>
                      </a:r>
                      <a:r>
                        <a:rPr lang="en-US" sz="1100" dirty="0">
                          <a:solidFill>
                            <a:srgbClr val="231F20"/>
                          </a:solidFill>
                          <a:latin typeface="+mn-lt"/>
                          <a:ea typeface="Times New Roman"/>
                          <a:cs typeface="Calibri"/>
                        </a:rPr>
                        <a:t>dr</a:t>
                      </a:r>
                      <a:r>
                        <a:rPr lang="en-US" sz="1100" spc="-15" dirty="0">
                          <a:solidFill>
                            <a:srgbClr val="231F20"/>
                          </a:solidFill>
                          <a:latin typeface="+mn-lt"/>
                          <a:ea typeface="Times New Roman"/>
                          <a:cs typeface="Calibri"/>
                        </a:rPr>
                        <a:t>i</a:t>
                      </a:r>
                      <a:r>
                        <a:rPr lang="en-US" sz="1100" spc="-30" dirty="0">
                          <a:solidFill>
                            <a:srgbClr val="231F20"/>
                          </a:solidFill>
                          <a:latin typeface="+mn-lt"/>
                          <a:ea typeface="Times New Roman"/>
                          <a:cs typeface="Calibri"/>
                        </a:rPr>
                        <a:t>v</a:t>
                      </a:r>
                      <a:r>
                        <a:rPr lang="en-US" sz="1100" dirty="0">
                          <a:solidFill>
                            <a:srgbClr val="231F20"/>
                          </a:solidFill>
                          <a:latin typeface="+mn-lt"/>
                          <a:ea typeface="Times New Roman"/>
                          <a:cs typeface="Calibri"/>
                        </a:rPr>
                        <a:t>e</a:t>
                      </a:r>
                      <a:r>
                        <a:rPr lang="en-US" sz="1100" spc="15" dirty="0">
                          <a:solidFill>
                            <a:srgbClr val="231F20"/>
                          </a:solidFill>
                          <a:latin typeface="+mn-lt"/>
                          <a:ea typeface="Times New Roman"/>
                          <a:cs typeface="Calibri"/>
                        </a:rPr>
                        <a:t>r</a:t>
                      </a:r>
                      <a:r>
                        <a:rPr lang="en-US" sz="1100" dirty="0">
                          <a:solidFill>
                            <a:srgbClr val="231F20"/>
                          </a:solidFill>
                          <a:latin typeface="+mn-lt"/>
                          <a:ea typeface="Times New Roman"/>
                          <a:cs typeface="Calibri"/>
                        </a:rPr>
                        <a:t>s</a:t>
                      </a:r>
                      <a:r>
                        <a:rPr lang="en-US" sz="1100" spc="70" dirty="0">
                          <a:solidFill>
                            <a:srgbClr val="231F20"/>
                          </a:solidFill>
                          <a:latin typeface="+mn-lt"/>
                          <a:ea typeface="Times New Roman"/>
                          <a:cs typeface="Calibri"/>
                        </a:rPr>
                        <a:t> </a:t>
                      </a:r>
                      <a:r>
                        <a:rPr lang="en-US" sz="1100" dirty="0">
                          <a:solidFill>
                            <a:srgbClr val="231F20"/>
                          </a:solidFill>
                          <a:latin typeface="+mn-lt"/>
                          <a:ea typeface="Times New Roman"/>
                          <a:cs typeface="Calibri"/>
                        </a:rPr>
                        <a:t>(‘</a:t>
                      </a:r>
                      <a:r>
                        <a:rPr lang="en-US" sz="1100" spc="25" dirty="0">
                          <a:solidFill>
                            <a:srgbClr val="231F20"/>
                          </a:solidFill>
                          <a:latin typeface="+mn-lt"/>
                          <a:ea typeface="Times New Roman"/>
                          <a:cs typeface="Calibri"/>
                        </a:rPr>
                        <a:t>z</a:t>
                      </a:r>
                      <a:r>
                        <a:rPr lang="en-US" sz="1100" dirty="0">
                          <a:solidFill>
                            <a:srgbClr val="231F20"/>
                          </a:solidFill>
                          <a:latin typeface="+mn-lt"/>
                          <a:ea typeface="Times New Roman"/>
                          <a:cs typeface="Calibri"/>
                        </a:rPr>
                        <a:t>ero</a:t>
                      </a:r>
                      <a:r>
                        <a:rPr lang="en-US" sz="1100" spc="-70" dirty="0">
                          <a:solidFill>
                            <a:srgbClr val="231F20"/>
                          </a:solidFill>
                          <a:latin typeface="+mn-lt"/>
                          <a:ea typeface="Times New Roman"/>
                          <a:cs typeface="Calibri"/>
                        </a:rPr>
                        <a:t> </a:t>
                      </a:r>
                      <a:r>
                        <a:rPr lang="en-US" sz="1100" dirty="0">
                          <a:solidFill>
                            <a:srgbClr val="231F20"/>
                          </a:solidFill>
                          <a:latin typeface="+mn-lt"/>
                          <a:ea typeface="Times New Roman"/>
                          <a:cs typeface="Calibri"/>
                        </a:rPr>
                        <a:t>tole</a:t>
                      </a:r>
                      <a:r>
                        <a:rPr lang="en-US" sz="1100" spc="-5" dirty="0">
                          <a:solidFill>
                            <a:srgbClr val="231F20"/>
                          </a:solidFill>
                          <a:latin typeface="+mn-lt"/>
                          <a:ea typeface="Times New Roman"/>
                          <a:cs typeface="Calibri"/>
                        </a:rPr>
                        <a:t>r</a:t>
                      </a:r>
                      <a:r>
                        <a:rPr lang="en-US" sz="1100" dirty="0">
                          <a:solidFill>
                            <a:srgbClr val="231F20"/>
                          </a:solidFill>
                          <a:latin typeface="+mn-lt"/>
                          <a:ea typeface="Times New Roman"/>
                          <a:cs typeface="Calibri"/>
                        </a:rPr>
                        <a:t>ance’), </a:t>
                      </a:r>
                      <a:r>
                        <a:rPr lang="en-US" sz="1100" spc="15" dirty="0">
                          <a:solidFill>
                            <a:srgbClr val="231F20"/>
                          </a:solidFill>
                          <a:latin typeface="+mn-lt"/>
                          <a:ea typeface="Times New Roman"/>
                          <a:cs typeface="Calibri"/>
                        </a:rPr>
                        <a:t>g</a:t>
                      </a:r>
                      <a:r>
                        <a:rPr lang="en-US" sz="1100" spc="-5" dirty="0">
                          <a:solidFill>
                            <a:srgbClr val="231F20"/>
                          </a:solidFill>
                          <a:latin typeface="+mn-lt"/>
                          <a:ea typeface="Times New Roman"/>
                          <a:cs typeface="Calibri"/>
                        </a:rPr>
                        <a:t>r</a:t>
                      </a:r>
                      <a:r>
                        <a:rPr lang="en-US" sz="1100" dirty="0">
                          <a:solidFill>
                            <a:srgbClr val="231F20"/>
                          </a:solidFill>
                          <a:latin typeface="+mn-lt"/>
                          <a:ea typeface="Times New Roman"/>
                          <a:cs typeface="Calibri"/>
                        </a:rPr>
                        <a:t>adu</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ted</a:t>
                      </a:r>
                      <a:r>
                        <a:rPr lang="en-US" sz="1100" spc="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licensing</a:t>
                      </a:r>
                      <a:r>
                        <a:rPr lang="en-US" sz="1100" spc="90" dirty="0">
                          <a:solidFill>
                            <a:srgbClr val="231F20"/>
                          </a:solidFill>
                          <a:latin typeface="+mn-lt"/>
                          <a:ea typeface="Times New Roman"/>
                          <a:cs typeface="Calibri"/>
                        </a:rPr>
                        <a:t> </a:t>
                      </a:r>
                      <a:r>
                        <a:rPr lang="en-US" sz="1100" dirty="0">
                          <a:solidFill>
                            <a:srgbClr val="231F20"/>
                          </a:solidFill>
                          <a:latin typeface="+mn-lt"/>
                          <a:ea typeface="Times New Roman"/>
                          <a:cs typeface="Calibri"/>
                        </a:rPr>
                        <a:t>for</a:t>
                      </a:r>
                      <a:r>
                        <a:rPr lang="en-US" sz="1100" spc="-15" dirty="0">
                          <a:solidFill>
                            <a:srgbClr val="231F20"/>
                          </a:solidFill>
                          <a:latin typeface="+mn-lt"/>
                          <a:ea typeface="Times New Roman"/>
                          <a:cs typeface="Calibri"/>
                        </a:rPr>
                        <a:t> </a:t>
                      </a:r>
                      <a:r>
                        <a:rPr lang="en-US" sz="1100" dirty="0">
                          <a:solidFill>
                            <a:srgbClr val="231F20"/>
                          </a:solidFill>
                          <a:latin typeface="+mn-lt"/>
                          <a:ea typeface="Times New Roman"/>
                          <a:cs typeface="Calibri"/>
                        </a:rPr>
                        <a:t>n</a:t>
                      </a:r>
                      <a:r>
                        <a:rPr lang="en-US" sz="1100" spc="-20" dirty="0">
                          <a:solidFill>
                            <a:srgbClr val="231F20"/>
                          </a:solidFill>
                          <a:latin typeface="+mn-lt"/>
                          <a:ea typeface="Times New Roman"/>
                          <a:cs typeface="Calibri"/>
                        </a:rPr>
                        <a:t>o</a:t>
                      </a:r>
                      <a:r>
                        <a:rPr lang="en-US" sz="1100" dirty="0">
                          <a:solidFill>
                            <a:srgbClr val="231F20"/>
                          </a:solidFill>
                          <a:latin typeface="+mn-lt"/>
                          <a:ea typeface="Times New Roman"/>
                          <a:cs typeface="Calibri"/>
                        </a:rPr>
                        <a:t>vice</a:t>
                      </a:r>
                      <a:r>
                        <a:rPr lang="en-US" sz="1100" spc="65" dirty="0">
                          <a:solidFill>
                            <a:srgbClr val="231F20"/>
                          </a:solidFill>
                          <a:latin typeface="+mn-lt"/>
                          <a:ea typeface="Times New Roman"/>
                          <a:cs typeface="Calibri"/>
                        </a:rPr>
                        <a:t> </a:t>
                      </a:r>
                      <a:r>
                        <a:rPr lang="en-US" sz="1100" dirty="0">
                          <a:solidFill>
                            <a:srgbClr val="231F20"/>
                          </a:solidFill>
                          <a:latin typeface="+mn-lt"/>
                          <a:ea typeface="Times New Roman"/>
                          <a:cs typeface="Calibri"/>
                        </a:rPr>
                        <a:t>dr</a:t>
                      </a:r>
                      <a:r>
                        <a:rPr lang="en-US" sz="1100" spc="-15" dirty="0">
                          <a:solidFill>
                            <a:srgbClr val="231F20"/>
                          </a:solidFill>
                          <a:latin typeface="+mn-lt"/>
                          <a:ea typeface="Times New Roman"/>
                          <a:cs typeface="Calibri"/>
                        </a:rPr>
                        <a:t>i</a:t>
                      </a:r>
                      <a:r>
                        <a:rPr lang="en-US" sz="1100" spc="-30" dirty="0">
                          <a:solidFill>
                            <a:srgbClr val="231F20"/>
                          </a:solidFill>
                          <a:latin typeface="+mn-lt"/>
                          <a:ea typeface="Times New Roman"/>
                          <a:cs typeface="Calibri"/>
                        </a:rPr>
                        <a:t>v</a:t>
                      </a:r>
                      <a:r>
                        <a:rPr lang="en-US" sz="1100" dirty="0">
                          <a:solidFill>
                            <a:srgbClr val="231F20"/>
                          </a:solidFill>
                          <a:latin typeface="+mn-lt"/>
                          <a:ea typeface="Times New Roman"/>
                          <a:cs typeface="Calibri"/>
                        </a:rPr>
                        <a:t>e</a:t>
                      </a:r>
                      <a:r>
                        <a:rPr lang="en-US" sz="1100" spc="15" dirty="0">
                          <a:solidFill>
                            <a:srgbClr val="231F20"/>
                          </a:solidFill>
                          <a:latin typeface="+mn-lt"/>
                          <a:ea typeface="Times New Roman"/>
                          <a:cs typeface="Calibri"/>
                        </a:rPr>
                        <a:t>r</a:t>
                      </a:r>
                      <a:r>
                        <a:rPr lang="en-US" sz="1100" dirty="0">
                          <a:solidFill>
                            <a:srgbClr val="231F20"/>
                          </a:solidFill>
                          <a:latin typeface="+mn-lt"/>
                          <a:ea typeface="Times New Roman"/>
                          <a:cs typeface="Calibri"/>
                        </a:rPr>
                        <a:t>s</a:t>
                      </a:r>
                      <a:endParaRPr lang="pt-PT" sz="1400" dirty="0">
                        <a:latin typeface="+mn-lt"/>
                        <a:ea typeface="Calibri"/>
                        <a:cs typeface="Times New Roman"/>
                      </a:endParaRPr>
                    </a:p>
                  </a:txBody>
                  <a:tcPr marL="68580" marR="68580" marT="0" marB="0" anchor="ct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tcPr>
                </a:tc>
              </a:tr>
              <a:tr h="225845">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pt-PT" sz="1100" dirty="0" smtClean="0">
                          <a:latin typeface="+mn-lt"/>
                          <a:ea typeface="Calibri"/>
                          <a:cs typeface="Times New Roman"/>
                        </a:rPr>
                        <a:t>SOCIAL </a:t>
                      </a:r>
                      <a:r>
                        <a:rPr lang="pt-PT" sz="1100" dirty="0" err="1" smtClean="0">
                          <a:latin typeface="+mn-lt"/>
                          <a:ea typeface="Calibri"/>
                          <a:cs typeface="Times New Roman"/>
                        </a:rPr>
                        <a:t>ENVIRONMENT</a:t>
                      </a:r>
                      <a:endParaRPr lang="pt-PT" sz="11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200" dirty="0" smtClean="0">
                          <a:latin typeface="+mn-lt"/>
                          <a:ea typeface="Calibri"/>
                          <a:cs typeface="Calibri"/>
                        </a:rPr>
                        <a:t>BEST </a:t>
                      </a:r>
                      <a:r>
                        <a:rPr lang="en-US" sz="1200" dirty="0" err="1" smtClean="0">
                          <a:latin typeface="+mn-lt"/>
                          <a:ea typeface="Calibri"/>
                          <a:cs typeface="Calibri"/>
                        </a:rPr>
                        <a:t>PRATICES</a:t>
                      </a:r>
                      <a:endParaRPr lang="en-US" sz="1200" dirty="0" smtClean="0">
                        <a:latin typeface="+mn-lt"/>
                        <a:ea typeface="Calibri"/>
                        <a:cs typeface="Calibri"/>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419955">
                <a:tc>
                  <a:txBody>
                    <a:bodyPr/>
                    <a:lstStyle/>
                    <a:p>
                      <a:pPr algn="l">
                        <a:lnSpc>
                          <a:spcPct val="115000"/>
                        </a:lnSpc>
                        <a:spcAft>
                          <a:spcPts val="0"/>
                        </a:spcAft>
                      </a:pPr>
                      <a:r>
                        <a:rPr lang="en-US" sz="1100" spc="-30" dirty="0">
                          <a:solidFill>
                            <a:srgbClr val="231F20"/>
                          </a:solidFill>
                          <a:latin typeface="+mn-lt"/>
                          <a:ea typeface="Times New Roman"/>
                          <a:cs typeface="Calibri"/>
                        </a:rPr>
                        <a:t>R</a:t>
                      </a:r>
                      <a:r>
                        <a:rPr lang="en-US" sz="1100" dirty="0">
                          <a:solidFill>
                            <a:srgbClr val="231F20"/>
                          </a:solidFill>
                          <a:latin typeface="+mn-lt"/>
                          <a:ea typeface="Times New Roman"/>
                          <a:cs typeface="Calibri"/>
                        </a:rPr>
                        <a:t>egul</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ting</a:t>
                      </a:r>
                      <a:r>
                        <a:rPr lang="en-US" sz="1100" spc="165" dirty="0">
                          <a:solidFill>
                            <a:srgbClr val="231F20"/>
                          </a:solidFill>
                          <a:latin typeface="+mn-lt"/>
                          <a:ea typeface="Times New Roman"/>
                          <a:cs typeface="Calibri"/>
                        </a:rPr>
                        <a:t> </a:t>
                      </a:r>
                      <a:r>
                        <a:rPr lang="en-US" sz="1100" dirty="0">
                          <a:solidFill>
                            <a:srgbClr val="231F20"/>
                          </a:solidFill>
                          <a:latin typeface="+mn-lt"/>
                          <a:ea typeface="Times New Roman"/>
                          <a:cs typeface="Calibri"/>
                        </a:rPr>
                        <a:t>alcohol</a:t>
                      </a:r>
                      <a:r>
                        <a:rPr lang="en-US" sz="1100" spc="100" dirty="0">
                          <a:solidFill>
                            <a:srgbClr val="231F20"/>
                          </a:solidFill>
                          <a:latin typeface="+mn-lt"/>
                          <a:ea typeface="Times New Roman"/>
                          <a:cs typeface="Calibri"/>
                        </a:rPr>
                        <a:t> </a:t>
                      </a:r>
                      <a:r>
                        <a:rPr lang="en-US" sz="1100" dirty="0">
                          <a:solidFill>
                            <a:srgbClr val="231F20"/>
                          </a:solidFill>
                          <a:latin typeface="+mn-lt"/>
                          <a:ea typeface="Times New Roman"/>
                          <a:cs typeface="Calibri"/>
                        </a:rPr>
                        <a:t>a</a:t>
                      </a:r>
                      <a:r>
                        <a:rPr lang="en-US" sz="1100" spc="-15" dirty="0">
                          <a:solidFill>
                            <a:srgbClr val="231F20"/>
                          </a:solidFill>
                          <a:latin typeface="+mn-lt"/>
                          <a:ea typeface="Times New Roman"/>
                          <a:cs typeface="Calibri"/>
                        </a:rPr>
                        <a:t>d</a:t>
                      </a:r>
                      <a:r>
                        <a:rPr lang="en-US" sz="1100" spc="-30" dirty="0">
                          <a:solidFill>
                            <a:srgbClr val="231F20"/>
                          </a:solidFill>
                          <a:latin typeface="+mn-lt"/>
                          <a:ea typeface="Times New Roman"/>
                          <a:cs typeface="Calibri"/>
                        </a:rPr>
                        <a:t>v</a:t>
                      </a:r>
                      <a:r>
                        <a:rPr lang="en-US" sz="1100" dirty="0">
                          <a:solidFill>
                            <a:srgbClr val="231F20"/>
                          </a:solidFill>
                          <a:latin typeface="+mn-lt"/>
                          <a:ea typeface="Times New Roman"/>
                          <a:cs typeface="Calibri"/>
                        </a:rPr>
                        <a:t>e</a:t>
                      </a:r>
                      <a:r>
                        <a:rPr lang="en-US" sz="1100" spc="25" dirty="0">
                          <a:solidFill>
                            <a:srgbClr val="231F20"/>
                          </a:solidFill>
                          <a:latin typeface="+mn-lt"/>
                          <a:ea typeface="Times New Roman"/>
                          <a:cs typeface="Calibri"/>
                        </a:rPr>
                        <a:t>r</a:t>
                      </a:r>
                      <a:r>
                        <a:rPr lang="en-US" sz="1100" dirty="0">
                          <a:solidFill>
                            <a:srgbClr val="231F20"/>
                          </a:solidFill>
                          <a:latin typeface="+mn-lt"/>
                          <a:ea typeface="Times New Roman"/>
                          <a:cs typeface="Calibri"/>
                        </a:rPr>
                        <a:t>tising</a:t>
                      </a:r>
                      <a:r>
                        <a:rPr lang="en-US" sz="1100" spc="170" dirty="0">
                          <a:solidFill>
                            <a:srgbClr val="231F20"/>
                          </a:solidFill>
                          <a:latin typeface="+mn-lt"/>
                          <a:ea typeface="Times New Roman"/>
                          <a:cs typeface="Calibri"/>
                        </a:rPr>
                        <a:t> </a:t>
                      </a:r>
                      <a:r>
                        <a:rPr lang="en-US" sz="1100" dirty="0">
                          <a:solidFill>
                            <a:srgbClr val="231F20"/>
                          </a:solidFill>
                          <a:latin typeface="+mn-lt"/>
                          <a:ea typeface="Times New Roman"/>
                          <a:cs typeface="Calibri"/>
                        </a:rPr>
                        <a:t>and</a:t>
                      </a:r>
                      <a:r>
                        <a:rPr lang="en-US" sz="1100" spc="1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other mar</a:t>
                      </a:r>
                      <a:r>
                        <a:rPr lang="en-US" sz="1100" spc="-25" dirty="0">
                          <a:solidFill>
                            <a:srgbClr val="231F20"/>
                          </a:solidFill>
                          <a:latin typeface="+mn-lt"/>
                          <a:ea typeface="Times New Roman"/>
                          <a:cs typeface="Calibri"/>
                        </a:rPr>
                        <a:t>k</a:t>
                      </a:r>
                      <a:r>
                        <a:rPr lang="en-US" sz="1100" dirty="0">
                          <a:solidFill>
                            <a:srgbClr val="231F20"/>
                          </a:solidFill>
                          <a:latin typeface="+mn-lt"/>
                          <a:ea typeface="Times New Roman"/>
                          <a:cs typeface="Calibri"/>
                        </a:rPr>
                        <a:t>eting</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c>
                  <a:txBody>
                    <a:bodyPr/>
                    <a:lstStyle/>
                    <a:p>
                      <a:pPr algn="l">
                        <a:lnSpc>
                          <a:spcPct val="115000"/>
                        </a:lnSpc>
                        <a:spcAft>
                          <a:spcPts val="0"/>
                        </a:spcAft>
                      </a:pPr>
                      <a:r>
                        <a:rPr lang="en-US" sz="1100" dirty="0">
                          <a:solidFill>
                            <a:srgbClr val="231F20"/>
                          </a:solidFill>
                          <a:latin typeface="+mn-lt"/>
                          <a:ea typeface="Times New Roman"/>
                          <a:cs typeface="Calibri"/>
                        </a:rPr>
                        <a:t>Le</a:t>
                      </a:r>
                      <a:r>
                        <a:rPr lang="en-US" sz="1100" spc="-25" dirty="0">
                          <a:solidFill>
                            <a:srgbClr val="231F20"/>
                          </a:solidFill>
                          <a:latin typeface="+mn-lt"/>
                          <a:ea typeface="Times New Roman"/>
                          <a:cs typeface="Calibri"/>
                        </a:rPr>
                        <a:t>g</a:t>
                      </a:r>
                      <a:r>
                        <a:rPr lang="en-US" sz="1100" dirty="0">
                          <a:solidFill>
                            <a:srgbClr val="231F20"/>
                          </a:solidFill>
                          <a:latin typeface="+mn-lt"/>
                          <a:ea typeface="Times New Roman"/>
                          <a:cs typeface="Calibri"/>
                        </a:rPr>
                        <a:t>al</a:t>
                      </a:r>
                      <a:r>
                        <a:rPr lang="en-US" sz="1100" spc="-35" dirty="0">
                          <a:solidFill>
                            <a:srgbClr val="231F20"/>
                          </a:solidFill>
                          <a:latin typeface="+mn-lt"/>
                          <a:ea typeface="Times New Roman"/>
                          <a:cs typeface="Calibri"/>
                        </a:rPr>
                        <a:t> </a:t>
                      </a:r>
                      <a:r>
                        <a:rPr lang="en-US" sz="1100" dirty="0">
                          <a:solidFill>
                            <a:srgbClr val="231F20"/>
                          </a:solidFill>
                          <a:latin typeface="+mn-lt"/>
                          <a:ea typeface="Times New Roman"/>
                          <a:cs typeface="Calibri"/>
                        </a:rPr>
                        <a:t>restrictions</a:t>
                      </a:r>
                      <a:r>
                        <a:rPr lang="en-US" sz="1100" spc="18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on</a:t>
                      </a:r>
                      <a:r>
                        <a:rPr lang="en-US" sz="1100" spc="75" dirty="0">
                          <a:solidFill>
                            <a:srgbClr val="231F20"/>
                          </a:solidFill>
                          <a:latin typeface="+mn-lt"/>
                          <a:ea typeface="Times New Roman"/>
                          <a:cs typeface="Calibri"/>
                        </a:rPr>
                        <a:t> </a:t>
                      </a:r>
                      <a:r>
                        <a:rPr lang="en-US" sz="1100" spc="-15" dirty="0">
                          <a:solidFill>
                            <a:srgbClr val="231F20"/>
                          </a:solidFill>
                          <a:latin typeface="+mn-lt"/>
                          <a:ea typeface="Times New Roman"/>
                          <a:cs typeface="Calibri"/>
                        </a:rPr>
                        <a:t>e</a:t>
                      </a:r>
                      <a:r>
                        <a:rPr lang="en-US" sz="1100" dirty="0">
                          <a:solidFill>
                            <a:srgbClr val="231F20"/>
                          </a:solidFill>
                          <a:latin typeface="+mn-lt"/>
                          <a:ea typeface="Times New Roman"/>
                          <a:cs typeface="Calibri"/>
                        </a:rPr>
                        <a:t>xposure</a:t>
                      </a:r>
                      <a:endParaRPr lang="pt-PT" sz="1400" dirty="0">
                        <a:latin typeface="+mn-lt"/>
                        <a:ea typeface="Calibri"/>
                        <a:cs typeface="Times New Roman"/>
                      </a:endParaRPr>
                    </a:p>
                  </a:txBody>
                  <a:tcPr marL="68580" marR="68580" marT="0" marB="0" anchor="ctr">
                    <a:lnL w="12700" cap="flat" cmpd="sng" algn="ctr">
                      <a:solidFill>
                        <a:schemeClr val="accent4"/>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F00"/>
                    </a:solidFill>
                  </a:tcPr>
                </a:tc>
              </a:tr>
              <a:tr h="209978">
                <a:tc>
                  <a:txBody>
                    <a:bodyPr/>
                    <a:lstStyle/>
                    <a:p>
                      <a:pPr algn="l">
                        <a:lnSpc>
                          <a:spcPct val="115000"/>
                        </a:lnSpc>
                        <a:spcAft>
                          <a:spcPts val="0"/>
                        </a:spcAft>
                      </a:pPr>
                      <a:r>
                        <a:rPr lang="en-US" sz="1100" dirty="0">
                          <a:solidFill>
                            <a:srgbClr val="231F20"/>
                          </a:solidFill>
                          <a:latin typeface="+mn-lt"/>
                          <a:ea typeface="Times New Roman"/>
                          <a:cs typeface="Calibri"/>
                        </a:rPr>
                        <a:t>HEALTH CARE INTERVENTIONS</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1100" dirty="0" smtClean="0">
                          <a:latin typeface="+mn-lt"/>
                          <a:ea typeface="Calibri"/>
                          <a:cs typeface="Calibri"/>
                        </a:rPr>
                        <a:t>BEST </a:t>
                      </a:r>
                      <a:r>
                        <a:rPr lang="en-US" sz="1100" dirty="0" err="1" smtClean="0">
                          <a:latin typeface="+mn-lt"/>
                          <a:ea typeface="Calibri"/>
                          <a:cs typeface="Calibri"/>
                        </a:rPr>
                        <a:t>PRATICES</a:t>
                      </a:r>
                      <a:endParaRPr lang="en-US" sz="1100" dirty="0" smtClean="0">
                        <a:latin typeface="+mn-lt"/>
                        <a:ea typeface="Calibri"/>
                        <a:cs typeface="Calibri"/>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839912">
                <a:tc>
                  <a:txBody>
                    <a:bodyPr/>
                    <a:lstStyle/>
                    <a:p>
                      <a:pPr algn="l">
                        <a:lnSpc>
                          <a:spcPct val="115000"/>
                        </a:lnSpc>
                        <a:spcAft>
                          <a:spcPts val="0"/>
                        </a:spcAft>
                      </a:pPr>
                      <a:r>
                        <a:rPr lang="en-US" sz="1100" dirty="0">
                          <a:solidFill>
                            <a:srgbClr val="231F20"/>
                          </a:solidFill>
                          <a:latin typeface="+mn-lt"/>
                          <a:ea typeface="Times New Roman"/>
                          <a:cs typeface="Calibri"/>
                        </a:rPr>
                        <a:t>Educ</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tion</a:t>
                      </a:r>
                      <a:r>
                        <a:rPr lang="en-US" sz="1100" spc="1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and</a:t>
                      </a:r>
                      <a:r>
                        <a:rPr lang="en-US" sz="1100" spc="120" dirty="0">
                          <a:solidFill>
                            <a:srgbClr val="231F20"/>
                          </a:solidFill>
                          <a:latin typeface="+mn-lt"/>
                          <a:ea typeface="Times New Roman"/>
                          <a:cs typeface="Calibri"/>
                        </a:rPr>
                        <a:t> </a:t>
                      </a:r>
                      <a:r>
                        <a:rPr lang="en-US" sz="1100" dirty="0">
                          <a:solidFill>
                            <a:srgbClr val="231F20"/>
                          </a:solidFill>
                          <a:latin typeface="+mn-lt"/>
                          <a:ea typeface="Times New Roman"/>
                          <a:cs typeface="Calibri"/>
                        </a:rPr>
                        <a:t>pe</a:t>
                      </a:r>
                      <a:r>
                        <a:rPr lang="en-US" sz="1100" spc="15" dirty="0">
                          <a:solidFill>
                            <a:srgbClr val="231F20"/>
                          </a:solidFill>
                          <a:latin typeface="+mn-lt"/>
                          <a:ea typeface="Times New Roman"/>
                          <a:cs typeface="Calibri"/>
                        </a:rPr>
                        <a:t>r</a:t>
                      </a:r>
                      <a:r>
                        <a:rPr lang="en-US" sz="1100" dirty="0">
                          <a:solidFill>
                            <a:srgbClr val="231F20"/>
                          </a:solidFill>
                          <a:latin typeface="+mn-lt"/>
                          <a:ea typeface="Times New Roman"/>
                          <a:cs typeface="Calibri"/>
                        </a:rPr>
                        <a:t>suasion:</a:t>
                      </a:r>
                      <a:r>
                        <a:rPr lang="en-US" sz="1100" spc="175" dirty="0">
                          <a:solidFill>
                            <a:srgbClr val="231F20"/>
                          </a:solidFill>
                          <a:latin typeface="+mn-lt"/>
                          <a:ea typeface="Times New Roman"/>
                          <a:cs typeface="Calibri"/>
                        </a:rPr>
                        <a:t> </a:t>
                      </a:r>
                      <a:r>
                        <a:rPr lang="en-US" sz="1100" dirty="0">
                          <a:solidFill>
                            <a:srgbClr val="231F20"/>
                          </a:solidFill>
                          <a:latin typeface="+mn-lt"/>
                          <a:ea typeface="Times New Roman"/>
                          <a:cs typeface="Calibri"/>
                        </a:rPr>
                        <a:t>pr</a:t>
                      </a:r>
                      <a:r>
                        <a:rPr lang="en-US" sz="1100" spc="-20" dirty="0">
                          <a:solidFill>
                            <a:srgbClr val="231F20"/>
                          </a:solidFill>
                          <a:latin typeface="+mn-lt"/>
                          <a:ea typeface="Times New Roman"/>
                          <a:cs typeface="Calibri"/>
                        </a:rPr>
                        <a:t>o</a:t>
                      </a:r>
                      <a:r>
                        <a:rPr lang="en-US" sz="1100" dirty="0">
                          <a:solidFill>
                            <a:srgbClr val="231F20"/>
                          </a:solidFill>
                          <a:latin typeface="+mn-lt"/>
                          <a:ea typeface="Times New Roman"/>
                          <a:cs typeface="Calibri"/>
                        </a:rPr>
                        <a:t>vide info</a:t>
                      </a:r>
                      <a:r>
                        <a:rPr lang="en-US" sz="1100" spc="5" dirty="0">
                          <a:solidFill>
                            <a:srgbClr val="231F20"/>
                          </a:solidFill>
                          <a:latin typeface="+mn-lt"/>
                          <a:ea typeface="Times New Roman"/>
                          <a:cs typeface="Calibri"/>
                        </a:rPr>
                        <a:t>r</a:t>
                      </a:r>
                      <a:r>
                        <a:rPr lang="en-US" sz="1100" dirty="0">
                          <a:solidFill>
                            <a:srgbClr val="231F20"/>
                          </a:solidFill>
                          <a:latin typeface="+mn-lt"/>
                          <a:ea typeface="Times New Roman"/>
                          <a:cs typeface="Calibri"/>
                        </a:rPr>
                        <a:t>m</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tion and promote skills, especial</a:t>
                      </a:r>
                      <a:r>
                        <a:rPr lang="en-US" sz="1100" spc="-25" dirty="0">
                          <a:solidFill>
                            <a:srgbClr val="231F20"/>
                          </a:solidFill>
                          <a:latin typeface="+mn-lt"/>
                          <a:ea typeface="Times New Roman"/>
                          <a:cs typeface="Calibri"/>
                        </a:rPr>
                        <a:t>l</a:t>
                      </a:r>
                      <a:r>
                        <a:rPr lang="en-US" sz="1100" dirty="0">
                          <a:solidFill>
                            <a:srgbClr val="231F20"/>
                          </a:solidFill>
                          <a:latin typeface="+mn-lt"/>
                          <a:ea typeface="Times New Roman"/>
                          <a:cs typeface="Calibri"/>
                        </a:rPr>
                        <a:t>y</a:t>
                      </a:r>
                      <a:r>
                        <a:rPr lang="en-US" sz="1100" spc="10" dirty="0">
                          <a:solidFill>
                            <a:srgbClr val="231F20"/>
                          </a:solidFill>
                          <a:latin typeface="+mn-lt"/>
                          <a:ea typeface="Times New Roman"/>
                          <a:cs typeface="Calibri"/>
                        </a:rPr>
                        <a:t> </a:t>
                      </a:r>
                      <a:r>
                        <a:rPr lang="en-US" sz="1100" dirty="0">
                          <a:solidFill>
                            <a:srgbClr val="231F20"/>
                          </a:solidFill>
                          <a:latin typeface="+mn-lt"/>
                          <a:ea typeface="Times New Roman"/>
                          <a:cs typeface="Calibri"/>
                        </a:rPr>
                        <a:t>through</a:t>
                      </a:r>
                      <a:r>
                        <a:rPr lang="en-US" sz="1100" spc="-10" dirty="0">
                          <a:solidFill>
                            <a:srgbClr val="231F20"/>
                          </a:solidFill>
                          <a:latin typeface="+mn-lt"/>
                          <a:ea typeface="Times New Roman"/>
                          <a:cs typeface="Calibri"/>
                        </a:rPr>
                        <a:t> </a:t>
                      </a:r>
                      <a:r>
                        <a:rPr lang="en-US" sz="1100" dirty="0">
                          <a:solidFill>
                            <a:srgbClr val="231F20"/>
                          </a:solidFill>
                          <a:latin typeface="+mn-lt"/>
                          <a:ea typeface="Times New Roman"/>
                          <a:cs typeface="Calibri"/>
                        </a:rPr>
                        <a:t>mass</a:t>
                      </a:r>
                      <a:r>
                        <a:rPr lang="en-US" sz="1100" spc="85" dirty="0">
                          <a:solidFill>
                            <a:srgbClr val="231F20"/>
                          </a:solidFill>
                          <a:latin typeface="+mn-lt"/>
                          <a:ea typeface="Times New Roman"/>
                          <a:cs typeface="Calibri"/>
                        </a:rPr>
                        <a:t> </a:t>
                      </a:r>
                      <a:r>
                        <a:rPr lang="en-US" sz="1100" dirty="0">
                          <a:solidFill>
                            <a:srgbClr val="231F20"/>
                          </a:solidFill>
                          <a:latin typeface="+mn-lt"/>
                          <a:ea typeface="Times New Roman"/>
                          <a:cs typeface="Calibri"/>
                        </a:rPr>
                        <a:t>media</a:t>
                      </a:r>
                      <a:r>
                        <a:rPr lang="en-US" sz="1100" spc="85" dirty="0">
                          <a:solidFill>
                            <a:srgbClr val="231F20"/>
                          </a:solidFill>
                          <a:latin typeface="+mn-lt"/>
                          <a:ea typeface="Times New Roman"/>
                          <a:cs typeface="Calibri"/>
                        </a:rPr>
                        <a:t> </a:t>
                      </a:r>
                      <a:r>
                        <a:rPr lang="en-US" sz="1100" dirty="0">
                          <a:solidFill>
                            <a:srgbClr val="231F20"/>
                          </a:solidFill>
                          <a:latin typeface="+mn-lt"/>
                          <a:ea typeface="Times New Roman"/>
                          <a:cs typeface="Calibri"/>
                        </a:rPr>
                        <a:t>and school-based</a:t>
                      </a:r>
                      <a:r>
                        <a:rPr lang="en-US" sz="1100" spc="90" dirty="0">
                          <a:solidFill>
                            <a:srgbClr val="231F20"/>
                          </a:solidFill>
                          <a:latin typeface="+mn-lt"/>
                          <a:ea typeface="Times New Roman"/>
                          <a:cs typeface="Calibri"/>
                        </a:rPr>
                        <a:t> </a:t>
                      </a:r>
                      <a:r>
                        <a:rPr lang="en-US" sz="1100" dirty="0">
                          <a:solidFill>
                            <a:srgbClr val="231F20"/>
                          </a:solidFill>
                          <a:latin typeface="+mn-lt"/>
                          <a:ea typeface="Times New Roman"/>
                          <a:cs typeface="Calibri"/>
                        </a:rPr>
                        <a:t>alcohol</a:t>
                      </a:r>
                      <a:r>
                        <a:rPr lang="en-US" sz="1100" spc="100" dirty="0">
                          <a:solidFill>
                            <a:srgbClr val="231F20"/>
                          </a:solidFill>
                          <a:latin typeface="+mn-lt"/>
                          <a:ea typeface="Times New Roman"/>
                          <a:cs typeface="Calibri"/>
                        </a:rPr>
                        <a:t> </a:t>
                      </a:r>
                      <a:r>
                        <a:rPr lang="en-US" sz="1100" dirty="0">
                          <a:solidFill>
                            <a:srgbClr val="231F20"/>
                          </a:solidFill>
                          <a:latin typeface="+mn-lt"/>
                          <a:ea typeface="Times New Roman"/>
                          <a:cs typeface="Calibri"/>
                        </a:rPr>
                        <a:t>educ</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tion </a:t>
                      </a:r>
                      <a:r>
                        <a:rPr lang="en-US" sz="1100" dirty="0" err="1">
                          <a:solidFill>
                            <a:srgbClr val="231F20"/>
                          </a:solidFill>
                          <a:latin typeface="+mn-lt"/>
                          <a:ea typeface="Times New Roman"/>
                          <a:cs typeface="Calibri"/>
                        </a:rPr>
                        <a:t>pr</a:t>
                      </a:r>
                      <a:r>
                        <a:rPr lang="en-US" sz="1100" spc="-15" dirty="0" err="1">
                          <a:solidFill>
                            <a:srgbClr val="231F20"/>
                          </a:solidFill>
                          <a:latin typeface="+mn-lt"/>
                          <a:ea typeface="Times New Roman"/>
                          <a:cs typeface="Calibri"/>
                        </a:rPr>
                        <a:t>o</a:t>
                      </a:r>
                      <a:r>
                        <a:rPr lang="en-US" sz="1100" spc="15" dirty="0" err="1">
                          <a:solidFill>
                            <a:srgbClr val="231F20"/>
                          </a:solidFill>
                          <a:latin typeface="+mn-lt"/>
                          <a:ea typeface="Times New Roman"/>
                          <a:cs typeface="Calibri"/>
                        </a:rPr>
                        <a:t>g</a:t>
                      </a:r>
                      <a:r>
                        <a:rPr lang="en-US" sz="1100" spc="-5" dirty="0" err="1">
                          <a:solidFill>
                            <a:srgbClr val="231F20"/>
                          </a:solidFill>
                          <a:latin typeface="+mn-lt"/>
                          <a:ea typeface="Times New Roman"/>
                          <a:cs typeface="Calibri"/>
                        </a:rPr>
                        <a:t>r</a:t>
                      </a:r>
                      <a:r>
                        <a:rPr lang="en-US" sz="1100" dirty="0" err="1">
                          <a:solidFill>
                            <a:srgbClr val="231F20"/>
                          </a:solidFill>
                          <a:latin typeface="+mn-lt"/>
                          <a:ea typeface="Times New Roman"/>
                          <a:cs typeface="Calibri"/>
                        </a:rPr>
                        <a:t>ammes</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100" dirty="0">
                          <a:solidFill>
                            <a:srgbClr val="231F20"/>
                          </a:solidFill>
                          <a:latin typeface="+mn-lt"/>
                          <a:ea typeface="Times New Roman"/>
                          <a:cs typeface="Calibri"/>
                        </a:rPr>
                        <a:t>None</a:t>
                      </a:r>
                      <a:endParaRPr lang="pt-PT" sz="1400" dirty="0">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9935">
                <a:tc>
                  <a:txBody>
                    <a:bodyPr/>
                    <a:lstStyle/>
                    <a:p>
                      <a:pPr algn="l">
                        <a:lnSpc>
                          <a:spcPct val="115000"/>
                        </a:lnSpc>
                        <a:spcAft>
                          <a:spcPts val="0"/>
                        </a:spcAft>
                      </a:pPr>
                      <a:r>
                        <a:rPr lang="en-US" sz="1100" dirty="0">
                          <a:solidFill>
                            <a:srgbClr val="231F20"/>
                          </a:solidFill>
                          <a:latin typeface="+mn-lt"/>
                          <a:ea typeface="Times New Roman"/>
                          <a:cs typeface="Calibri"/>
                        </a:rPr>
                        <a:t>Conduct</a:t>
                      </a:r>
                      <a:r>
                        <a:rPr lang="en-US" sz="1100" spc="115" dirty="0">
                          <a:solidFill>
                            <a:srgbClr val="231F20"/>
                          </a:solidFill>
                          <a:latin typeface="+mn-lt"/>
                          <a:ea typeface="Times New Roman"/>
                          <a:cs typeface="Calibri"/>
                        </a:rPr>
                        <a:t> </a:t>
                      </a:r>
                      <a:r>
                        <a:rPr lang="en-US" sz="1100" dirty="0">
                          <a:solidFill>
                            <a:srgbClr val="231F20"/>
                          </a:solidFill>
                          <a:latin typeface="+mn-lt"/>
                          <a:ea typeface="Times New Roman"/>
                          <a:cs typeface="Calibri"/>
                        </a:rPr>
                        <a:t>screening</a:t>
                      </a:r>
                      <a:r>
                        <a:rPr lang="en-US" sz="1100" spc="160" dirty="0">
                          <a:solidFill>
                            <a:srgbClr val="231F20"/>
                          </a:solidFill>
                          <a:latin typeface="+mn-lt"/>
                          <a:ea typeface="Times New Roman"/>
                          <a:cs typeface="Calibri"/>
                        </a:rPr>
                        <a:t> </a:t>
                      </a:r>
                      <a:r>
                        <a:rPr lang="en-US" sz="1100" dirty="0">
                          <a:solidFill>
                            <a:srgbClr val="231F20"/>
                          </a:solidFill>
                          <a:latin typeface="+mn-lt"/>
                          <a:ea typeface="Times New Roman"/>
                          <a:cs typeface="Calibri"/>
                        </a:rPr>
                        <a:t>in</a:t>
                      </a:r>
                      <a:r>
                        <a:rPr lang="en-US" sz="1100" spc="55" dirty="0">
                          <a:solidFill>
                            <a:srgbClr val="231F20"/>
                          </a:solidFill>
                          <a:latin typeface="+mn-lt"/>
                          <a:ea typeface="Times New Roman"/>
                          <a:cs typeface="Calibri"/>
                        </a:rPr>
                        <a:t> </a:t>
                      </a:r>
                      <a:r>
                        <a:rPr lang="en-US" sz="1100" dirty="0">
                          <a:solidFill>
                            <a:srgbClr val="231F20"/>
                          </a:solidFill>
                          <a:latin typeface="+mn-lt"/>
                          <a:ea typeface="Times New Roman"/>
                          <a:cs typeface="Calibri"/>
                        </a:rPr>
                        <a:t>health  care</a:t>
                      </a:r>
                      <a:r>
                        <a:rPr lang="en-US" sz="1100" spc="100" dirty="0">
                          <a:solidFill>
                            <a:srgbClr val="231F20"/>
                          </a:solidFill>
                          <a:latin typeface="+mn-lt"/>
                          <a:ea typeface="Times New Roman"/>
                          <a:cs typeface="Calibri"/>
                        </a:rPr>
                        <a:t> </a:t>
                      </a:r>
                      <a:r>
                        <a:rPr lang="en-US" sz="1100" dirty="0">
                          <a:solidFill>
                            <a:srgbClr val="231F20"/>
                          </a:solidFill>
                          <a:latin typeface="+mn-lt"/>
                          <a:ea typeface="Times New Roman"/>
                          <a:cs typeface="Calibri"/>
                        </a:rPr>
                        <a:t>settings;</a:t>
                      </a:r>
                      <a:r>
                        <a:rPr lang="en-US" sz="1100" spc="110" dirty="0">
                          <a:solidFill>
                            <a:srgbClr val="231F20"/>
                          </a:solidFill>
                          <a:latin typeface="+mn-lt"/>
                          <a:ea typeface="Times New Roman"/>
                          <a:cs typeface="Calibri"/>
                        </a:rPr>
                        <a:t> </a:t>
                      </a:r>
                      <a:r>
                        <a:rPr lang="en-US" sz="1100" dirty="0">
                          <a:solidFill>
                            <a:srgbClr val="231F20"/>
                          </a:solidFill>
                          <a:latin typeface="+mn-lt"/>
                          <a:ea typeface="Times New Roman"/>
                          <a:cs typeface="Calibri"/>
                        </a:rPr>
                        <a:t>increase </a:t>
                      </a:r>
                      <a:r>
                        <a:rPr lang="en-US" sz="1100" spc="-30" dirty="0">
                          <a:solidFill>
                            <a:srgbClr val="231F20"/>
                          </a:solidFill>
                          <a:latin typeface="+mn-lt"/>
                          <a:ea typeface="Times New Roman"/>
                          <a:cs typeface="Calibri"/>
                        </a:rPr>
                        <a:t>a</a:t>
                      </a:r>
                      <a:r>
                        <a:rPr lang="en-US" sz="1100" spc="-15" dirty="0">
                          <a:solidFill>
                            <a:srgbClr val="231F20"/>
                          </a:solidFill>
                          <a:latin typeface="+mn-lt"/>
                          <a:ea typeface="Times New Roman"/>
                          <a:cs typeface="Calibri"/>
                        </a:rPr>
                        <a:t>v</a:t>
                      </a:r>
                      <a:r>
                        <a:rPr lang="en-US" sz="1100" dirty="0">
                          <a:solidFill>
                            <a:srgbClr val="231F20"/>
                          </a:solidFill>
                          <a:latin typeface="+mn-lt"/>
                          <a:ea typeface="Times New Roman"/>
                          <a:cs typeface="Calibri"/>
                        </a:rPr>
                        <a:t>ail</a:t>
                      </a:r>
                      <a:r>
                        <a:rPr lang="en-US" sz="1100" spc="-25" dirty="0">
                          <a:solidFill>
                            <a:srgbClr val="231F20"/>
                          </a:solidFill>
                          <a:latin typeface="+mn-lt"/>
                          <a:ea typeface="Times New Roman"/>
                          <a:cs typeface="Calibri"/>
                        </a:rPr>
                        <a:t>a</a:t>
                      </a:r>
                      <a:r>
                        <a:rPr lang="en-US" sz="1100" dirty="0">
                          <a:solidFill>
                            <a:srgbClr val="231F20"/>
                          </a:solidFill>
                          <a:latin typeface="+mn-lt"/>
                          <a:ea typeface="Times New Roman"/>
                          <a:cs typeface="Calibri"/>
                        </a:rPr>
                        <a:t>bility</a:t>
                      </a:r>
                      <a:r>
                        <a:rPr lang="en-US" sz="1100" spc="130" dirty="0">
                          <a:solidFill>
                            <a:srgbClr val="231F20"/>
                          </a:solidFill>
                          <a:latin typeface="+mn-lt"/>
                          <a:ea typeface="Times New Roman"/>
                          <a:cs typeface="Calibri"/>
                        </a:rPr>
                        <a:t> </a:t>
                      </a:r>
                      <a:r>
                        <a:rPr lang="en-US" sz="1100" dirty="0">
                          <a:solidFill>
                            <a:srgbClr val="231F20"/>
                          </a:solidFill>
                          <a:latin typeface="+mn-lt"/>
                          <a:ea typeface="Times New Roman"/>
                          <a:cs typeface="Calibri"/>
                        </a:rPr>
                        <a:t>of</a:t>
                      </a:r>
                      <a:r>
                        <a:rPr lang="en-US" sz="1100" spc="50" dirty="0">
                          <a:solidFill>
                            <a:srgbClr val="231F20"/>
                          </a:solidFill>
                          <a:latin typeface="+mn-lt"/>
                          <a:ea typeface="Times New Roman"/>
                          <a:cs typeface="Calibri"/>
                        </a:rPr>
                        <a:t> </a:t>
                      </a:r>
                      <a:r>
                        <a:rPr lang="en-US" sz="1100" dirty="0">
                          <a:solidFill>
                            <a:srgbClr val="231F20"/>
                          </a:solidFill>
                          <a:latin typeface="+mn-lt"/>
                          <a:ea typeface="Times New Roman"/>
                          <a:cs typeface="Calibri"/>
                        </a:rPr>
                        <a:t>tre</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tment </a:t>
                      </a:r>
                      <a:r>
                        <a:rPr lang="en-US" sz="1100" dirty="0" err="1">
                          <a:solidFill>
                            <a:srgbClr val="231F20"/>
                          </a:solidFill>
                          <a:latin typeface="+mn-lt"/>
                          <a:ea typeface="Times New Roman"/>
                          <a:cs typeface="Calibri"/>
                        </a:rPr>
                        <a:t>pr</a:t>
                      </a:r>
                      <a:r>
                        <a:rPr lang="en-US" sz="1100" spc="-15" dirty="0" err="1">
                          <a:solidFill>
                            <a:srgbClr val="231F20"/>
                          </a:solidFill>
                          <a:latin typeface="+mn-lt"/>
                          <a:ea typeface="Times New Roman"/>
                          <a:cs typeface="Calibri"/>
                        </a:rPr>
                        <a:t>o</a:t>
                      </a:r>
                      <a:r>
                        <a:rPr lang="en-US" sz="1100" spc="15" dirty="0" err="1">
                          <a:solidFill>
                            <a:srgbClr val="231F20"/>
                          </a:solidFill>
                          <a:latin typeface="+mn-lt"/>
                          <a:ea typeface="Times New Roman"/>
                          <a:cs typeface="Calibri"/>
                        </a:rPr>
                        <a:t>g</a:t>
                      </a:r>
                      <a:r>
                        <a:rPr lang="en-US" sz="1100" spc="-5" dirty="0" err="1">
                          <a:solidFill>
                            <a:srgbClr val="231F20"/>
                          </a:solidFill>
                          <a:latin typeface="+mn-lt"/>
                          <a:ea typeface="Times New Roman"/>
                          <a:cs typeface="Calibri"/>
                        </a:rPr>
                        <a:t>r</a:t>
                      </a:r>
                      <a:r>
                        <a:rPr lang="en-US" sz="1100" dirty="0" err="1">
                          <a:solidFill>
                            <a:srgbClr val="231F20"/>
                          </a:solidFill>
                          <a:latin typeface="+mn-lt"/>
                          <a:ea typeface="Times New Roman"/>
                          <a:cs typeface="Calibri"/>
                        </a:rPr>
                        <a:t>ammes</a:t>
                      </a:r>
                      <a:endParaRPr lang="pt-PT" sz="1400" dirty="0">
                        <a:latin typeface="+mn-lt"/>
                        <a:ea typeface="Calibri"/>
                        <a:cs typeface="Times New Roman"/>
                      </a:endParaRPr>
                    </a:p>
                  </a:txBody>
                  <a:tcPr marL="68580" marR="6858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15000"/>
                        </a:lnSpc>
                        <a:spcAft>
                          <a:spcPts val="0"/>
                        </a:spcAft>
                      </a:pPr>
                      <a:r>
                        <a:rPr lang="en-US" sz="1100" dirty="0">
                          <a:solidFill>
                            <a:srgbClr val="231F20"/>
                          </a:solidFill>
                          <a:latin typeface="+mn-lt"/>
                          <a:ea typeface="Times New Roman"/>
                          <a:cs typeface="Calibri"/>
                        </a:rPr>
                        <a:t>Brief</a:t>
                      </a:r>
                      <a:r>
                        <a:rPr lang="en-US" sz="1100" spc="5" dirty="0">
                          <a:solidFill>
                            <a:srgbClr val="231F20"/>
                          </a:solidFill>
                          <a:latin typeface="+mn-lt"/>
                          <a:ea typeface="Times New Roman"/>
                          <a:cs typeface="Calibri"/>
                        </a:rPr>
                        <a:t> </a:t>
                      </a:r>
                      <a:r>
                        <a:rPr lang="en-US" sz="1100" dirty="0">
                          <a:solidFill>
                            <a:srgbClr val="231F20"/>
                          </a:solidFill>
                          <a:latin typeface="+mn-lt"/>
                          <a:ea typeface="Times New Roman"/>
                          <a:cs typeface="Calibri"/>
                        </a:rPr>
                        <a:t>inte</a:t>
                      </a:r>
                      <a:r>
                        <a:rPr lang="en-US" sz="1100" spc="25" dirty="0">
                          <a:solidFill>
                            <a:srgbClr val="231F20"/>
                          </a:solidFill>
                          <a:latin typeface="+mn-lt"/>
                          <a:ea typeface="Times New Roman"/>
                          <a:cs typeface="Calibri"/>
                        </a:rPr>
                        <a:t>r</a:t>
                      </a:r>
                      <a:r>
                        <a:rPr lang="en-US" sz="1100" spc="-30" dirty="0">
                          <a:solidFill>
                            <a:srgbClr val="231F20"/>
                          </a:solidFill>
                          <a:latin typeface="+mn-lt"/>
                          <a:ea typeface="Times New Roman"/>
                          <a:cs typeface="Calibri"/>
                        </a:rPr>
                        <a:t>v</a:t>
                      </a:r>
                      <a:r>
                        <a:rPr lang="en-US" sz="1100" dirty="0">
                          <a:solidFill>
                            <a:srgbClr val="231F20"/>
                          </a:solidFill>
                          <a:latin typeface="+mn-lt"/>
                          <a:ea typeface="Times New Roman"/>
                          <a:cs typeface="Calibri"/>
                        </a:rPr>
                        <a:t>entions with</a:t>
                      </a:r>
                      <a:r>
                        <a:rPr lang="en-US" sz="1100" spc="120" dirty="0">
                          <a:solidFill>
                            <a:srgbClr val="231F20"/>
                          </a:solidFill>
                          <a:latin typeface="+mn-lt"/>
                          <a:ea typeface="Times New Roman"/>
                          <a:cs typeface="Calibri"/>
                        </a:rPr>
                        <a:t> </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t-risk</a:t>
                      </a:r>
                      <a:r>
                        <a:rPr lang="en-US" sz="1100" spc="105" dirty="0">
                          <a:solidFill>
                            <a:srgbClr val="231F20"/>
                          </a:solidFill>
                          <a:latin typeface="+mn-lt"/>
                          <a:ea typeface="Times New Roman"/>
                          <a:cs typeface="Calibri"/>
                        </a:rPr>
                        <a:t> </a:t>
                      </a:r>
                      <a:r>
                        <a:rPr lang="en-US" sz="1100" dirty="0">
                          <a:solidFill>
                            <a:srgbClr val="231F20"/>
                          </a:solidFill>
                          <a:latin typeface="+mn-lt"/>
                          <a:ea typeface="Times New Roman"/>
                          <a:cs typeface="Calibri"/>
                        </a:rPr>
                        <a:t>drin</a:t>
                      </a:r>
                      <a:r>
                        <a:rPr lang="en-US" sz="1100" spc="-25" dirty="0">
                          <a:solidFill>
                            <a:srgbClr val="231F20"/>
                          </a:solidFill>
                          <a:latin typeface="+mn-lt"/>
                          <a:ea typeface="Times New Roman"/>
                          <a:cs typeface="Calibri"/>
                        </a:rPr>
                        <a:t>k</a:t>
                      </a:r>
                      <a:r>
                        <a:rPr lang="en-US" sz="1100" dirty="0">
                          <a:solidFill>
                            <a:srgbClr val="231F20"/>
                          </a:solidFill>
                          <a:latin typeface="+mn-lt"/>
                          <a:ea typeface="Times New Roman"/>
                          <a:cs typeface="Calibri"/>
                        </a:rPr>
                        <a:t>e</a:t>
                      </a:r>
                      <a:r>
                        <a:rPr lang="en-US" sz="1100" spc="15" dirty="0">
                          <a:solidFill>
                            <a:srgbClr val="231F20"/>
                          </a:solidFill>
                          <a:latin typeface="+mn-lt"/>
                          <a:ea typeface="Times New Roman"/>
                          <a:cs typeface="Calibri"/>
                        </a:rPr>
                        <a:t>r</a:t>
                      </a:r>
                      <a:r>
                        <a:rPr lang="en-US" sz="1100" dirty="0">
                          <a:solidFill>
                            <a:srgbClr val="231F20"/>
                          </a:solidFill>
                          <a:latin typeface="+mn-lt"/>
                          <a:ea typeface="Times New Roman"/>
                          <a:cs typeface="Calibri"/>
                        </a:rPr>
                        <a:t>s, det</a:t>
                      </a:r>
                      <a:r>
                        <a:rPr lang="en-US" sz="1100" spc="-30" dirty="0">
                          <a:solidFill>
                            <a:srgbClr val="231F20"/>
                          </a:solidFill>
                          <a:latin typeface="+mn-lt"/>
                          <a:ea typeface="Times New Roman"/>
                          <a:cs typeface="Calibri"/>
                        </a:rPr>
                        <a:t>o</a:t>
                      </a:r>
                      <a:r>
                        <a:rPr lang="en-US" sz="1100" dirty="0">
                          <a:solidFill>
                            <a:srgbClr val="231F20"/>
                          </a:solidFill>
                          <a:latin typeface="+mn-lt"/>
                          <a:ea typeface="Times New Roman"/>
                          <a:cs typeface="Calibri"/>
                        </a:rPr>
                        <a:t>xific</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tion,</a:t>
                      </a:r>
                      <a:r>
                        <a:rPr lang="en-US" sz="1100" spc="95" dirty="0">
                          <a:solidFill>
                            <a:srgbClr val="231F20"/>
                          </a:solidFill>
                          <a:latin typeface="+mn-lt"/>
                          <a:ea typeface="Times New Roman"/>
                          <a:cs typeface="Calibri"/>
                        </a:rPr>
                        <a:t> </a:t>
                      </a:r>
                      <a:r>
                        <a:rPr lang="en-US" sz="1100" dirty="0">
                          <a:solidFill>
                            <a:srgbClr val="231F20"/>
                          </a:solidFill>
                          <a:latin typeface="+mn-lt"/>
                          <a:ea typeface="Times New Roman"/>
                          <a:cs typeface="Calibri"/>
                        </a:rPr>
                        <a:t>talk</a:t>
                      </a:r>
                      <a:r>
                        <a:rPr lang="en-US" sz="1100" spc="75" dirty="0">
                          <a:solidFill>
                            <a:srgbClr val="231F20"/>
                          </a:solidFill>
                          <a:latin typeface="+mn-lt"/>
                          <a:ea typeface="Times New Roman"/>
                          <a:cs typeface="Calibri"/>
                        </a:rPr>
                        <a:t> </a:t>
                      </a:r>
                      <a:r>
                        <a:rPr lang="en-US" sz="1100" dirty="0">
                          <a:solidFill>
                            <a:srgbClr val="231F20"/>
                          </a:solidFill>
                          <a:latin typeface="+mn-lt"/>
                          <a:ea typeface="Times New Roman"/>
                          <a:cs typeface="Calibri"/>
                        </a:rPr>
                        <a:t>the</a:t>
                      </a:r>
                      <a:r>
                        <a:rPr lang="en-US" sz="1100" spc="-5" dirty="0">
                          <a:solidFill>
                            <a:srgbClr val="231F20"/>
                          </a:solidFill>
                          <a:latin typeface="+mn-lt"/>
                          <a:ea typeface="Times New Roman"/>
                          <a:cs typeface="Calibri"/>
                        </a:rPr>
                        <a:t>ra</a:t>
                      </a:r>
                      <a:r>
                        <a:rPr lang="en-US" sz="1100" dirty="0">
                          <a:solidFill>
                            <a:srgbClr val="231F20"/>
                          </a:solidFill>
                          <a:latin typeface="+mn-lt"/>
                          <a:ea typeface="Times New Roman"/>
                          <a:cs typeface="Calibri"/>
                        </a:rPr>
                        <a:t>pies,</a:t>
                      </a:r>
                      <a:r>
                        <a:rPr lang="en-US" sz="1100" spc="185" dirty="0">
                          <a:solidFill>
                            <a:srgbClr val="231F20"/>
                          </a:solidFill>
                          <a:latin typeface="+mn-lt"/>
                          <a:ea typeface="Times New Roman"/>
                          <a:cs typeface="Calibri"/>
                        </a:rPr>
                        <a:t> </a:t>
                      </a:r>
                      <a:r>
                        <a:rPr lang="en-US" sz="1100" spc="-5" dirty="0">
                          <a:solidFill>
                            <a:srgbClr val="231F20"/>
                          </a:solidFill>
                          <a:latin typeface="+mn-lt"/>
                          <a:ea typeface="Times New Roman"/>
                          <a:cs typeface="Calibri"/>
                        </a:rPr>
                        <a:t>m</a:t>
                      </a:r>
                      <a:r>
                        <a:rPr lang="en-US" sz="1100" dirty="0">
                          <a:solidFill>
                            <a:srgbClr val="231F20"/>
                          </a:solidFill>
                          <a:latin typeface="+mn-lt"/>
                          <a:ea typeface="Times New Roman"/>
                          <a:cs typeface="Calibri"/>
                        </a:rPr>
                        <a:t>utual help/self-help</a:t>
                      </a:r>
                      <a:r>
                        <a:rPr lang="en-US" sz="1100" spc="95" dirty="0">
                          <a:solidFill>
                            <a:srgbClr val="231F20"/>
                          </a:solidFill>
                          <a:latin typeface="+mn-lt"/>
                          <a:ea typeface="Times New Roman"/>
                          <a:cs typeface="Calibri"/>
                        </a:rPr>
                        <a:t> </a:t>
                      </a:r>
                      <a:r>
                        <a:rPr lang="en-US" sz="1100" dirty="0">
                          <a:solidFill>
                            <a:srgbClr val="231F20"/>
                          </a:solidFill>
                          <a:latin typeface="+mn-lt"/>
                          <a:ea typeface="Times New Roman"/>
                          <a:cs typeface="Calibri"/>
                        </a:rPr>
                        <a:t>or</a:t>
                      </a:r>
                      <a:r>
                        <a:rPr lang="en-US" sz="1100" spc="-25" dirty="0">
                          <a:solidFill>
                            <a:srgbClr val="231F20"/>
                          </a:solidFill>
                          <a:latin typeface="+mn-lt"/>
                          <a:ea typeface="Times New Roman"/>
                          <a:cs typeface="Calibri"/>
                        </a:rPr>
                        <a:t>g</a:t>
                      </a:r>
                      <a:r>
                        <a:rPr lang="en-US" sz="1100" dirty="0">
                          <a:solidFill>
                            <a:srgbClr val="231F20"/>
                          </a:solidFill>
                          <a:latin typeface="+mn-lt"/>
                          <a:ea typeface="Times New Roman"/>
                          <a:cs typeface="Calibri"/>
                        </a:rPr>
                        <a:t>aniz</a:t>
                      </a:r>
                      <a:r>
                        <a:rPr lang="en-US" sz="1100" spc="-5" dirty="0">
                          <a:solidFill>
                            <a:srgbClr val="231F20"/>
                          </a:solidFill>
                          <a:latin typeface="+mn-lt"/>
                          <a:ea typeface="Times New Roman"/>
                          <a:cs typeface="Calibri"/>
                        </a:rPr>
                        <a:t>a</a:t>
                      </a:r>
                      <a:r>
                        <a:rPr lang="en-US" sz="1100" dirty="0">
                          <a:solidFill>
                            <a:srgbClr val="231F20"/>
                          </a:solidFill>
                          <a:latin typeface="+mn-lt"/>
                          <a:ea typeface="Times New Roman"/>
                          <a:cs typeface="Calibri"/>
                        </a:rPr>
                        <a:t>tion</a:t>
                      </a:r>
                      <a:r>
                        <a:rPr lang="en-US" sz="1100" spc="-5" dirty="0">
                          <a:solidFill>
                            <a:srgbClr val="231F20"/>
                          </a:solidFill>
                          <a:latin typeface="+mn-lt"/>
                          <a:ea typeface="Times New Roman"/>
                          <a:cs typeface="Calibri"/>
                        </a:rPr>
                        <a:t> a</a:t>
                      </a:r>
                      <a:r>
                        <a:rPr lang="en-US" sz="1100" dirty="0">
                          <a:solidFill>
                            <a:srgbClr val="231F20"/>
                          </a:solidFill>
                          <a:latin typeface="+mn-lt"/>
                          <a:ea typeface="Times New Roman"/>
                          <a:cs typeface="Calibri"/>
                        </a:rPr>
                        <a:t>ttendance</a:t>
                      </a:r>
                      <a:endParaRPr lang="pt-PT" sz="1400" dirty="0">
                        <a:latin typeface="+mn-lt"/>
                        <a:ea typeface="Calibri"/>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6" name="Rectângulo 5"/>
          <p:cNvSpPr/>
          <p:nvPr/>
        </p:nvSpPr>
        <p:spPr>
          <a:xfrm>
            <a:off x="35496" y="24879"/>
            <a:ext cx="2664296" cy="307777"/>
          </a:xfrm>
          <a:prstGeom prst="rect">
            <a:avLst/>
          </a:prstGeom>
        </p:spPr>
        <p:txBody>
          <a:bodyPr wrap="square">
            <a:spAutoFit/>
          </a:bodyPr>
          <a:lstStyle/>
          <a:p>
            <a:r>
              <a:rPr lang="en-GB" sz="1400" i="1" dirty="0" smtClean="0">
                <a:solidFill>
                  <a:schemeClr val="tx1">
                    <a:lumMod val="65000"/>
                    <a:lumOff val="35000"/>
                  </a:schemeClr>
                </a:solidFill>
              </a:rPr>
              <a:t>Analysis Model</a:t>
            </a:r>
            <a:endParaRPr lang="en-GB" sz="1400" i="1"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graphicFrame>
        <p:nvGraphicFramePr>
          <p:cNvPr id="12" name="Diagrama 11"/>
          <p:cNvGraphicFramePr/>
          <p:nvPr/>
        </p:nvGraphicFramePr>
        <p:xfrm>
          <a:off x="179512" y="548680"/>
          <a:ext cx="2304256" cy="61206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CaixaDeTexto 12"/>
          <p:cNvSpPr txBox="1"/>
          <p:nvPr/>
        </p:nvSpPr>
        <p:spPr>
          <a:xfrm>
            <a:off x="179512" y="44624"/>
            <a:ext cx="2304256" cy="450000"/>
          </a:xfrm>
          <a:prstGeom prst="rect">
            <a:avLst/>
          </a:prstGeom>
          <a:solidFill>
            <a:schemeClr val="tx1"/>
          </a:solidFill>
        </p:spPr>
        <p:txBody>
          <a:bodyPr wrap="square" rtlCol="0" anchor="ctr">
            <a:spAutoFit/>
          </a:bodyPr>
          <a:lstStyle/>
          <a:p>
            <a:pPr algn="ctr">
              <a:spcBef>
                <a:spcPts val="0"/>
              </a:spcBef>
              <a:spcAft>
                <a:spcPts val="0"/>
              </a:spcAft>
            </a:pPr>
            <a:r>
              <a:rPr lang="pt-PT" sz="1200" spc="300" dirty="0" err="1" smtClean="0">
                <a:solidFill>
                  <a:prstClr val="white"/>
                </a:solidFill>
                <a:latin typeface="Calibri"/>
              </a:rPr>
              <a:t>GOVERNMENTS</a:t>
            </a:r>
            <a:endParaRPr lang="pt-PT" sz="1200" spc="300" dirty="0">
              <a:solidFill>
                <a:prstClr val="white"/>
              </a:solidFill>
              <a:latin typeface="Calibri"/>
            </a:endParaRPr>
          </a:p>
        </p:txBody>
      </p:sp>
      <p:sp>
        <p:nvSpPr>
          <p:cNvPr id="27" name="Chamada com seta para baixo 26"/>
          <p:cNvSpPr/>
          <p:nvPr/>
        </p:nvSpPr>
        <p:spPr>
          <a:xfrm>
            <a:off x="2628144" y="4581128"/>
            <a:ext cx="3240000" cy="1080120"/>
          </a:xfrm>
          <a:prstGeom prst="downArrowCallout">
            <a:avLst>
              <a:gd name="adj1" fmla="val 32862"/>
              <a:gd name="adj2" fmla="val 13478"/>
              <a:gd name="adj3" fmla="val 25000"/>
              <a:gd name="adj4" fmla="val 55209"/>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200" dirty="0">
                <a:solidFill>
                  <a:prstClr val="black"/>
                </a:solidFill>
              </a:rPr>
              <a:t>2010 a 2012 </a:t>
            </a:r>
            <a:r>
              <a:rPr lang="pt-PT" sz="1200" dirty="0" smtClean="0">
                <a:solidFill>
                  <a:prstClr val="black"/>
                </a:solidFill>
              </a:rPr>
              <a:t>- </a:t>
            </a:r>
            <a:r>
              <a:rPr lang="en-US" sz="1200" dirty="0" smtClean="0">
                <a:solidFill>
                  <a:prstClr val="black"/>
                </a:solidFill>
              </a:rPr>
              <a:t>National Plan for Reduction of Alcohol Problems </a:t>
            </a:r>
            <a:r>
              <a:rPr lang="pt-PT" sz="1200" dirty="0" smtClean="0">
                <a:solidFill>
                  <a:prstClr val="black"/>
                </a:solidFill>
              </a:rPr>
              <a:t>(PNRPLA</a:t>
            </a:r>
            <a:r>
              <a:rPr lang="pt-PT" sz="1200" dirty="0">
                <a:solidFill>
                  <a:prstClr val="black"/>
                </a:solidFill>
              </a:rPr>
              <a:t>)</a:t>
            </a:r>
          </a:p>
        </p:txBody>
      </p:sp>
      <p:sp>
        <p:nvSpPr>
          <p:cNvPr id="32" name="Chamada com seta para baixo 31"/>
          <p:cNvSpPr/>
          <p:nvPr/>
        </p:nvSpPr>
        <p:spPr>
          <a:xfrm>
            <a:off x="2628144" y="1053008"/>
            <a:ext cx="3240000" cy="2448000"/>
          </a:xfrm>
          <a:prstGeom prst="downArrowCallout">
            <a:avLst>
              <a:gd name="adj1" fmla="val 11882"/>
              <a:gd name="adj2" fmla="val 4956"/>
              <a:gd name="adj3" fmla="val 10889"/>
              <a:gd name="adj4" fmla="val 21272"/>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200" dirty="0">
                <a:solidFill>
                  <a:prstClr val="black"/>
                </a:solidFill>
              </a:rPr>
              <a:t>2000 a 2006 - </a:t>
            </a:r>
            <a:r>
              <a:rPr lang="pt-PT" sz="1200" dirty="0" err="1" smtClean="0">
                <a:solidFill>
                  <a:prstClr val="black"/>
                </a:solidFill>
              </a:rPr>
              <a:t>Action</a:t>
            </a:r>
            <a:r>
              <a:rPr lang="pt-PT" sz="1200" dirty="0" smtClean="0">
                <a:solidFill>
                  <a:prstClr val="black"/>
                </a:solidFill>
              </a:rPr>
              <a:t> </a:t>
            </a:r>
            <a:r>
              <a:rPr lang="pt-PT" sz="1200" dirty="0" err="1" smtClean="0">
                <a:solidFill>
                  <a:prstClr val="black"/>
                </a:solidFill>
              </a:rPr>
              <a:t>Plan</a:t>
            </a:r>
            <a:r>
              <a:rPr lang="pt-PT" sz="1200" dirty="0" smtClean="0">
                <a:solidFill>
                  <a:prstClr val="black"/>
                </a:solidFill>
              </a:rPr>
              <a:t> </a:t>
            </a:r>
            <a:r>
              <a:rPr lang="pt-PT" sz="1200" dirty="0" err="1" smtClean="0">
                <a:solidFill>
                  <a:prstClr val="black"/>
                </a:solidFill>
              </a:rPr>
              <a:t>Against</a:t>
            </a:r>
            <a:r>
              <a:rPr lang="pt-PT" sz="1200" dirty="0" smtClean="0">
                <a:solidFill>
                  <a:prstClr val="black"/>
                </a:solidFill>
              </a:rPr>
              <a:t> </a:t>
            </a:r>
            <a:r>
              <a:rPr lang="pt-PT" sz="1200" dirty="0" err="1" smtClean="0">
                <a:solidFill>
                  <a:prstClr val="black"/>
                </a:solidFill>
              </a:rPr>
              <a:t>Alcoholism</a:t>
            </a:r>
            <a:r>
              <a:rPr lang="pt-PT" sz="1200" dirty="0" smtClean="0">
                <a:solidFill>
                  <a:prstClr val="black"/>
                </a:solidFill>
              </a:rPr>
              <a:t> 2000 </a:t>
            </a:r>
            <a:r>
              <a:rPr lang="pt-PT" sz="1200" dirty="0">
                <a:solidFill>
                  <a:prstClr val="black"/>
                </a:solidFill>
              </a:rPr>
              <a:t>(PACA)</a:t>
            </a:r>
          </a:p>
        </p:txBody>
      </p:sp>
      <p:sp>
        <p:nvSpPr>
          <p:cNvPr id="33" name="Rectângulo 32"/>
          <p:cNvSpPr/>
          <p:nvPr/>
        </p:nvSpPr>
        <p:spPr>
          <a:xfrm>
            <a:off x="12475779" y="2260571"/>
            <a:ext cx="242374" cy="400110"/>
          </a:xfrm>
          <a:prstGeom prst="rect">
            <a:avLst/>
          </a:prstGeom>
        </p:spPr>
        <p:txBody>
          <a:bodyPr wrap="none">
            <a:spAutoFit/>
          </a:bodyPr>
          <a:lstStyle/>
          <a:p>
            <a:r>
              <a:rPr lang="pt-PT" sz="2000" dirty="0">
                <a:solidFill>
                  <a:prstClr val="black"/>
                </a:solidFill>
              </a:rPr>
              <a:t> </a:t>
            </a:r>
            <a:endParaRPr lang="pt-PT" b="0" dirty="0">
              <a:solidFill>
                <a:prstClr val="black"/>
              </a:solidFill>
            </a:endParaRPr>
          </a:p>
        </p:txBody>
      </p:sp>
      <p:sp>
        <p:nvSpPr>
          <p:cNvPr id="19" name="Chamada com seta para baixo 18"/>
          <p:cNvSpPr/>
          <p:nvPr/>
        </p:nvSpPr>
        <p:spPr>
          <a:xfrm>
            <a:off x="6012160" y="548680"/>
            <a:ext cx="2952000" cy="2952328"/>
          </a:xfrm>
          <a:prstGeom prst="downArrowCallout">
            <a:avLst>
              <a:gd name="adj1" fmla="val 13854"/>
              <a:gd name="adj2" fmla="val 5450"/>
              <a:gd name="adj3" fmla="val 12103"/>
              <a:gd name="adj4" fmla="val 38224"/>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pt-PT" sz="1200" dirty="0">
                <a:solidFill>
                  <a:prstClr val="black"/>
                </a:solidFill>
              </a:rPr>
              <a:t>2000  </a:t>
            </a:r>
            <a:r>
              <a:rPr lang="pt-PT" sz="1200" dirty="0" smtClean="0">
                <a:solidFill>
                  <a:prstClr val="black"/>
                </a:solidFill>
              </a:rPr>
              <a:t>(</a:t>
            </a:r>
            <a:r>
              <a:rPr lang="pt-PT" sz="1200" dirty="0" err="1" smtClean="0">
                <a:solidFill>
                  <a:prstClr val="black"/>
                </a:solidFill>
              </a:rPr>
              <a:t>Alcohol</a:t>
            </a:r>
            <a:r>
              <a:rPr lang="pt-PT" sz="1200" dirty="0" smtClean="0">
                <a:solidFill>
                  <a:prstClr val="black"/>
                </a:solidFill>
              </a:rPr>
              <a:t>)</a:t>
            </a:r>
            <a:endParaRPr lang="pt-PT" sz="1200" dirty="0">
              <a:solidFill>
                <a:prstClr val="black"/>
              </a:solidFill>
            </a:endParaRPr>
          </a:p>
          <a:p>
            <a:pPr algn="ctr">
              <a:defRPr/>
            </a:pPr>
            <a:r>
              <a:rPr lang="pt-PT" sz="1200" dirty="0">
                <a:solidFill>
                  <a:prstClr val="black"/>
                </a:solidFill>
              </a:rPr>
              <a:t>CRAs - </a:t>
            </a:r>
            <a:r>
              <a:rPr lang="en-US" sz="1200" dirty="0" smtClean="0">
                <a:solidFill>
                  <a:prstClr val="black"/>
                </a:solidFill>
              </a:rPr>
              <a:t>Regional Centers of </a:t>
            </a:r>
            <a:r>
              <a:rPr lang="en-US" sz="1200" dirty="0" err="1" smtClean="0">
                <a:solidFill>
                  <a:prstClr val="black"/>
                </a:solidFill>
              </a:rPr>
              <a:t>Alcohology</a:t>
            </a:r>
            <a:endParaRPr lang="en-US" sz="1200" dirty="0" smtClean="0">
              <a:solidFill>
                <a:prstClr val="black"/>
              </a:solidFill>
            </a:endParaRPr>
          </a:p>
          <a:p>
            <a:pPr algn="ctr">
              <a:defRPr/>
            </a:pPr>
            <a:r>
              <a:rPr lang="en-US" sz="1200" dirty="0" smtClean="0">
                <a:solidFill>
                  <a:prstClr val="black"/>
                </a:solidFill>
              </a:rPr>
              <a:t>(South, Center and North)</a:t>
            </a:r>
          </a:p>
          <a:p>
            <a:pPr algn="ctr">
              <a:defRPr/>
            </a:pPr>
            <a:r>
              <a:rPr lang="en-US" sz="1200" dirty="0" err="1" smtClean="0">
                <a:solidFill>
                  <a:prstClr val="black"/>
                </a:solidFill>
              </a:rPr>
              <a:t>DGS</a:t>
            </a:r>
            <a:r>
              <a:rPr lang="en-US" sz="1200" dirty="0" smtClean="0">
                <a:solidFill>
                  <a:prstClr val="black"/>
                </a:solidFill>
              </a:rPr>
              <a:t> - General Directorate of Health</a:t>
            </a:r>
          </a:p>
          <a:p>
            <a:pPr algn="ctr">
              <a:defRPr/>
            </a:pPr>
            <a:r>
              <a:rPr lang="en-US" sz="1200" dirty="0" smtClean="0">
                <a:solidFill>
                  <a:prstClr val="black"/>
                </a:solidFill>
              </a:rPr>
              <a:t>(Min. of Health)</a:t>
            </a:r>
            <a:endParaRPr lang="pt-PT" sz="1200" dirty="0">
              <a:solidFill>
                <a:prstClr val="black"/>
              </a:solidFill>
            </a:endParaRPr>
          </a:p>
        </p:txBody>
      </p:sp>
      <p:sp>
        <p:nvSpPr>
          <p:cNvPr id="20" name="Chamada com seta para baixo 19"/>
          <p:cNvSpPr/>
          <p:nvPr/>
        </p:nvSpPr>
        <p:spPr>
          <a:xfrm>
            <a:off x="6037793" y="3645024"/>
            <a:ext cx="2952000" cy="1800200"/>
          </a:xfrm>
          <a:prstGeom prst="downArrowCallout">
            <a:avLst>
              <a:gd name="adj1" fmla="val 18516"/>
              <a:gd name="adj2" fmla="val 8077"/>
              <a:gd name="adj3" fmla="val 16887"/>
              <a:gd name="adj4" fmla="val 36005"/>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200" dirty="0">
                <a:solidFill>
                  <a:prstClr val="black"/>
                </a:solidFill>
              </a:rPr>
              <a:t>2007 </a:t>
            </a:r>
            <a:r>
              <a:rPr lang="pt-PT" sz="1200" dirty="0" smtClean="0">
                <a:solidFill>
                  <a:prstClr val="black"/>
                </a:solidFill>
              </a:rPr>
              <a:t>(</a:t>
            </a:r>
            <a:r>
              <a:rPr lang="pt-PT" sz="1200" dirty="0" err="1" smtClean="0">
                <a:solidFill>
                  <a:prstClr val="black"/>
                </a:solidFill>
              </a:rPr>
              <a:t>Alcohol</a:t>
            </a:r>
            <a:r>
              <a:rPr lang="pt-PT" sz="1200" dirty="0" smtClean="0">
                <a:solidFill>
                  <a:prstClr val="black"/>
                </a:solidFill>
              </a:rPr>
              <a:t> </a:t>
            </a:r>
            <a:r>
              <a:rPr lang="pt-PT" sz="1200" dirty="0">
                <a:solidFill>
                  <a:prstClr val="black"/>
                </a:solidFill>
              </a:rPr>
              <a:t>e </a:t>
            </a:r>
            <a:r>
              <a:rPr lang="pt-PT" sz="1200" dirty="0" err="1" smtClean="0">
                <a:solidFill>
                  <a:prstClr val="black"/>
                </a:solidFill>
              </a:rPr>
              <a:t>Drugs</a:t>
            </a:r>
            <a:r>
              <a:rPr lang="pt-PT" sz="1200" dirty="0">
                <a:solidFill>
                  <a:prstClr val="black"/>
                </a:solidFill>
              </a:rPr>
              <a:t>)</a:t>
            </a:r>
          </a:p>
          <a:p>
            <a:pPr algn="ctr"/>
            <a:r>
              <a:rPr lang="en-US" sz="1200" dirty="0" smtClean="0">
                <a:solidFill>
                  <a:prstClr val="black"/>
                </a:solidFill>
              </a:rPr>
              <a:t>IDT - Institute for Drugs and Drug Addiction</a:t>
            </a:r>
          </a:p>
          <a:p>
            <a:pPr algn="ctr"/>
            <a:r>
              <a:rPr lang="en-US" sz="1200" dirty="0" smtClean="0">
                <a:solidFill>
                  <a:prstClr val="black"/>
                </a:solidFill>
              </a:rPr>
              <a:t>(Min. of Health)</a:t>
            </a:r>
            <a:endParaRPr lang="pt-PT" sz="1200" dirty="0">
              <a:solidFill>
                <a:prstClr val="black"/>
              </a:solidFill>
            </a:endParaRPr>
          </a:p>
        </p:txBody>
      </p:sp>
      <p:sp>
        <p:nvSpPr>
          <p:cNvPr id="21" name="Rectângulo 20"/>
          <p:cNvSpPr/>
          <p:nvPr/>
        </p:nvSpPr>
        <p:spPr>
          <a:xfrm>
            <a:off x="6037793" y="5589240"/>
            <a:ext cx="2952000" cy="1152128"/>
          </a:xfrm>
          <a:prstGeom prst="rect">
            <a:avLst/>
          </a:prstGeom>
          <a:solidFill>
            <a:schemeClr val="tx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200" dirty="0">
                <a:solidFill>
                  <a:prstClr val="black"/>
                </a:solidFill>
              </a:rPr>
              <a:t>2012 </a:t>
            </a:r>
            <a:r>
              <a:rPr lang="pt-PT" sz="1200" dirty="0" smtClean="0">
                <a:solidFill>
                  <a:prstClr val="black"/>
                </a:solidFill>
              </a:rPr>
              <a:t>(</a:t>
            </a:r>
            <a:r>
              <a:rPr lang="en-US" sz="1200" dirty="0" smtClean="0">
                <a:solidFill>
                  <a:prstClr val="black"/>
                </a:solidFill>
              </a:rPr>
              <a:t>Alcohol, Drugs &amp; other Addictions)</a:t>
            </a:r>
          </a:p>
          <a:p>
            <a:pPr algn="ctr"/>
            <a:r>
              <a:rPr lang="en-US" sz="1200" dirty="0" smtClean="0">
                <a:solidFill>
                  <a:prstClr val="black"/>
                </a:solidFill>
              </a:rPr>
              <a:t>SICAD - Intervention Service in Addictive Behaviors and Dependencies +</a:t>
            </a:r>
          </a:p>
          <a:p>
            <a:pPr algn="ctr"/>
            <a:r>
              <a:rPr lang="en-US" sz="1200" dirty="0" smtClean="0">
                <a:solidFill>
                  <a:prstClr val="black"/>
                </a:solidFill>
              </a:rPr>
              <a:t>5 Regional Health Administrations</a:t>
            </a:r>
          </a:p>
          <a:p>
            <a:pPr algn="ctr"/>
            <a:r>
              <a:rPr lang="en-US" sz="1200" dirty="0" smtClean="0">
                <a:solidFill>
                  <a:prstClr val="black"/>
                </a:solidFill>
              </a:rPr>
              <a:t>(Min. of Health)</a:t>
            </a:r>
            <a:endParaRPr lang="pt-PT" sz="1200" dirty="0">
              <a:solidFill>
                <a:prstClr val="black"/>
              </a:solidFill>
            </a:endParaRPr>
          </a:p>
        </p:txBody>
      </p:sp>
      <p:sp>
        <p:nvSpPr>
          <p:cNvPr id="24" name="Rectângulo 23"/>
          <p:cNvSpPr/>
          <p:nvPr/>
        </p:nvSpPr>
        <p:spPr>
          <a:xfrm>
            <a:off x="2627784" y="5805264"/>
            <a:ext cx="3240360" cy="936104"/>
          </a:xfrm>
          <a:prstGeom prst="rect">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200" dirty="0">
                <a:solidFill>
                  <a:prstClr val="black"/>
                </a:solidFill>
              </a:rPr>
              <a:t>2013… - </a:t>
            </a:r>
            <a:r>
              <a:rPr lang="en-US" sz="1200" dirty="0" smtClean="0">
                <a:solidFill>
                  <a:prstClr val="black"/>
                </a:solidFill>
              </a:rPr>
              <a:t>National Plan for the Reduction of Addictive Behaviors and Dependencies</a:t>
            </a:r>
            <a:endParaRPr lang="pt-PT" sz="1200" dirty="0">
              <a:solidFill>
                <a:prstClr val="black"/>
              </a:solidFill>
            </a:endParaRPr>
          </a:p>
          <a:p>
            <a:pPr algn="ctr"/>
            <a:r>
              <a:rPr lang="pt-PT" sz="1200" dirty="0">
                <a:solidFill>
                  <a:prstClr val="black"/>
                </a:solidFill>
              </a:rPr>
              <a:t> (</a:t>
            </a:r>
            <a:r>
              <a:rPr lang="pt-PT" sz="1200" dirty="0" err="1">
                <a:solidFill>
                  <a:prstClr val="black"/>
                </a:solidFill>
              </a:rPr>
              <a:t>PNRCAD</a:t>
            </a:r>
            <a:r>
              <a:rPr lang="pt-PT" sz="1200" dirty="0">
                <a:solidFill>
                  <a:prstClr val="black"/>
                </a:solidFill>
              </a:rPr>
              <a:t> 2013‐2020)</a:t>
            </a:r>
          </a:p>
        </p:txBody>
      </p:sp>
      <p:sp>
        <p:nvSpPr>
          <p:cNvPr id="25" name="CaixaDeTexto 24"/>
          <p:cNvSpPr txBox="1"/>
          <p:nvPr/>
        </p:nvSpPr>
        <p:spPr>
          <a:xfrm>
            <a:off x="2627784" y="44624"/>
            <a:ext cx="3240360" cy="461665"/>
          </a:xfrm>
          <a:prstGeom prst="rect">
            <a:avLst/>
          </a:prstGeom>
          <a:solidFill>
            <a:schemeClr val="tx1"/>
          </a:solidFill>
        </p:spPr>
        <p:txBody>
          <a:bodyPr wrap="square" rtlCol="0">
            <a:spAutoFit/>
          </a:bodyPr>
          <a:lstStyle/>
          <a:p>
            <a:pPr algn="ctr"/>
            <a:r>
              <a:rPr lang="pt-PT" sz="1200" spc="300" dirty="0" smtClean="0">
                <a:solidFill>
                  <a:prstClr val="white"/>
                </a:solidFill>
                <a:latin typeface="Calibri"/>
              </a:rPr>
              <a:t>POLICIES &amp;</a:t>
            </a:r>
          </a:p>
          <a:p>
            <a:pPr algn="ctr"/>
            <a:r>
              <a:rPr lang="pt-PT" sz="1200" spc="300" dirty="0" smtClean="0">
                <a:solidFill>
                  <a:prstClr val="white"/>
                </a:solidFill>
                <a:latin typeface="Calibri"/>
              </a:rPr>
              <a:t> </a:t>
            </a:r>
            <a:r>
              <a:rPr lang="pt-PT" sz="1200" spc="300" dirty="0" err="1" smtClean="0">
                <a:solidFill>
                  <a:prstClr val="white"/>
                </a:solidFill>
                <a:latin typeface="Calibri"/>
              </a:rPr>
              <a:t>HEALTH</a:t>
            </a:r>
            <a:r>
              <a:rPr lang="pt-PT" sz="1200" spc="300" dirty="0" smtClean="0">
                <a:solidFill>
                  <a:prstClr val="white"/>
                </a:solidFill>
                <a:latin typeface="Calibri"/>
              </a:rPr>
              <a:t> </a:t>
            </a:r>
            <a:r>
              <a:rPr lang="pt-PT" sz="1200" spc="300" dirty="0" err="1" smtClean="0">
                <a:solidFill>
                  <a:prstClr val="white"/>
                </a:solidFill>
                <a:latin typeface="Calibri"/>
              </a:rPr>
              <a:t>PLANS</a:t>
            </a:r>
            <a:endParaRPr lang="pt-PT" sz="1200" spc="300" dirty="0">
              <a:solidFill>
                <a:prstClr val="white"/>
              </a:solidFill>
              <a:latin typeface="Calibri"/>
            </a:endParaRPr>
          </a:p>
        </p:txBody>
      </p:sp>
      <p:sp>
        <p:nvSpPr>
          <p:cNvPr id="26" name="CaixaDeTexto 25"/>
          <p:cNvSpPr txBox="1"/>
          <p:nvPr/>
        </p:nvSpPr>
        <p:spPr>
          <a:xfrm>
            <a:off x="5996832" y="45785"/>
            <a:ext cx="2952000" cy="461665"/>
          </a:xfrm>
          <a:prstGeom prst="rect">
            <a:avLst/>
          </a:prstGeom>
          <a:solidFill>
            <a:schemeClr val="tx1"/>
          </a:solidFill>
        </p:spPr>
        <p:txBody>
          <a:bodyPr wrap="square" rtlCol="0">
            <a:spAutoFit/>
          </a:bodyPr>
          <a:lstStyle/>
          <a:p>
            <a:pPr algn="ctr"/>
            <a:r>
              <a:rPr lang="pt-PT" sz="1200" spc="300" dirty="0" smtClean="0">
                <a:solidFill>
                  <a:prstClr val="white"/>
                </a:solidFill>
                <a:latin typeface="Calibri"/>
              </a:rPr>
              <a:t> </a:t>
            </a:r>
            <a:r>
              <a:rPr lang="pt-PT" sz="1200" spc="300" dirty="0" err="1" smtClean="0">
                <a:solidFill>
                  <a:prstClr val="white"/>
                </a:solidFill>
                <a:latin typeface="Calibri"/>
              </a:rPr>
              <a:t>DIRECTORATE</a:t>
            </a:r>
            <a:r>
              <a:rPr lang="pt-PT" sz="1200" spc="300" dirty="0" smtClean="0">
                <a:solidFill>
                  <a:prstClr val="white"/>
                </a:solidFill>
                <a:latin typeface="Calibri"/>
              </a:rPr>
              <a:t> &amp; </a:t>
            </a:r>
          </a:p>
          <a:p>
            <a:pPr algn="ctr"/>
            <a:r>
              <a:rPr lang="pt-PT" sz="1200" spc="300" dirty="0" err="1" smtClean="0">
                <a:solidFill>
                  <a:prstClr val="white"/>
                </a:solidFill>
                <a:latin typeface="Calibri"/>
              </a:rPr>
              <a:t>HEALTH</a:t>
            </a:r>
            <a:r>
              <a:rPr lang="pt-PT" sz="1200" spc="300" dirty="0" smtClean="0">
                <a:solidFill>
                  <a:prstClr val="white"/>
                </a:solidFill>
                <a:latin typeface="Calibri"/>
              </a:rPr>
              <a:t> </a:t>
            </a:r>
            <a:r>
              <a:rPr lang="pt-PT" sz="1200" spc="300" dirty="0" err="1" smtClean="0">
                <a:solidFill>
                  <a:prstClr val="white"/>
                </a:solidFill>
                <a:latin typeface="Calibri"/>
              </a:rPr>
              <a:t>SERVICES</a:t>
            </a:r>
            <a:endParaRPr lang="pt-PT" sz="1200" spc="300" dirty="0">
              <a:solidFill>
                <a:prstClr val="white"/>
              </a:solidFill>
              <a:latin typeface="Calibri"/>
            </a:endParaRPr>
          </a:p>
        </p:txBody>
      </p:sp>
      <p:sp>
        <p:nvSpPr>
          <p:cNvPr id="34" name="Rectângulo 33"/>
          <p:cNvSpPr/>
          <p:nvPr/>
        </p:nvSpPr>
        <p:spPr>
          <a:xfrm>
            <a:off x="2627784" y="3861048"/>
            <a:ext cx="3240360" cy="648072"/>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t-PT" sz="1200" dirty="0">
                <a:solidFill>
                  <a:prstClr val="black"/>
                </a:solidFill>
              </a:rPr>
              <a:t>2008 a 2010 - </a:t>
            </a:r>
            <a:r>
              <a:rPr lang="pt-PT" sz="1200" dirty="0" err="1" smtClean="0">
                <a:solidFill>
                  <a:prstClr val="black"/>
                </a:solidFill>
              </a:rPr>
              <a:t>FORMULATION</a:t>
            </a:r>
            <a:r>
              <a:rPr lang="pt-PT" sz="1200" dirty="0" smtClean="0">
                <a:solidFill>
                  <a:prstClr val="black"/>
                </a:solidFill>
              </a:rPr>
              <a:t> AND </a:t>
            </a:r>
            <a:r>
              <a:rPr lang="pt-PT" sz="1200" dirty="0" err="1" smtClean="0">
                <a:solidFill>
                  <a:prstClr val="black"/>
                </a:solidFill>
              </a:rPr>
              <a:t>APPROVAL</a:t>
            </a:r>
            <a:r>
              <a:rPr lang="pt-PT" sz="1200" dirty="0" smtClean="0">
                <a:solidFill>
                  <a:prstClr val="black"/>
                </a:solidFill>
              </a:rPr>
              <a:t> </a:t>
            </a:r>
          </a:p>
          <a:p>
            <a:pPr algn="ctr"/>
            <a:r>
              <a:rPr lang="pt-PT" sz="1200" dirty="0" smtClean="0">
                <a:solidFill>
                  <a:prstClr val="black"/>
                </a:solidFill>
              </a:rPr>
              <a:t> </a:t>
            </a:r>
            <a:r>
              <a:rPr lang="pt-PT" sz="1200" dirty="0" err="1" smtClean="0">
                <a:solidFill>
                  <a:prstClr val="black"/>
                </a:solidFill>
              </a:rPr>
              <a:t>of</a:t>
            </a:r>
            <a:r>
              <a:rPr lang="pt-PT" sz="1200" dirty="0" smtClean="0">
                <a:solidFill>
                  <a:prstClr val="black"/>
                </a:solidFill>
              </a:rPr>
              <a:t> a </a:t>
            </a:r>
            <a:r>
              <a:rPr lang="pt-PT" sz="1200" dirty="0" err="1" smtClean="0">
                <a:solidFill>
                  <a:prstClr val="black"/>
                </a:solidFill>
              </a:rPr>
              <a:t>new</a:t>
            </a:r>
            <a:r>
              <a:rPr lang="pt-PT" sz="1200" dirty="0" smtClean="0">
                <a:solidFill>
                  <a:prstClr val="black"/>
                </a:solidFill>
              </a:rPr>
              <a:t> </a:t>
            </a:r>
            <a:r>
              <a:rPr lang="pt-PT" sz="1200" dirty="0" err="1" smtClean="0">
                <a:solidFill>
                  <a:prstClr val="black"/>
                </a:solidFill>
              </a:rPr>
              <a:t>plan</a:t>
            </a:r>
            <a:endParaRPr lang="pt-PT" sz="1200" dirty="0">
              <a:solidFill>
                <a:prstClr val="black"/>
              </a:solidFill>
            </a:endParaRPr>
          </a:p>
        </p:txBody>
      </p:sp>
      <p:sp>
        <p:nvSpPr>
          <p:cNvPr id="22" name="Rectângulo 21"/>
          <p:cNvSpPr/>
          <p:nvPr/>
        </p:nvSpPr>
        <p:spPr>
          <a:xfrm>
            <a:off x="2627313" y="549273"/>
            <a:ext cx="3240087" cy="432000"/>
          </a:xfrm>
          <a:prstGeom prst="rect">
            <a:avLst/>
          </a:prstGeom>
          <a:solidFill>
            <a:schemeClr val="accent3">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pt-PT" sz="1200" dirty="0">
                <a:solidFill>
                  <a:prstClr val="black"/>
                </a:solidFill>
              </a:rPr>
              <a:t>1999 a 2000 - </a:t>
            </a:r>
            <a:r>
              <a:rPr lang="pt-PT" sz="1200" dirty="0" err="1" smtClean="0">
                <a:solidFill>
                  <a:prstClr val="black"/>
                </a:solidFill>
              </a:rPr>
              <a:t>FORMULATION</a:t>
            </a:r>
            <a:r>
              <a:rPr lang="pt-PT" sz="1200" dirty="0" smtClean="0">
                <a:solidFill>
                  <a:prstClr val="black"/>
                </a:solidFill>
              </a:rPr>
              <a:t> AND </a:t>
            </a:r>
            <a:r>
              <a:rPr lang="pt-PT" sz="1200" dirty="0" err="1" smtClean="0">
                <a:solidFill>
                  <a:prstClr val="black"/>
                </a:solidFill>
              </a:rPr>
              <a:t>APPROVAL</a:t>
            </a:r>
            <a:r>
              <a:rPr lang="pt-PT" sz="1200" dirty="0" smtClean="0">
                <a:solidFill>
                  <a:prstClr val="black"/>
                </a:solidFill>
              </a:rPr>
              <a:t> </a:t>
            </a:r>
          </a:p>
          <a:p>
            <a:pPr algn="ctr">
              <a:defRPr/>
            </a:pPr>
            <a:r>
              <a:rPr lang="pt-PT" sz="1200" dirty="0" err="1" smtClean="0">
                <a:solidFill>
                  <a:prstClr val="black"/>
                </a:solidFill>
              </a:rPr>
              <a:t>of</a:t>
            </a:r>
            <a:r>
              <a:rPr lang="pt-PT" sz="1200" dirty="0" smtClean="0">
                <a:solidFill>
                  <a:prstClr val="black"/>
                </a:solidFill>
              </a:rPr>
              <a:t> a </a:t>
            </a:r>
            <a:r>
              <a:rPr lang="pt-PT" sz="1200" dirty="0" err="1" smtClean="0">
                <a:solidFill>
                  <a:prstClr val="black"/>
                </a:solidFill>
              </a:rPr>
              <a:t>plan</a:t>
            </a:r>
            <a:endParaRPr lang="pt-PT" sz="1200" dirty="0">
              <a:solidFill>
                <a:prstClr val="black"/>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6" name="Rectângulo 5"/>
          <p:cNvSpPr/>
          <p:nvPr/>
        </p:nvSpPr>
        <p:spPr>
          <a:xfrm>
            <a:off x="251520" y="35332"/>
            <a:ext cx="8640959" cy="369332"/>
          </a:xfrm>
          <a:prstGeom prst="rect">
            <a:avLst/>
          </a:prstGeom>
        </p:spPr>
        <p:txBody>
          <a:bodyPr wrap="square">
            <a:spAutoFit/>
          </a:bodyPr>
          <a:lstStyle/>
          <a:p>
            <a:r>
              <a:rPr lang="en-GB" dirty="0" smtClean="0">
                <a:solidFill>
                  <a:schemeClr val="tx1">
                    <a:lumMod val="50000"/>
                    <a:lumOff val="50000"/>
                  </a:schemeClr>
                </a:solidFill>
                <a:latin typeface="Arial" pitchFamily="34" charset="0"/>
                <a:cs typeface="Arial" pitchFamily="34" charset="0"/>
              </a:rPr>
              <a:t>Portugal - Alcohol Policies: restrictions on marketing &amp; law</a:t>
            </a:r>
            <a:endParaRPr lang="en-GB" dirty="0">
              <a:solidFill>
                <a:schemeClr val="tx1">
                  <a:lumMod val="50000"/>
                  <a:lumOff val="50000"/>
                </a:schemeClr>
              </a:solidFill>
              <a:latin typeface="Arial" pitchFamily="34" charset="0"/>
              <a:cs typeface="Arial" pitchFamily="34" charset="0"/>
            </a:endParaRPr>
          </a:p>
        </p:txBody>
      </p:sp>
      <p:sp>
        <p:nvSpPr>
          <p:cNvPr id="9" name="Rectangle 2"/>
          <p:cNvSpPr txBox="1">
            <a:spLocks noChangeArrowheads="1"/>
          </p:cNvSpPr>
          <p:nvPr/>
        </p:nvSpPr>
        <p:spPr bwMode="auto">
          <a:xfrm>
            <a:off x="179513" y="3789040"/>
            <a:ext cx="8712968" cy="16561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defRPr/>
            </a:pPr>
            <a:r>
              <a:rPr lang="en-GB" sz="1400" dirty="0" smtClean="0">
                <a:latin typeface="Arial" pitchFamily="34" charset="0"/>
                <a:cs typeface="Arial" pitchFamily="34" charset="0"/>
              </a:rPr>
              <a:t>2000</a:t>
            </a:r>
          </a:p>
          <a:p>
            <a:pPr>
              <a:defRPr/>
            </a:pPr>
            <a:r>
              <a:rPr lang="en-GB" sz="1400" dirty="0" smtClean="0">
                <a:latin typeface="Arial" pitchFamily="34" charset="0"/>
                <a:cs typeface="Arial" pitchFamily="34" charset="0"/>
              </a:rPr>
              <a:t>Plano de </a:t>
            </a:r>
            <a:r>
              <a:rPr lang="en-GB" sz="1400" dirty="0" err="1" smtClean="0">
                <a:latin typeface="Arial" pitchFamily="34" charset="0"/>
                <a:cs typeface="Arial" pitchFamily="34" charset="0"/>
              </a:rPr>
              <a:t>Ação</a:t>
            </a:r>
            <a:r>
              <a:rPr lang="en-GB" sz="1400" dirty="0" smtClean="0">
                <a:latin typeface="Arial" pitchFamily="34" charset="0"/>
                <a:cs typeface="Arial" pitchFamily="34" charset="0"/>
              </a:rPr>
              <a:t> Contra o </a:t>
            </a:r>
            <a:r>
              <a:rPr lang="en-GB" sz="1400" dirty="0" err="1" smtClean="0">
                <a:latin typeface="Arial" pitchFamily="34" charset="0"/>
                <a:cs typeface="Arial" pitchFamily="34" charset="0"/>
              </a:rPr>
              <a:t>Alcoolismo</a:t>
            </a:r>
            <a:r>
              <a:rPr lang="en-GB" sz="1400" dirty="0" smtClean="0">
                <a:latin typeface="Arial" pitchFamily="34" charset="0"/>
                <a:cs typeface="Arial" pitchFamily="34" charset="0"/>
              </a:rPr>
              <a:t> (Action Plan Against Alcoholism)</a:t>
            </a:r>
          </a:p>
          <a:p>
            <a:pPr marL="0" marR="0" lvl="0" indent="0" algn="l" defTabSz="914400" rtl="0" eaLnBrk="1" fontAlgn="base" latinLnBrk="0" hangingPunct="1">
              <a:lnSpc>
                <a:spcPct val="90000"/>
              </a:lnSpc>
              <a:spcBef>
                <a:spcPct val="20000"/>
              </a:spcBef>
              <a:spcAft>
                <a:spcPct val="0"/>
              </a:spcAft>
              <a:buClrTx/>
              <a:buSzTx/>
              <a:buFontTx/>
              <a:buNone/>
              <a:tabLst/>
              <a:defRPr/>
            </a:pP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2001/Dec - </a:t>
            </a:r>
            <a:r>
              <a:rPr kumimoji="0" lang="en-GB" sz="1400" b="0" i="1" u="none" strike="noStrike" kern="1200" cap="none" spc="0" normalizeH="0" baseline="0" noProof="0" dirty="0" err="1" smtClean="0">
                <a:ln>
                  <a:noFill/>
                </a:ln>
                <a:solidFill>
                  <a:schemeClr val="tx1"/>
                </a:solidFill>
                <a:effectLst/>
                <a:uLnTx/>
                <a:uFillTx/>
                <a:latin typeface="Arial" pitchFamily="34" charset="0"/>
                <a:cs typeface="Arial" pitchFamily="34" charset="0"/>
              </a:rPr>
              <a:t>Decreto</a:t>
            </a:r>
            <a:r>
              <a:rPr kumimoji="0" lang="en-GB" sz="1400" b="0" i="1" u="none" strike="noStrike" kern="1200" cap="none" spc="0" normalizeH="0" baseline="0" noProof="0" dirty="0" smtClean="0">
                <a:ln>
                  <a:noFill/>
                </a:ln>
                <a:solidFill>
                  <a:schemeClr val="tx1"/>
                </a:solidFill>
                <a:effectLst/>
                <a:uLnTx/>
                <a:uFillTx/>
                <a:latin typeface="Arial" pitchFamily="34" charset="0"/>
                <a:cs typeface="Arial" pitchFamily="34" charset="0"/>
              </a:rPr>
              <a:t>-Lei n.º 332/2001, de 24 de </a:t>
            </a:r>
            <a:r>
              <a:rPr kumimoji="0" lang="en-GB" sz="1400" b="0" i="1" u="none" strike="noStrike" kern="1200" cap="none" spc="0" normalizeH="0" baseline="0" noProof="0" dirty="0" err="1" smtClean="0">
                <a:ln>
                  <a:noFill/>
                </a:ln>
                <a:solidFill>
                  <a:schemeClr val="tx1"/>
                </a:solidFill>
                <a:effectLst/>
                <a:uLnTx/>
                <a:uFillTx/>
                <a:latin typeface="Arial" pitchFamily="34" charset="0"/>
                <a:cs typeface="Arial" pitchFamily="34" charset="0"/>
              </a:rPr>
              <a:t>Dezembro</a:t>
            </a:r>
            <a:r>
              <a:rPr kumimoji="0" lang="en-GB" sz="1400" b="0" i="1" u="none" strike="noStrike" kern="1200" cap="none" spc="0" normalizeH="0" baseline="0" noProof="0" dirty="0" smtClean="0">
                <a:ln>
                  <a:noFill/>
                </a:ln>
                <a:solidFill>
                  <a:schemeClr val="tx1"/>
                </a:solidFill>
                <a:effectLst/>
                <a:uLnTx/>
                <a:uFillTx/>
                <a:latin typeface="Arial" pitchFamily="34" charset="0"/>
                <a:cs typeface="Arial" pitchFamily="34" charset="0"/>
              </a:rPr>
              <a:t> </a:t>
            </a:r>
            <a:r>
              <a:rPr lang="en-GB" sz="1400" b="0" dirty="0" smtClean="0">
                <a:latin typeface="Arial" pitchFamily="34" charset="0"/>
                <a:cs typeface="Arial" pitchFamily="34" charset="0"/>
              </a:rPr>
              <a:t>– introduced in Advertising </a:t>
            </a: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Code:</a:t>
            </a:r>
          </a:p>
          <a:p>
            <a:pPr marL="268288" marR="0" lvl="0" indent="-268288" algn="l" defTabSz="914400" rtl="0" eaLnBrk="1" fontAlgn="base" latinLnBrk="0" hangingPunct="1">
              <a:lnSpc>
                <a:spcPct val="90000"/>
              </a:lnSpc>
              <a:spcBef>
                <a:spcPct val="20000"/>
              </a:spcBef>
              <a:spcAft>
                <a:spcPct val="0"/>
              </a:spcAft>
              <a:buClrTx/>
              <a:buSzTx/>
              <a:buFont typeface="Arial" charset="0"/>
              <a:buChar char="•"/>
              <a:tabLst/>
              <a:defRPr/>
            </a:pP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No advertising at TV and Radio, 7:00 am to </a:t>
            </a:r>
            <a:r>
              <a:rPr lang="en-GB" sz="1400" b="0" dirty="0" smtClean="0">
                <a:latin typeface="Arial" pitchFamily="34" charset="0"/>
                <a:cs typeface="Arial" pitchFamily="34" charset="0"/>
              </a:rPr>
              <a:t>10</a:t>
            </a: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:30 pm.</a:t>
            </a:r>
          </a:p>
          <a:p>
            <a:pPr marL="268288" marR="0" lvl="0" indent="-268288" algn="l" defTabSz="914400" rtl="0" eaLnBrk="1" fontAlgn="base" latinLnBrk="0" hangingPunct="1">
              <a:lnSpc>
                <a:spcPct val="90000"/>
              </a:lnSpc>
              <a:spcBef>
                <a:spcPct val="20000"/>
              </a:spcBef>
              <a:spcAft>
                <a:spcPct val="0"/>
              </a:spcAft>
              <a:buClrTx/>
              <a:buSzTx/>
              <a:buFont typeface="Arial" charset="0"/>
              <a:buChar char="•"/>
              <a:tabLst/>
              <a:defRPr/>
            </a:pP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No marketing associate to national symbols, </a:t>
            </a:r>
          </a:p>
          <a:p>
            <a:pPr marL="268288" marR="0" lvl="0" indent="-268288" algn="l" defTabSz="914400" rtl="0" eaLnBrk="1" fontAlgn="base" latinLnBrk="0" hangingPunct="1">
              <a:lnSpc>
                <a:spcPct val="90000"/>
              </a:lnSpc>
              <a:spcBef>
                <a:spcPct val="20000"/>
              </a:spcBef>
              <a:spcAft>
                <a:spcPct val="0"/>
              </a:spcAft>
              <a:buClrTx/>
              <a:buSzTx/>
              <a:buFont typeface="Arial" charset="0"/>
              <a:buChar char="•"/>
              <a:tabLst/>
              <a:defRPr/>
            </a:pP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No advertising or promotion in sports, cultural, recreational  or others activities where participate young people. </a:t>
            </a:r>
          </a:p>
        </p:txBody>
      </p:sp>
      <p:sp>
        <p:nvSpPr>
          <p:cNvPr id="12" name="Rectangle 2"/>
          <p:cNvSpPr txBox="1">
            <a:spLocks noChangeArrowheads="1"/>
          </p:cNvSpPr>
          <p:nvPr/>
        </p:nvSpPr>
        <p:spPr bwMode="auto">
          <a:xfrm>
            <a:off x="179512" y="5445224"/>
            <a:ext cx="8714358" cy="12961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r>
              <a:rPr lang="en-GB" sz="1400" dirty="0" smtClean="0">
                <a:latin typeface="Arial" pitchFamily="34" charset="0"/>
                <a:cs typeface="Arial" pitchFamily="34" charset="0"/>
              </a:rPr>
              <a:t>2010</a:t>
            </a:r>
          </a:p>
          <a:p>
            <a:r>
              <a:rPr lang="en-GB" sz="1400" dirty="0" smtClean="0">
                <a:latin typeface="Arial" pitchFamily="34" charset="0"/>
                <a:cs typeface="Arial" pitchFamily="34" charset="0"/>
              </a:rPr>
              <a:t>Plano </a:t>
            </a:r>
            <a:r>
              <a:rPr lang="en-GB" sz="1400" dirty="0" err="1" smtClean="0">
                <a:latin typeface="Arial" pitchFamily="34" charset="0"/>
                <a:cs typeface="Arial" pitchFamily="34" charset="0"/>
              </a:rPr>
              <a:t>Nacional</a:t>
            </a:r>
            <a:r>
              <a:rPr lang="en-GB" sz="1400" dirty="0" smtClean="0">
                <a:latin typeface="Arial" pitchFamily="34" charset="0"/>
                <a:cs typeface="Arial" pitchFamily="34" charset="0"/>
              </a:rPr>
              <a:t> </a:t>
            </a:r>
            <a:r>
              <a:rPr lang="en-GB" sz="1400" dirty="0" err="1" smtClean="0">
                <a:latin typeface="Arial" pitchFamily="34" charset="0"/>
                <a:cs typeface="Arial" pitchFamily="34" charset="0"/>
              </a:rPr>
              <a:t>para</a:t>
            </a:r>
            <a:r>
              <a:rPr lang="en-GB" sz="1400" dirty="0" smtClean="0">
                <a:latin typeface="Arial" pitchFamily="34" charset="0"/>
                <a:cs typeface="Arial" pitchFamily="34" charset="0"/>
              </a:rPr>
              <a:t> a </a:t>
            </a:r>
            <a:r>
              <a:rPr lang="en-GB" sz="1400" dirty="0" err="1" smtClean="0">
                <a:latin typeface="Arial" pitchFamily="34" charset="0"/>
                <a:cs typeface="Arial" pitchFamily="34" charset="0"/>
              </a:rPr>
              <a:t>Redução</a:t>
            </a:r>
            <a:r>
              <a:rPr lang="en-GB" sz="1400" dirty="0" smtClean="0">
                <a:latin typeface="Arial" pitchFamily="34" charset="0"/>
                <a:cs typeface="Arial" pitchFamily="34" charset="0"/>
              </a:rPr>
              <a:t> dos </a:t>
            </a:r>
            <a:r>
              <a:rPr lang="en-GB" sz="1400" dirty="0" err="1" smtClean="0">
                <a:latin typeface="Arial" pitchFamily="34" charset="0"/>
                <a:cs typeface="Arial" pitchFamily="34" charset="0"/>
              </a:rPr>
              <a:t>Problemas</a:t>
            </a:r>
            <a:r>
              <a:rPr lang="en-GB" sz="1400" dirty="0" smtClean="0">
                <a:latin typeface="Arial" pitchFamily="34" charset="0"/>
                <a:cs typeface="Arial" pitchFamily="34" charset="0"/>
              </a:rPr>
              <a:t> </a:t>
            </a:r>
            <a:r>
              <a:rPr lang="en-GB" sz="1400" dirty="0" err="1" smtClean="0">
                <a:latin typeface="Arial" pitchFamily="34" charset="0"/>
                <a:cs typeface="Arial" pitchFamily="34" charset="0"/>
              </a:rPr>
              <a:t>Ligados</a:t>
            </a:r>
            <a:r>
              <a:rPr lang="en-GB" sz="1400" dirty="0" smtClean="0">
                <a:latin typeface="Arial" pitchFamily="34" charset="0"/>
                <a:cs typeface="Arial" pitchFamily="34" charset="0"/>
              </a:rPr>
              <a:t> </a:t>
            </a:r>
            <a:r>
              <a:rPr lang="en-GB" sz="1400" dirty="0" err="1" smtClean="0">
                <a:latin typeface="Arial" pitchFamily="34" charset="0"/>
                <a:cs typeface="Arial" pitchFamily="34" charset="0"/>
              </a:rPr>
              <a:t>ao</a:t>
            </a:r>
            <a:r>
              <a:rPr lang="en-GB" sz="1400" dirty="0" smtClean="0">
                <a:latin typeface="Arial" pitchFamily="34" charset="0"/>
                <a:cs typeface="Arial" pitchFamily="34" charset="0"/>
              </a:rPr>
              <a:t> </a:t>
            </a:r>
            <a:r>
              <a:rPr lang="en-GB" sz="1400" dirty="0" err="1" smtClean="0">
                <a:latin typeface="Arial" pitchFamily="34" charset="0"/>
                <a:cs typeface="Arial" pitchFamily="34" charset="0"/>
              </a:rPr>
              <a:t>Álcool</a:t>
            </a:r>
            <a:r>
              <a:rPr lang="en-GB" sz="1400" dirty="0" smtClean="0">
                <a:latin typeface="Arial" pitchFamily="34" charset="0"/>
                <a:cs typeface="Arial" pitchFamily="34" charset="0"/>
              </a:rPr>
              <a:t> 2010-2012 (National Plan for Reduction of Alcohol Problems 2010-2012) </a:t>
            </a:r>
          </a:p>
          <a:p>
            <a:pPr marL="268288" marR="0" lvl="0" indent="-268288" algn="l" defTabSz="914400" rtl="0" eaLnBrk="1" fontAlgn="base" latinLnBrk="0" hangingPunct="1">
              <a:lnSpc>
                <a:spcPct val="90000"/>
              </a:lnSpc>
              <a:spcBef>
                <a:spcPct val="20000"/>
              </a:spcBef>
              <a:spcAft>
                <a:spcPct val="0"/>
              </a:spcAft>
              <a:buClrTx/>
              <a:buSzTx/>
              <a:buFont typeface="Arial" charset="0"/>
              <a:buChar char="•"/>
              <a:tabLst/>
              <a:defRPr/>
            </a:pPr>
            <a:r>
              <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rPr>
              <a:t>No legal initiatives on alcohol marketing regulation</a:t>
            </a:r>
          </a:p>
          <a:p>
            <a:pPr marL="268288" marR="0" lvl="0" indent="-268288" algn="l" defTabSz="914400" rtl="0" eaLnBrk="1" fontAlgn="base" latinLnBrk="0" hangingPunct="1">
              <a:lnSpc>
                <a:spcPct val="90000"/>
              </a:lnSpc>
              <a:spcBef>
                <a:spcPct val="20000"/>
              </a:spcBef>
              <a:spcAft>
                <a:spcPct val="0"/>
              </a:spcAft>
              <a:buClrTx/>
              <a:buSzTx/>
              <a:buFont typeface="Arial" charset="0"/>
              <a:buChar char="•"/>
              <a:tabLst/>
              <a:defRPr/>
            </a:pPr>
            <a:r>
              <a:rPr lang="en-GB" sz="1400" b="0" dirty="0" smtClean="0">
                <a:latin typeface="Arial" pitchFamily="34" charset="0"/>
                <a:cs typeface="Arial" pitchFamily="34" charset="0"/>
              </a:rPr>
              <a:t>Collaboration  to the Public Authorities and Alcohol Industry in Self-regulation</a:t>
            </a:r>
            <a:endPar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endParaRPr>
          </a:p>
          <a:p>
            <a:pPr marL="444500" marR="0" lvl="0" indent="-444500" algn="l" defTabSz="914400" rtl="0" eaLnBrk="1" fontAlgn="base" latinLnBrk="0" hangingPunct="1">
              <a:lnSpc>
                <a:spcPct val="90000"/>
              </a:lnSpc>
              <a:spcBef>
                <a:spcPct val="20000"/>
              </a:spcBef>
              <a:spcAft>
                <a:spcPct val="0"/>
              </a:spcAft>
              <a:buClrTx/>
              <a:buSzTx/>
              <a:buFont typeface="Wingdings" pitchFamily="2" charset="2"/>
              <a:buNone/>
              <a:tabLst/>
              <a:defRPr/>
            </a:pPr>
            <a:endParaRPr kumimoji="0" lang="en-GB" sz="1400" b="0" i="0" u="none" strike="noStrike" kern="1200" cap="none" spc="0" normalizeH="0" baseline="0" noProof="0" dirty="0" smtClean="0">
              <a:ln>
                <a:noFill/>
              </a:ln>
              <a:solidFill>
                <a:schemeClr val="tx1"/>
              </a:solidFill>
              <a:effectLst/>
              <a:uLnTx/>
              <a:uFillTx/>
              <a:latin typeface="Arial" pitchFamily="34" charset="0"/>
              <a:cs typeface="Arial" pitchFamily="34" charset="0"/>
            </a:endParaRPr>
          </a:p>
        </p:txBody>
      </p:sp>
      <p:sp>
        <p:nvSpPr>
          <p:cNvPr id="14" name="Rectângulo 13"/>
          <p:cNvSpPr/>
          <p:nvPr/>
        </p:nvSpPr>
        <p:spPr>
          <a:xfrm>
            <a:off x="251520" y="465053"/>
            <a:ext cx="8640960" cy="3108543"/>
          </a:xfrm>
          <a:prstGeom prst="rect">
            <a:avLst/>
          </a:prstGeom>
        </p:spPr>
        <p:txBody>
          <a:bodyPr wrap="square">
            <a:spAutoFit/>
          </a:bodyPr>
          <a:lstStyle/>
          <a:p>
            <a:r>
              <a:rPr lang="en-GB" sz="1400" dirty="0" smtClean="0">
                <a:latin typeface="Arial" pitchFamily="34" charset="0"/>
                <a:cs typeface="Arial" pitchFamily="34" charset="0"/>
              </a:rPr>
              <a:t>1990</a:t>
            </a:r>
          </a:p>
          <a:p>
            <a:r>
              <a:rPr lang="en-GB" sz="1400" dirty="0" smtClean="0">
                <a:latin typeface="Arial" pitchFamily="34" charset="0"/>
                <a:cs typeface="Arial" pitchFamily="34" charset="0"/>
              </a:rPr>
              <a:t>Advertising Code – </a:t>
            </a:r>
            <a:r>
              <a:rPr lang="pt-PT" sz="1400" b="0" i="1" dirty="0" smtClean="0"/>
              <a:t>Decreto-Lei n.º 330/90, de 23/10</a:t>
            </a:r>
          </a:p>
          <a:p>
            <a:r>
              <a:rPr lang="pt-PT" sz="1400" b="0" dirty="0" smtClean="0"/>
              <a:t>(</a:t>
            </a:r>
            <a:r>
              <a:rPr lang="pt-PT" sz="1400" b="0" dirty="0" err="1" smtClean="0"/>
              <a:t>transposition</a:t>
            </a:r>
            <a:r>
              <a:rPr lang="pt-PT" sz="1400" b="0" dirty="0" smtClean="0"/>
              <a:t> </a:t>
            </a:r>
            <a:r>
              <a:rPr lang="pt-PT" sz="1400" b="0" dirty="0" err="1" smtClean="0"/>
              <a:t>of</a:t>
            </a:r>
            <a:r>
              <a:rPr lang="pt-PT" sz="1400" b="0" dirty="0" smtClean="0"/>
              <a:t> </a:t>
            </a:r>
            <a:r>
              <a:rPr lang="pt-PT" sz="1400" b="0" dirty="0" err="1" smtClean="0"/>
              <a:t>the</a:t>
            </a:r>
            <a:r>
              <a:rPr lang="pt-PT" sz="1400" b="0" dirty="0" smtClean="0"/>
              <a:t> </a:t>
            </a:r>
            <a:r>
              <a:rPr lang="en-US" sz="1400" b="0" dirty="0" smtClean="0"/>
              <a:t>Council Directive 89/552/EEC of 3 October 1989</a:t>
            </a:r>
            <a:r>
              <a:rPr lang="pt-PT" sz="1400" b="0" dirty="0" smtClean="0"/>
              <a:t> - </a:t>
            </a:r>
            <a:r>
              <a:rPr lang="pt-PT" sz="1400" b="0" dirty="0" err="1" smtClean="0"/>
              <a:t>television</a:t>
            </a:r>
            <a:r>
              <a:rPr lang="pt-PT" sz="1400" b="0" dirty="0" smtClean="0"/>
              <a:t> </a:t>
            </a:r>
            <a:r>
              <a:rPr lang="pt-PT" sz="1400" b="0" dirty="0" err="1" smtClean="0"/>
              <a:t>broadcasting</a:t>
            </a:r>
            <a:r>
              <a:rPr lang="pt-PT" sz="1400" b="0" dirty="0" smtClean="0"/>
              <a:t> </a:t>
            </a:r>
            <a:r>
              <a:rPr lang="pt-PT" sz="1400" b="0" dirty="0" err="1" smtClean="0"/>
              <a:t>activities</a:t>
            </a:r>
            <a:r>
              <a:rPr lang="pt-PT" sz="1400" b="0" dirty="0" smtClean="0"/>
              <a:t>)</a:t>
            </a:r>
            <a:endParaRPr lang="en-GB" sz="1400" b="0" dirty="0" smtClean="0">
              <a:latin typeface="Arial" pitchFamily="34" charset="0"/>
              <a:cs typeface="Arial" pitchFamily="34" charset="0"/>
            </a:endParaRPr>
          </a:p>
          <a:p>
            <a:r>
              <a:rPr lang="en-US" sz="1400" b="0" u="sng" dirty="0" smtClean="0">
                <a:latin typeface="Arial" pitchFamily="34" charset="0"/>
                <a:cs typeface="Arial" pitchFamily="34" charset="0"/>
              </a:rPr>
              <a:t>Article 17º</a:t>
            </a:r>
          </a:p>
          <a:p>
            <a:r>
              <a:rPr lang="en-US" sz="1400" b="0" dirty="0" smtClean="0">
                <a:latin typeface="Arial" pitchFamily="34" charset="0"/>
                <a:cs typeface="Arial" pitchFamily="34" charset="0"/>
              </a:rPr>
              <a:t>Television advertising for alcoholic beverages shall comply with the following criteria:</a:t>
            </a:r>
          </a:p>
          <a:p>
            <a:r>
              <a:rPr lang="en-US" sz="1400" b="0" dirty="0" smtClean="0">
                <a:latin typeface="Arial" pitchFamily="34" charset="0"/>
                <a:cs typeface="Arial" pitchFamily="34" charset="0"/>
              </a:rPr>
              <a:t>(a) it may not be aimed specifically at minors or, in particular, depict minors consuming these beverages;</a:t>
            </a:r>
          </a:p>
          <a:p>
            <a:r>
              <a:rPr lang="en-US" sz="1400" b="0" dirty="0" smtClean="0">
                <a:latin typeface="Arial" pitchFamily="34" charset="0"/>
                <a:cs typeface="Arial" pitchFamily="34" charset="0"/>
              </a:rPr>
              <a:t>(b) it shall not link the consumption of alcohol to enhanced physical performance or to driving;</a:t>
            </a:r>
          </a:p>
          <a:p>
            <a:r>
              <a:rPr lang="en-US" sz="1400" b="0" dirty="0" smtClean="0">
                <a:latin typeface="Arial" pitchFamily="34" charset="0"/>
                <a:cs typeface="Arial" pitchFamily="34" charset="0"/>
              </a:rPr>
              <a:t>(c) it shall not create the impression that the consumption of alcohol contributes towards social or sexual success;</a:t>
            </a:r>
          </a:p>
          <a:p>
            <a:r>
              <a:rPr lang="en-US" sz="1400" b="0" dirty="0" smtClean="0">
                <a:latin typeface="Arial" pitchFamily="34" charset="0"/>
                <a:cs typeface="Arial" pitchFamily="34" charset="0"/>
              </a:rPr>
              <a:t>(d) it shall not claim that alcohol has therapeutic qualities or that it is a stimulant, a sedative or a means of resolving personal conflicts;</a:t>
            </a:r>
          </a:p>
          <a:p>
            <a:r>
              <a:rPr lang="en-US" sz="1400" b="0" dirty="0" smtClean="0">
                <a:latin typeface="Arial" pitchFamily="34" charset="0"/>
                <a:cs typeface="Arial" pitchFamily="34" charset="0"/>
              </a:rPr>
              <a:t>(e) it shall not encourage immoderate consumption of alcohol or present abstinence or moderation in a negative light;</a:t>
            </a:r>
          </a:p>
          <a:p>
            <a:r>
              <a:rPr lang="en-US" sz="1400" b="0" dirty="0" smtClean="0">
                <a:latin typeface="Arial" pitchFamily="34" charset="0"/>
                <a:cs typeface="Arial" pitchFamily="34" charset="0"/>
              </a:rPr>
              <a:t>(f) it shall not place emphasis on high alcoholic content as being a positive quality of the beverages.</a:t>
            </a:r>
            <a:endParaRPr lang="en-US" sz="1400" b="0" dirty="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3" name="Marcador de Posição de Conteúdo 2"/>
          <p:cNvSpPr txBox="1">
            <a:spLocks/>
          </p:cNvSpPr>
          <p:nvPr/>
        </p:nvSpPr>
        <p:spPr>
          <a:xfrm>
            <a:off x="251520" y="476672"/>
            <a:ext cx="8640960" cy="5904656"/>
          </a:xfrm>
          <a:prstGeom prst="rect">
            <a:avLst/>
          </a:prstGeom>
          <a:noFill/>
        </p:spPr>
        <p:txBody>
          <a:bodyPr>
            <a:noAutofit/>
          </a:bodyPr>
          <a:lstStyle/>
          <a:p>
            <a:r>
              <a:rPr lang="en-US" dirty="0" smtClean="0"/>
              <a:t>2006</a:t>
            </a:r>
          </a:p>
          <a:p>
            <a:r>
              <a:rPr lang="en-US" sz="1400" dirty="0" smtClean="0"/>
              <a:t> APCV (Portuguese Association of Beer Producers) and the </a:t>
            </a:r>
            <a:r>
              <a:rPr lang="en-US" sz="1400" dirty="0" err="1" smtClean="0"/>
              <a:t>ICAP</a:t>
            </a:r>
            <a:r>
              <a:rPr lang="en-US" sz="1400" dirty="0" smtClean="0"/>
              <a:t> (Civil Institute of Self-discipline of Commercial Communication)* established a protocol for the external monitoring of commercial communication (TV and Radio) produced or marketed by APCV members</a:t>
            </a:r>
            <a:r>
              <a:rPr lang="en-US" sz="1400" b="0" dirty="0" smtClean="0"/>
              <a:t>. </a:t>
            </a:r>
          </a:p>
          <a:p>
            <a:r>
              <a:rPr lang="en-US" sz="1400" b="0" dirty="0" smtClean="0"/>
              <a:t>The protocol:</a:t>
            </a:r>
          </a:p>
          <a:p>
            <a:pPr marL="177800" lvl="2" indent="-177800">
              <a:buFont typeface="Arial" pitchFamily="34" charset="0"/>
              <a:buChar char="•"/>
            </a:pPr>
            <a:r>
              <a:rPr lang="en-US" sz="1400" b="0" dirty="0" smtClean="0"/>
              <a:t>Inserted the message "Be responsible. Drink with Moderation";</a:t>
            </a:r>
          </a:p>
          <a:p>
            <a:pPr marL="177800" lvl="2" indent="-177800">
              <a:buFont typeface="Arial" pitchFamily="34" charset="0"/>
              <a:buChar char="•"/>
            </a:pPr>
            <a:r>
              <a:rPr lang="en-US" sz="1400" b="0" dirty="0" smtClean="0"/>
              <a:t>Developed a special attention at risk groups - pregnant women</a:t>
            </a:r>
          </a:p>
          <a:p>
            <a:pPr marL="177800" lvl="2" indent="-177800">
              <a:buFont typeface="Arial" pitchFamily="34" charset="0"/>
              <a:buChar char="•"/>
            </a:pPr>
            <a:r>
              <a:rPr lang="en-US" sz="1400" b="0" dirty="0" smtClean="0"/>
              <a:t>Introduced a commercial communication legal, honest, true and does not contribute to the abuse of beer;</a:t>
            </a:r>
          </a:p>
          <a:p>
            <a:pPr marL="177800" lvl="2" indent="-177800">
              <a:buFont typeface="Arial" pitchFamily="34" charset="0"/>
              <a:buChar char="•"/>
            </a:pPr>
            <a:r>
              <a:rPr lang="en-US" sz="1400" b="0" dirty="0" smtClean="0"/>
              <a:t>Reinforced the social responsibility to promote moderate and responsible consumption of beer;</a:t>
            </a:r>
          </a:p>
          <a:p>
            <a:pPr marL="177800" lvl="2" indent="-177800">
              <a:buFont typeface="Arial" pitchFamily="34" charset="0"/>
              <a:buChar char="•"/>
            </a:pPr>
            <a:r>
              <a:rPr lang="en-US" sz="1400" b="0" dirty="0" smtClean="0"/>
              <a:t>Promoted individual and social responsibility of the consumer;</a:t>
            </a:r>
          </a:p>
          <a:p>
            <a:pPr marL="177800" lvl="2" indent="-177800">
              <a:buFont typeface="Arial" pitchFamily="34" charset="0"/>
              <a:buChar char="•"/>
            </a:pPr>
            <a:r>
              <a:rPr lang="en-US" sz="1400" b="0" dirty="0" smtClean="0"/>
              <a:t>Defined limits of human ethics, dignity and integrity</a:t>
            </a:r>
            <a:endParaRPr lang="pt-PT" sz="1400" b="0" dirty="0" smtClean="0">
              <a:solidFill>
                <a:prstClr val="black"/>
              </a:solidFill>
            </a:endParaRPr>
          </a:p>
          <a:p>
            <a:endParaRPr lang="pt-PT" sz="1400" b="0" dirty="0" smtClean="0"/>
          </a:p>
          <a:p>
            <a:r>
              <a:rPr lang="en-US" dirty="0" smtClean="0"/>
              <a:t>2014</a:t>
            </a:r>
          </a:p>
          <a:p>
            <a:r>
              <a:rPr lang="en-US" sz="1400" dirty="0" smtClean="0"/>
              <a:t>Revision of this Code. </a:t>
            </a:r>
            <a:r>
              <a:rPr lang="en-US" sz="1400" dirty="0" err="1" smtClean="0"/>
              <a:t>ICAP</a:t>
            </a:r>
            <a:r>
              <a:rPr lang="en-US" sz="1400" dirty="0" smtClean="0"/>
              <a:t> starts providing pre-clearance, copy-advice and monitoring services. </a:t>
            </a:r>
          </a:p>
          <a:p>
            <a:r>
              <a:rPr lang="en-US" sz="1400" b="0" dirty="0" smtClean="0"/>
              <a:t>The new code introduces:</a:t>
            </a:r>
          </a:p>
          <a:p>
            <a:pPr marL="177800" indent="-177800">
              <a:buFont typeface="Arial" pitchFamily="34" charset="0"/>
              <a:buChar char="•"/>
            </a:pPr>
            <a:r>
              <a:rPr lang="en-US" sz="1400" b="0" dirty="0" smtClean="0"/>
              <a:t>Extension to brands of alcoholic cider</a:t>
            </a:r>
          </a:p>
          <a:p>
            <a:pPr marL="177800" indent="-177800">
              <a:buFont typeface="Arial" pitchFamily="34" charset="0"/>
              <a:buChar char="•"/>
            </a:pPr>
            <a:r>
              <a:rPr lang="en-US" sz="1400" b="0" dirty="0" smtClean="0"/>
              <a:t>Distinction between alcoholic and non-alcoholic brewing whenever the non-alcoholic brand has an equivalent with alcohol;</a:t>
            </a:r>
          </a:p>
          <a:p>
            <a:pPr marL="177800" indent="-177800">
              <a:buFont typeface="Arial" pitchFamily="34" charset="0"/>
              <a:buChar char="•"/>
            </a:pPr>
            <a:r>
              <a:rPr lang="en-US" sz="1400" b="0" dirty="0" smtClean="0"/>
              <a:t>No commercial communication of non-alcoholic equivalent beer brands between 7:00 am and 10:30 pm on TV and Radio</a:t>
            </a:r>
          </a:p>
          <a:p>
            <a:pPr marL="177800" indent="-177800">
              <a:buFont typeface="Arial" pitchFamily="34" charset="0"/>
              <a:buChar char="•"/>
            </a:pPr>
            <a:r>
              <a:rPr lang="en-US" sz="1400" b="0" dirty="0" smtClean="0"/>
              <a:t>Reinforcement of social responsibility for young people - application of consumption reference for adults;</a:t>
            </a:r>
          </a:p>
          <a:p>
            <a:pPr marL="177800" indent="-177800">
              <a:buFont typeface="Arial" pitchFamily="34" charset="0"/>
              <a:buChar char="•"/>
            </a:pPr>
            <a:r>
              <a:rPr lang="en-US" sz="1400" b="0" dirty="0" smtClean="0"/>
              <a:t>Non-use of protagonists with age or appearance less than 21 years associated with beer consumption;</a:t>
            </a:r>
          </a:p>
          <a:p>
            <a:pPr marL="177800" indent="-177800">
              <a:buFont typeface="Arial" pitchFamily="34" charset="0"/>
              <a:buChar char="•"/>
            </a:pPr>
            <a:r>
              <a:rPr lang="en-US" sz="1400" b="0" dirty="0" smtClean="0"/>
              <a:t>Provision that "programs aimed at minors" refers to those who have a hearing of the age group in question exceeding 30%.</a:t>
            </a:r>
          </a:p>
          <a:p>
            <a:pPr marL="177800" indent="-177800">
              <a:buFont typeface="Arial" pitchFamily="34" charset="0"/>
              <a:buChar char="•"/>
            </a:pPr>
            <a:r>
              <a:rPr lang="en-US" sz="1400" b="0" dirty="0" smtClean="0"/>
              <a:t>Expansion of </a:t>
            </a:r>
            <a:r>
              <a:rPr lang="en-US" sz="1400" b="0" dirty="0" err="1" smtClean="0"/>
              <a:t>ICAP's</a:t>
            </a:r>
            <a:r>
              <a:rPr lang="en-US" sz="1400" b="0" dirty="0" smtClean="0"/>
              <a:t> monitoring system of commercial communication to other means than TV.</a:t>
            </a:r>
          </a:p>
          <a:p>
            <a:endParaRPr lang="en-US" sz="1400" b="0" dirty="0" smtClean="0"/>
          </a:p>
          <a:p>
            <a:r>
              <a:rPr lang="en-US" sz="1400" dirty="0" smtClean="0"/>
              <a:t>At the same time a similar code was established with the Producers of Wines and Spirits.</a:t>
            </a:r>
            <a:endParaRPr lang="pt-PT" sz="1400" dirty="0" smtClean="0"/>
          </a:p>
        </p:txBody>
      </p:sp>
      <p:sp>
        <p:nvSpPr>
          <p:cNvPr id="6" name="Rectângulo 5"/>
          <p:cNvSpPr/>
          <p:nvPr/>
        </p:nvSpPr>
        <p:spPr>
          <a:xfrm>
            <a:off x="251520" y="44626"/>
            <a:ext cx="8640959" cy="369332"/>
          </a:xfrm>
          <a:prstGeom prst="rect">
            <a:avLst/>
          </a:prstGeom>
        </p:spPr>
        <p:txBody>
          <a:bodyPr wrap="square">
            <a:spAutoFit/>
          </a:bodyPr>
          <a:lstStyle/>
          <a:p>
            <a:r>
              <a:rPr lang="pt-PT" dirty="0" smtClean="0">
                <a:solidFill>
                  <a:schemeClr val="tx1">
                    <a:lumMod val="50000"/>
                    <a:lumOff val="50000"/>
                  </a:schemeClr>
                </a:solidFill>
              </a:rPr>
              <a:t>Portugal - </a:t>
            </a:r>
            <a:r>
              <a:rPr lang="pt-PT" dirty="0" err="1" smtClean="0">
                <a:solidFill>
                  <a:schemeClr val="tx1">
                    <a:lumMod val="50000"/>
                    <a:lumOff val="50000"/>
                  </a:schemeClr>
                </a:solidFill>
              </a:rPr>
              <a:t>Alcohol</a:t>
            </a:r>
            <a:r>
              <a:rPr lang="pt-PT" dirty="0" smtClean="0">
                <a:solidFill>
                  <a:schemeClr val="tx1">
                    <a:lumMod val="50000"/>
                    <a:lumOff val="50000"/>
                  </a:schemeClr>
                </a:solidFill>
              </a:rPr>
              <a:t> Policies: </a:t>
            </a:r>
            <a:r>
              <a:rPr lang="en-GB" dirty="0" smtClean="0">
                <a:solidFill>
                  <a:schemeClr val="tx1">
                    <a:lumMod val="50000"/>
                    <a:lumOff val="50000"/>
                  </a:schemeClr>
                </a:solidFill>
              </a:rPr>
              <a:t>restrictions on </a:t>
            </a:r>
            <a:r>
              <a:rPr lang="pt-PT" dirty="0" smtClean="0">
                <a:solidFill>
                  <a:schemeClr val="tx1">
                    <a:lumMod val="50000"/>
                    <a:lumOff val="50000"/>
                  </a:schemeClr>
                </a:solidFill>
              </a:rPr>
              <a:t>marketing </a:t>
            </a:r>
            <a:r>
              <a:rPr lang="en-GB" dirty="0" smtClean="0">
                <a:solidFill>
                  <a:schemeClr val="tx1">
                    <a:lumMod val="50000"/>
                    <a:lumOff val="50000"/>
                  </a:schemeClr>
                </a:solidFill>
              </a:rPr>
              <a:t>&amp; self-regulation</a:t>
            </a:r>
            <a:endParaRPr lang="en-GB" dirty="0">
              <a:solidFill>
                <a:schemeClr val="tx1">
                  <a:lumMod val="50000"/>
                  <a:lumOff val="50000"/>
                </a:schemeClr>
              </a:solidFill>
            </a:endParaRPr>
          </a:p>
        </p:txBody>
      </p:sp>
      <p:sp>
        <p:nvSpPr>
          <p:cNvPr id="5" name="Rectângulo 4"/>
          <p:cNvSpPr/>
          <p:nvPr/>
        </p:nvSpPr>
        <p:spPr>
          <a:xfrm>
            <a:off x="323528" y="6525344"/>
            <a:ext cx="8568952" cy="261610"/>
          </a:xfrm>
          <a:prstGeom prst="rect">
            <a:avLst/>
          </a:prstGeom>
        </p:spPr>
        <p:txBody>
          <a:bodyPr wrap="square">
            <a:spAutoFit/>
          </a:bodyPr>
          <a:lstStyle/>
          <a:p>
            <a:r>
              <a:rPr lang="en-US" sz="1100" b="0" dirty="0" smtClean="0">
                <a:solidFill>
                  <a:prstClr val="black"/>
                </a:solidFill>
              </a:rPr>
              <a:t>* currently Self-Regulation Advertising - </a:t>
            </a:r>
            <a:r>
              <a:rPr lang="en-US" sz="1100" b="0" dirty="0" smtClean="0">
                <a:solidFill>
                  <a:prstClr val="black"/>
                </a:solidFill>
                <a:hlinkClick r:id="rId3"/>
              </a:rPr>
              <a:t>https://auto-regulacaopublicitaria.pt/</a:t>
            </a:r>
            <a:r>
              <a:rPr lang="en-US" sz="1100" b="0" dirty="0" smtClean="0">
                <a:solidFill>
                  <a:prstClr val="black"/>
                </a:solidFill>
              </a:rPr>
              <a:t>) </a:t>
            </a:r>
            <a:endParaRPr lang="pt-PT" sz="1100" b="0" dirty="0" smtClean="0">
              <a:solidFill>
                <a:prstClr val="black"/>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Right)">
                                      <p:cBhvr>
                                        <p:cTn id="7"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6" name="Rectângulo 5"/>
          <p:cNvSpPr/>
          <p:nvPr/>
        </p:nvSpPr>
        <p:spPr>
          <a:xfrm>
            <a:off x="251520" y="44626"/>
            <a:ext cx="8640959" cy="369332"/>
          </a:xfrm>
          <a:prstGeom prst="rect">
            <a:avLst/>
          </a:prstGeom>
        </p:spPr>
        <p:txBody>
          <a:bodyPr wrap="square">
            <a:spAutoFit/>
          </a:bodyPr>
          <a:lstStyle/>
          <a:p>
            <a:r>
              <a:rPr lang="en-GB" smtClean="0">
                <a:solidFill>
                  <a:schemeClr val="tx1">
                    <a:lumMod val="50000"/>
                    <a:lumOff val="50000"/>
                  </a:schemeClr>
                </a:solidFill>
              </a:rPr>
              <a:t>Public</a:t>
            </a:r>
            <a:r>
              <a:rPr lang="en-GB" smtClean="0">
                <a:solidFill>
                  <a:schemeClr val="tx1">
                    <a:lumMod val="50000"/>
                    <a:lumOff val="50000"/>
                  </a:schemeClr>
                </a:solidFill>
              </a:rPr>
              <a:t> </a:t>
            </a:r>
            <a:r>
              <a:rPr lang="en-GB" smtClean="0">
                <a:solidFill>
                  <a:schemeClr val="tx1">
                    <a:lumMod val="50000"/>
                    <a:lumOff val="50000"/>
                  </a:schemeClr>
                </a:solidFill>
              </a:rPr>
              <a:t>Policies</a:t>
            </a:r>
            <a:r>
              <a:rPr lang="en-GB" smtClean="0">
                <a:solidFill>
                  <a:schemeClr val="tx1">
                    <a:lumMod val="50000"/>
                    <a:lumOff val="50000"/>
                  </a:schemeClr>
                </a:solidFill>
              </a:rPr>
              <a:t>: Marketing &amp; regulation </a:t>
            </a:r>
            <a:r>
              <a:rPr lang="en-GB" smtClean="0">
                <a:solidFill>
                  <a:schemeClr val="tx1">
                    <a:lumMod val="50000"/>
                    <a:lumOff val="50000"/>
                  </a:schemeClr>
                </a:solidFill>
              </a:rPr>
              <a:t>process</a:t>
            </a:r>
            <a:endParaRPr lang="en-GB">
              <a:solidFill>
                <a:schemeClr val="tx1">
                  <a:lumMod val="50000"/>
                  <a:lumOff val="50000"/>
                </a:schemeClr>
              </a:solidFill>
            </a:endParaRPr>
          </a:p>
        </p:txBody>
      </p:sp>
      <p:sp>
        <p:nvSpPr>
          <p:cNvPr id="10" name="Rectângulo 9"/>
          <p:cNvSpPr/>
          <p:nvPr/>
        </p:nvSpPr>
        <p:spPr>
          <a:xfrm>
            <a:off x="251520" y="579452"/>
            <a:ext cx="8640960" cy="5524589"/>
          </a:xfrm>
          <a:prstGeom prst="rect">
            <a:avLst/>
          </a:prstGeom>
        </p:spPr>
        <p:txBody>
          <a:bodyPr wrap="square">
            <a:spAutoFit/>
          </a:bodyPr>
          <a:lstStyle/>
          <a:p>
            <a:pPr marL="174625" indent="-174625">
              <a:spcBef>
                <a:spcPts val="600"/>
              </a:spcBef>
              <a:buFont typeface="Arial" pitchFamily="34" charset="0"/>
              <a:buChar char="•"/>
            </a:pPr>
            <a:r>
              <a:rPr lang="en-US" sz="1400" b="0" dirty="0" smtClean="0"/>
              <a:t>The </a:t>
            </a:r>
            <a:r>
              <a:rPr lang="en-US" sz="1400" b="0" dirty="0" smtClean="0"/>
              <a:t>measures of the National Plan for Alcohol 2000 and the reinforcement of the 2001 legislation have not been respected by the commercial agents of the Alcohol Industry, by politicians and regulators and since </a:t>
            </a:r>
            <a:r>
              <a:rPr lang="en-US" sz="1400" b="0" dirty="0" smtClean="0"/>
              <a:t>the beginning. </a:t>
            </a:r>
            <a:r>
              <a:rPr lang="en-US" sz="1400" b="0" dirty="0" smtClean="0"/>
              <a:t>It generated varied interpretations and circumstance exceptions.</a:t>
            </a:r>
          </a:p>
          <a:p>
            <a:pPr marL="174625" indent="-174625">
              <a:spcBef>
                <a:spcPts val="600"/>
              </a:spcBef>
              <a:buFont typeface="Arial" pitchFamily="34" charset="0"/>
              <a:buChar char="•"/>
            </a:pPr>
            <a:r>
              <a:rPr lang="en-US" sz="1400" b="0" dirty="0" smtClean="0"/>
              <a:t>No other changes have been made since then ...</a:t>
            </a:r>
          </a:p>
          <a:p>
            <a:pPr marL="174625" indent="-174625">
              <a:spcBef>
                <a:spcPts val="600"/>
              </a:spcBef>
              <a:buFont typeface="Arial" pitchFamily="34" charset="0"/>
              <a:buChar char="•"/>
            </a:pPr>
            <a:r>
              <a:rPr lang="en-US" sz="1400" b="0" dirty="0" smtClean="0"/>
              <a:t>In 2005 there was an attempt by the General </a:t>
            </a:r>
            <a:r>
              <a:rPr lang="en-US" sz="1400" b="0" dirty="0" smtClean="0"/>
              <a:t>Directorate of </a:t>
            </a:r>
            <a:r>
              <a:rPr lang="en-US" sz="1400" b="0" dirty="0" smtClean="0"/>
              <a:t>Health </a:t>
            </a:r>
            <a:r>
              <a:rPr lang="en-US" sz="1400" b="0" dirty="0" smtClean="0"/>
              <a:t>to </a:t>
            </a:r>
            <a:r>
              <a:rPr lang="en-US" sz="1400" b="0" dirty="0" smtClean="0"/>
              <a:t>reformulate and strengthen legislation on the advertising, promotion and sponsorship of alcohol, with no response from the government.</a:t>
            </a:r>
          </a:p>
          <a:p>
            <a:pPr marL="174625" indent="-174625">
              <a:spcBef>
                <a:spcPts val="600"/>
              </a:spcBef>
              <a:buFont typeface="Arial" pitchFamily="34" charset="0"/>
              <a:buChar char="•"/>
            </a:pPr>
            <a:r>
              <a:rPr lang="en-US" sz="1400" b="0" dirty="0" smtClean="0"/>
              <a:t>In 2006 the Government transferred the responsibilities of alcohol policies to another agency - Institute for Drugs and Drug </a:t>
            </a:r>
            <a:r>
              <a:rPr lang="en-US" sz="1400" b="0" dirty="0" smtClean="0"/>
              <a:t>Addiction (IDT)</a:t>
            </a:r>
            <a:endParaRPr lang="en-US" sz="1400" b="0" dirty="0" smtClean="0"/>
          </a:p>
          <a:p>
            <a:pPr marL="174625" indent="-174625">
              <a:spcBef>
                <a:spcPts val="600"/>
              </a:spcBef>
              <a:buFont typeface="Arial" pitchFamily="34" charset="0"/>
              <a:buChar char="•"/>
            </a:pPr>
            <a:r>
              <a:rPr lang="en-US" sz="1400" b="0" dirty="0" smtClean="0"/>
              <a:t>The self-regulation codes of the Alcohol Industry began to </a:t>
            </a:r>
            <a:r>
              <a:rPr lang="en-US" sz="1400" b="0" dirty="0" smtClean="0"/>
              <a:t>emerge in </a:t>
            </a:r>
            <a:r>
              <a:rPr lang="en-US" sz="1400" b="0" dirty="0" smtClean="0"/>
              <a:t>2007 with the intention of avoiding a reinforcement of the regulation by the Government.</a:t>
            </a:r>
          </a:p>
          <a:p>
            <a:pPr marL="174625" indent="-174625">
              <a:spcBef>
                <a:spcPts val="600"/>
              </a:spcBef>
              <a:buFont typeface="Arial" pitchFamily="34" charset="0"/>
              <a:buChar char="•"/>
            </a:pPr>
            <a:r>
              <a:rPr lang="en-US" sz="1400" b="0" dirty="0" smtClean="0"/>
              <a:t>IDT has </a:t>
            </a:r>
            <a:r>
              <a:rPr lang="en-US" sz="1400" b="0" dirty="0" smtClean="0"/>
              <a:t>established a collaboration with representatives of the Alcohol Industry since 2008 which includes support for self-regulation.</a:t>
            </a:r>
          </a:p>
          <a:p>
            <a:pPr marL="174625" indent="-174625">
              <a:spcBef>
                <a:spcPts val="600"/>
              </a:spcBef>
              <a:buFont typeface="Arial" pitchFamily="34" charset="0"/>
              <a:buChar char="•"/>
            </a:pPr>
            <a:r>
              <a:rPr lang="en-US" sz="1400" b="0" dirty="0" smtClean="0"/>
              <a:t>Evidence gathered shows that self-regulation of alcohol advertising did not work ...</a:t>
            </a:r>
          </a:p>
          <a:p>
            <a:pPr marL="174625" indent="-174625">
              <a:spcBef>
                <a:spcPts val="600"/>
              </a:spcBef>
              <a:buFont typeface="Arial" pitchFamily="34" charset="0"/>
              <a:buChar char="•"/>
            </a:pPr>
            <a:r>
              <a:rPr lang="en-US" sz="1400" b="0" dirty="0" smtClean="0"/>
              <a:t>Only a small part of the advertising developed was identified, the response to complaints, even in good time, did not prevent the public from being exposed to the advertisements, without having more serious consequences for those responsible.</a:t>
            </a:r>
          </a:p>
          <a:p>
            <a:pPr marL="174625" indent="-174625">
              <a:spcBef>
                <a:spcPts val="600"/>
              </a:spcBef>
              <a:buFont typeface="Arial" pitchFamily="34" charset="0"/>
              <a:buChar char="•"/>
            </a:pPr>
            <a:r>
              <a:rPr lang="en-US" sz="1400" b="0" dirty="0" smtClean="0"/>
              <a:t>In </a:t>
            </a:r>
            <a:r>
              <a:rPr lang="en-US" sz="1400" b="0" dirty="0" smtClean="0"/>
              <a:t>2010 </a:t>
            </a:r>
            <a:r>
              <a:rPr lang="en-US" sz="1400" b="0" dirty="0" smtClean="0"/>
              <a:t>the intention to establish legislation and enhanced enforcement for alcohol </a:t>
            </a:r>
            <a:r>
              <a:rPr lang="en-US" sz="1400" b="0" dirty="0" smtClean="0"/>
              <a:t>advertising  appears again. Over </a:t>
            </a:r>
            <a:r>
              <a:rPr lang="en-US" sz="1400" b="0" dirty="0" smtClean="0"/>
              <a:t>the years this will has been postponed and nothing has been proposed or implemented.</a:t>
            </a:r>
          </a:p>
          <a:p>
            <a:pPr marL="174625" indent="-174625">
              <a:spcBef>
                <a:spcPts val="600"/>
              </a:spcBef>
              <a:buFont typeface="Arial" pitchFamily="34" charset="0"/>
              <a:buChar char="•"/>
            </a:pPr>
            <a:r>
              <a:rPr lang="en-US" sz="1400" b="0" dirty="0" smtClean="0"/>
              <a:t>The initiative to update </a:t>
            </a:r>
            <a:r>
              <a:rPr lang="en-US" sz="1400" b="0" dirty="0" smtClean="0"/>
              <a:t>the </a:t>
            </a:r>
            <a:r>
              <a:rPr lang="en-US" sz="1400" b="0" dirty="0" smtClean="0"/>
              <a:t>scope of self-regulation arises </a:t>
            </a:r>
            <a:r>
              <a:rPr lang="en-US" sz="1400" b="0" dirty="0" smtClean="0"/>
              <a:t>in 2010 </a:t>
            </a:r>
            <a:r>
              <a:rPr lang="en-US" sz="1400" b="0" dirty="0" smtClean="0"/>
              <a:t>(although it will only be established in 2014) once again indicated an attempt by the Alcohol Industry to avoid any justified intervention by the Government in this area.</a:t>
            </a:r>
            <a:endParaRPr lang="pt-PT" sz="1400" b="0" dirty="0"/>
          </a:p>
        </p:txBody>
      </p:sp>
      <p:sp>
        <p:nvSpPr>
          <p:cNvPr id="11" name="Botão de acção: avançar ou seguinte 10">
            <a:hlinkClick r:id="" action="ppaction://hlinkshowjump?jump=lastslide" highlightClick="1"/>
          </p:cNvPr>
          <p:cNvSpPr/>
          <p:nvPr/>
        </p:nvSpPr>
        <p:spPr>
          <a:xfrm>
            <a:off x="8388424" y="6237312"/>
            <a:ext cx="467544" cy="466352"/>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_Default Design">
  <a:themeElements>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0000"/>
        </a:dk1>
        <a:lt1>
          <a:srgbClr val="FFFFFF"/>
        </a:lt1>
        <a:dk2>
          <a:srgbClr val="000000"/>
        </a:dk2>
        <a:lt2>
          <a:srgbClr val="B2B2B2"/>
        </a:lt2>
        <a:accent1>
          <a:srgbClr val="B2B2B2"/>
        </a:accent1>
        <a:accent2>
          <a:srgbClr val="B2B2B2"/>
        </a:accent2>
        <a:accent3>
          <a:srgbClr val="FFFFFF"/>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Modelo de apresentaçã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3_Default Design">
  <a:themeElements>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0000"/>
        </a:dk1>
        <a:lt1>
          <a:srgbClr val="FFFFFF"/>
        </a:lt1>
        <a:dk2>
          <a:srgbClr val="000000"/>
        </a:dk2>
        <a:lt2>
          <a:srgbClr val="B2B2B2"/>
        </a:lt2>
        <a:accent1>
          <a:srgbClr val="B2B2B2"/>
        </a:accent1>
        <a:accent2>
          <a:srgbClr val="B2B2B2"/>
        </a:accent2>
        <a:accent3>
          <a:srgbClr val="FFFFFF"/>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4_Default Design">
  <a:themeElements>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0000"/>
        </a:dk1>
        <a:lt1>
          <a:srgbClr val="FFFFFF"/>
        </a:lt1>
        <a:dk2>
          <a:srgbClr val="000000"/>
        </a:dk2>
        <a:lt2>
          <a:srgbClr val="B2B2B2"/>
        </a:lt2>
        <a:accent1>
          <a:srgbClr val="B2B2B2"/>
        </a:accent1>
        <a:accent2>
          <a:srgbClr val="B2B2B2"/>
        </a:accent2>
        <a:accent3>
          <a:srgbClr val="FFFFFF"/>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Default Design">
  <a:themeElements>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pt-PT" sz="1800" b="1"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Default Design 13">
        <a:dk1>
          <a:srgbClr val="000000"/>
        </a:dk1>
        <a:lt1>
          <a:srgbClr val="FFFFFF"/>
        </a:lt1>
        <a:dk2>
          <a:srgbClr val="000000"/>
        </a:dk2>
        <a:lt2>
          <a:srgbClr val="B2B2B2"/>
        </a:lt2>
        <a:accent1>
          <a:srgbClr val="B2B2B2"/>
        </a:accent1>
        <a:accent2>
          <a:srgbClr val="B2B2B2"/>
        </a:accent2>
        <a:accent3>
          <a:srgbClr val="FFFFFF"/>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
      <a:clrScheme name="1_Default Design 14">
        <a:dk1>
          <a:srgbClr val="000000"/>
        </a:dk1>
        <a:lt1>
          <a:srgbClr val="DDDDDD"/>
        </a:lt1>
        <a:dk2>
          <a:srgbClr val="000000"/>
        </a:dk2>
        <a:lt2>
          <a:srgbClr val="B2B2B2"/>
        </a:lt2>
        <a:accent1>
          <a:srgbClr val="B2B2B2"/>
        </a:accent1>
        <a:accent2>
          <a:srgbClr val="B2B2B2"/>
        </a:accent2>
        <a:accent3>
          <a:srgbClr val="EBEBEB"/>
        </a:accent3>
        <a:accent4>
          <a:srgbClr val="000000"/>
        </a:accent4>
        <a:accent5>
          <a:srgbClr val="D5D5D5"/>
        </a:accent5>
        <a:accent6>
          <a:srgbClr val="A1A1A1"/>
        </a:accent6>
        <a:hlink>
          <a:srgbClr val="000066"/>
        </a:hlink>
        <a:folHlink>
          <a:srgbClr val="14002A"/>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Modelo de apresentaçã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Tema do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Modelo de apresentaçã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29055</TotalTime>
  <Words>4092</Words>
  <Application>Microsoft Office PowerPoint</Application>
  <PresentationFormat>Apresentação no Ecrã (4:3)</PresentationFormat>
  <Paragraphs>336</Paragraphs>
  <Slides>25</Slides>
  <Notes>25</Notes>
  <HiddenSlides>0</HiddenSlides>
  <MMClips>0</MMClips>
  <ScaleCrop>false</ScaleCrop>
  <HeadingPairs>
    <vt:vector size="4" baseType="variant">
      <vt:variant>
        <vt:lpstr>Tema</vt:lpstr>
      </vt:variant>
      <vt:variant>
        <vt:i4>12</vt:i4>
      </vt:variant>
      <vt:variant>
        <vt:lpstr>Títulos dos diapositivos</vt:lpstr>
      </vt:variant>
      <vt:variant>
        <vt:i4>25</vt:i4>
      </vt:variant>
    </vt:vector>
  </HeadingPairs>
  <TitlesOfParts>
    <vt:vector size="37" baseType="lpstr">
      <vt:lpstr>1_Default Design</vt:lpstr>
      <vt:lpstr>1_Custom Design</vt:lpstr>
      <vt:lpstr>Custom Design</vt:lpstr>
      <vt:lpstr>Tema do Office</vt:lpstr>
      <vt:lpstr>1_Tema do Office</vt:lpstr>
      <vt:lpstr>2_Default Design</vt:lpstr>
      <vt:lpstr>2_Modelo de apresentação personalizado</vt:lpstr>
      <vt:lpstr>2_Tema do Office</vt:lpstr>
      <vt:lpstr>Modelo de apresentação personalizado</vt:lpstr>
      <vt:lpstr>1_Modelo de apresentação personalizado</vt:lpstr>
      <vt:lpstr>3_Default Design</vt:lpstr>
      <vt:lpstr>4_Default Design</vt:lpstr>
      <vt:lpstr>Diapositivo 1</vt:lpstr>
      <vt:lpstr>Diapositivo 2</vt:lpstr>
      <vt:lpstr>Diapositivo 3</vt:lpstr>
      <vt:lpstr>Diapositivo 4</vt:lpstr>
      <vt:lpstr>Diapositivo 5</vt:lpstr>
      <vt:lpstr>Diapositivo 6</vt:lpstr>
      <vt:lpstr>Diapositivo 7</vt:lpstr>
      <vt:lpstr>Diapositivo 8</vt:lpstr>
      <vt:lpstr>Diapositivo 9</vt:lpstr>
      <vt:lpstr>Diapositivo 10</vt:lpstr>
      <vt:lpstr>Diapositivo 11</vt:lpstr>
      <vt:lpstr>Diapositivo 12</vt:lpstr>
      <vt:lpstr>Diapositivo 13</vt:lpstr>
      <vt:lpstr>Diapositivo 14</vt:lpstr>
      <vt:lpstr>Diapositivo 15</vt:lpstr>
      <vt:lpstr>Diapositivo 16</vt:lpstr>
      <vt:lpstr>Diapositivo 17</vt:lpstr>
      <vt:lpstr>Diapositivo 18</vt:lpstr>
      <vt:lpstr>Diapositivo 19</vt:lpstr>
      <vt:lpstr>Diapositivo 20</vt:lpstr>
      <vt:lpstr>Diapositivo 21</vt:lpstr>
      <vt:lpstr>Diapositivo 22</vt:lpstr>
      <vt:lpstr>Diapositivo 23</vt:lpstr>
      <vt:lpstr>Diapositivo 24</vt:lpstr>
      <vt:lpstr>Diapositivo 25</vt:lpstr>
    </vt:vector>
  </TitlesOfParts>
  <Company>ENSP-UNL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pa.lobfaria</dc:creator>
  <cp:lastModifiedBy>Hilson Cunha Fiilho</cp:lastModifiedBy>
  <cp:revision>292</cp:revision>
  <dcterms:created xsi:type="dcterms:W3CDTF">2009-05-04T13:49:01Z</dcterms:created>
  <dcterms:modified xsi:type="dcterms:W3CDTF">2017-10-24T01:17:01Z</dcterms:modified>
</cp:coreProperties>
</file>