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64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83" r:id="rId15"/>
    <p:sldId id="277" r:id="rId16"/>
    <p:sldId id="285" r:id="rId17"/>
    <p:sldId id="284" r:id="rId18"/>
    <p:sldId id="278" r:id="rId19"/>
    <p:sldId id="280" r:id="rId20"/>
    <p:sldId id="279" r:id="rId21"/>
    <p:sldId id="281" r:id="rId22"/>
    <p:sldId id="28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E8A2"/>
    <a:srgbClr val="97BAFF"/>
    <a:srgbClr val="FF8265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99" d="100"/>
          <a:sy n="99" d="100"/>
        </p:scale>
        <p:origin x="-147" y="-7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302C8F-D3FD-42CF-8004-B3DF84682E8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EC29AF4-CFB1-490C-AC4A-4D10C7BEA4E5}">
      <dgm:prSet phldrT="[Text]" custT="1"/>
      <dgm:spPr>
        <a:solidFill>
          <a:srgbClr val="002060"/>
        </a:solidFill>
      </dgm:spPr>
      <dgm:t>
        <a:bodyPr/>
        <a:lstStyle/>
        <a:p>
          <a:r>
            <a:rPr lang="en-GB" sz="1800" dirty="0" smtClean="0"/>
            <a:t>British drinking culture</a:t>
          </a:r>
          <a:endParaRPr lang="en-GB" sz="1800" dirty="0"/>
        </a:p>
      </dgm:t>
    </dgm:pt>
    <dgm:pt modelId="{E87D0CD4-80B7-45E2-B70E-2E8EA7A5F96D}" type="parTrans" cxnId="{96BAA25D-201C-49E6-893D-E97C92AFD74D}">
      <dgm:prSet/>
      <dgm:spPr/>
      <dgm:t>
        <a:bodyPr/>
        <a:lstStyle/>
        <a:p>
          <a:endParaRPr lang="en-GB"/>
        </a:p>
      </dgm:t>
    </dgm:pt>
    <dgm:pt modelId="{9C008809-03E6-4644-89D6-499190EA84B5}" type="sibTrans" cxnId="{96BAA25D-201C-49E6-893D-E97C92AFD74D}">
      <dgm:prSet/>
      <dgm:spPr/>
      <dgm:t>
        <a:bodyPr/>
        <a:lstStyle/>
        <a:p>
          <a:endParaRPr lang="en-GB"/>
        </a:p>
      </dgm:t>
    </dgm:pt>
    <dgm:pt modelId="{B50FD7AB-72AC-4E32-9635-A2FF514FBF0C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800" dirty="0" smtClean="0"/>
            <a:t>Big nights out</a:t>
          </a:r>
          <a:endParaRPr lang="en-GB" sz="1800" dirty="0"/>
        </a:p>
      </dgm:t>
    </dgm:pt>
    <dgm:pt modelId="{41190249-E05E-41C4-820B-D1A1FFDB1D8E}" type="parTrans" cxnId="{655C884E-3BFE-412E-B51B-5AB08577D621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D1554C2A-D753-4131-A999-21AB06223113}" type="sibTrans" cxnId="{655C884E-3BFE-412E-B51B-5AB08577D621}">
      <dgm:prSet/>
      <dgm:spPr/>
      <dgm:t>
        <a:bodyPr/>
        <a:lstStyle/>
        <a:p>
          <a:endParaRPr lang="en-GB"/>
        </a:p>
      </dgm:t>
    </dgm:pt>
    <dgm:pt modelId="{D8718A7F-72EF-4104-9C78-4B1B0B409C64}">
      <dgm:prSet phldrT="[Text]" custT="1"/>
      <dgm:spPr>
        <a:solidFill>
          <a:srgbClr val="C00000"/>
        </a:solidFill>
      </dgm:spPr>
      <dgm:t>
        <a:bodyPr/>
        <a:lstStyle/>
        <a:p>
          <a:r>
            <a:rPr lang="en-GB" sz="1800" dirty="0" smtClean="0"/>
            <a:t>Drinks with friends</a:t>
          </a:r>
          <a:endParaRPr lang="en-GB" sz="1800" dirty="0"/>
        </a:p>
      </dgm:t>
    </dgm:pt>
    <dgm:pt modelId="{D1AAC8CF-8089-4575-B931-1BBA5E7C0C2E}" type="parTrans" cxnId="{ED7BBE8E-C9E3-4421-A9DE-0991777BE269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623B3268-8E86-4307-A070-6F286742AF0E}" type="sibTrans" cxnId="{ED7BBE8E-C9E3-4421-A9DE-0991777BE269}">
      <dgm:prSet/>
      <dgm:spPr/>
      <dgm:t>
        <a:bodyPr/>
        <a:lstStyle/>
        <a:p>
          <a:endParaRPr lang="en-GB"/>
        </a:p>
      </dgm:t>
    </dgm:pt>
    <dgm:pt modelId="{5D639CAF-92E8-4174-A244-50874400C01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800" dirty="0" smtClean="0"/>
            <a:t>Socialising at home</a:t>
          </a:r>
          <a:endParaRPr lang="en-GB" sz="1800" dirty="0"/>
        </a:p>
      </dgm:t>
    </dgm:pt>
    <dgm:pt modelId="{8AD4A6B2-F34F-4013-A84B-99E15A2EC453}" type="parTrans" cxnId="{21B9475D-D31D-4A0E-9350-4018CF25EFFE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3540D92B-597B-43DF-8317-746091828E26}" type="sibTrans" cxnId="{21B9475D-D31D-4A0E-9350-4018CF25EFFE}">
      <dgm:prSet/>
      <dgm:spPr/>
      <dgm:t>
        <a:bodyPr/>
        <a:lstStyle/>
        <a:p>
          <a:endParaRPr lang="en-GB"/>
        </a:p>
      </dgm:t>
    </dgm:pt>
    <dgm:pt modelId="{13EDF718-888A-4EA7-90C3-575FE3964163}" type="pres">
      <dgm:prSet presAssocID="{7B302C8F-D3FD-42CF-8004-B3DF84682E8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59C1D12-48CA-4265-A7E1-49EC8B4CA294}" type="pres">
      <dgm:prSet presAssocID="{5EC29AF4-CFB1-490C-AC4A-4D10C7BEA4E5}" presName="hierRoot1" presStyleCnt="0">
        <dgm:presLayoutVars>
          <dgm:hierBranch val="init"/>
        </dgm:presLayoutVars>
      </dgm:prSet>
      <dgm:spPr/>
    </dgm:pt>
    <dgm:pt modelId="{2CEF8CE8-DF11-4CA5-800D-DAB4DBE78013}" type="pres">
      <dgm:prSet presAssocID="{5EC29AF4-CFB1-490C-AC4A-4D10C7BEA4E5}" presName="rootComposite1" presStyleCnt="0"/>
      <dgm:spPr/>
    </dgm:pt>
    <dgm:pt modelId="{1AD21310-1D85-4E50-8740-1FB72E6C5997}" type="pres">
      <dgm:prSet presAssocID="{5EC29AF4-CFB1-490C-AC4A-4D10C7BEA4E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88BA9CB-4050-4B0A-A461-6BA59356426D}" type="pres">
      <dgm:prSet presAssocID="{5EC29AF4-CFB1-490C-AC4A-4D10C7BEA4E5}" presName="rootConnector1" presStyleLbl="node1" presStyleIdx="0" presStyleCnt="0"/>
      <dgm:spPr/>
      <dgm:t>
        <a:bodyPr/>
        <a:lstStyle/>
        <a:p>
          <a:endParaRPr lang="en-GB"/>
        </a:p>
      </dgm:t>
    </dgm:pt>
    <dgm:pt modelId="{F8421D6F-8CE2-469A-9925-1FA69402F07F}" type="pres">
      <dgm:prSet presAssocID="{5EC29AF4-CFB1-490C-AC4A-4D10C7BEA4E5}" presName="hierChild2" presStyleCnt="0"/>
      <dgm:spPr/>
    </dgm:pt>
    <dgm:pt modelId="{301B0F99-6407-43A6-A6A1-D8B1F6324144}" type="pres">
      <dgm:prSet presAssocID="{41190249-E05E-41C4-820B-D1A1FFDB1D8E}" presName="Name37" presStyleLbl="parChTrans1D2" presStyleIdx="0" presStyleCnt="3"/>
      <dgm:spPr/>
      <dgm:t>
        <a:bodyPr/>
        <a:lstStyle/>
        <a:p>
          <a:endParaRPr lang="en-GB"/>
        </a:p>
      </dgm:t>
    </dgm:pt>
    <dgm:pt modelId="{A731A6F2-5EE3-4E53-8578-01D336176016}" type="pres">
      <dgm:prSet presAssocID="{B50FD7AB-72AC-4E32-9635-A2FF514FBF0C}" presName="hierRoot2" presStyleCnt="0">
        <dgm:presLayoutVars>
          <dgm:hierBranch val="init"/>
        </dgm:presLayoutVars>
      </dgm:prSet>
      <dgm:spPr/>
    </dgm:pt>
    <dgm:pt modelId="{05FB6F62-E199-45B8-9DD9-D34EDC765544}" type="pres">
      <dgm:prSet presAssocID="{B50FD7AB-72AC-4E32-9635-A2FF514FBF0C}" presName="rootComposite" presStyleCnt="0"/>
      <dgm:spPr/>
    </dgm:pt>
    <dgm:pt modelId="{A3DA4532-E298-4E1B-9400-B59492C1F4A7}" type="pres">
      <dgm:prSet presAssocID="{B50FD7AB-72AC-4E32-9635-A2FF514FBF0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E4D6318-6314-4522-96BD-30243B6FE4D5}" type="pres">
      <dgm:prSet presAssocID="{B50FD7AB-72AC-4E32-9635-A2FF514FBF0C}" presName="rootConnector" presStyleLbl="node2" presStyleIdx="0" presStyleCnt="3"/>
      <dgm:spPr/>
      <dgm:t>
        <a:bodyPr/>
        <a:lstStyle/>
        <a:p>
          <a:endParaRPr lang="en-GB"/>
        </a:p>
      </dgm:t>
    </dgm:pt>
    <dgm:pt modelId="{8115766A-C04F-4C75-B840-EB6CE5F63199}" type="pres">
      <dgm:prSet presAssocID="{B50FD7AB-72AC-4E32-9635-A2FF514FBF0C}" presName="hierChild4" presStyleCnt="0"/>
      <dgm:spPr/>
    </dgm:pt>
    <dgm:pt modelId="{E1E35497-AA31-4FCD-AA16-6E2AE5B92EB5}" type="pres">
      <dgm:prSet presAssocID="{B50FD7AB-72AC-4E32-9635-A2FF514FBF0C}" presName="hierChild5" presStyleCnt="0"/>
      <dgm:spPr/>
    </dgm:pt>
    <dgm:pt modelId="{1DE3D779-4348-478B-AF99-F3F02EECB60A}" type="pres">
      <dgm:prSet presAssocID="{D1AAC8CF-8089-4575-B931-1BBA5E7C0C2E}" presName="Name37" presStyleLbl="parChTrans1D2" presStyleIdx="1" presStyleCnt="3"/>
      <dgm:spPr/>
      <dgm:t>
        <a:bodyPr/>
        <a:lstStyle/>
        <a:p>
          <a:endParaRPr lang="en-GB"/>
        </a:p>
      </dgm:t>
    </dgm:pt>
    <dgm:pt modelId="{C6C70065-255F-45EF-B5E3-269F187E18AC}" type="pres">
      <dgm:prSet presAssocID="{D8718A7F-72EF-4104-9C78-4B1B0B409C64}" presName="hierRoot2" presStyleCnt="0">
        <dgm:presLayoutVars>
          <dgm:hierBranch val="init"/>
        </dgm:presLayoutVars>
      </dgm:prSet>
      <dgm:spPr/>
    </dgm:pt>
    <dgm:pt modelId="{3869D48C-17FF-4779-A930-A42F8CC310FA}" type="pres">
      <dgm:prSet presAssocID="{D8718A7F-72EF-4104-9C78-4B1B0B409C64}" presName="rootComposite" presStyleCnt="0"/>
      <dgm:spPr/>
    </dgm:pt>
    <dgm:pt modelId="{1F47A9D4-6C22-4FD6-BCAF-5612771F5EA8}" type="pres">
      <dgm:prSet presAssocID="{D8718A7F-72EF-4104-9C78-4B1B0B409C6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77BC52D-6B46-44A8-BD5A-6AB475B172BD}" type="pres">
      <dgm:prSet presAssocID="{D8718A7F-72EF-4104-9C78-4B1B0B409C64}" presName="rootConnector" presStyleLbl="node2" presStyleIdx="1" presStyleCnt="3"/>
      <dgm:spPr/>
      <dgm:t>
        <a:bodyPr/>
        <a:lstStyle/>
        <a:p>
          <a:endParaRPr lang="en-GB"/>
        </a:p>
      </dgm:t>
    </dgm:pt>
    <dgm:pt modelId="{1A76C58E-CDD6-4340-A11F-D3CF63B44802}" type="pres">
      <dgm:prSet presAssocID="{D8718A7F-72EF-4104-9C78-4B1B0B409C64}" presName="hierChild4" presStyleCnt="0"/>
      <dgm:spPr/>
    </dgm:pt>
    <dgm:pt modelId="{1944E746-B939-466A-B43A-FF2313F7048E}" type="pres">
      <dgm:prSet presAssocID="{D8718A7F-72EF-4104-9C78-4B1B0B409C64}" presName="hierChild5" presStyleCnt="0"/>
      <dgm:spPr/>
    </dgm:pt>
    <dgm:pt modelId="{0E67B06F-3A82-41CB-BEE0-3911615D4C0F}" type="pres">
      <dgm:prSet presAssocID="{8AD4A6B2-F34F-4013-A84B-99E15A2EC453}" presName="Name37" presStyleLbl="parChTrans1D2" presStyleIdx="2" presStyleCnt="3"/>
      <dgm:spPr/>
      <dgm:t>
        <a:bodyPr/>
        <a:lstStyle/>
        <a:p>
          <a:endParaRPr lang="en-GB"/>
        </a:p>
      </dgm:t>
    </dgm:pt>
    <dgm:pt modelId="{32AE454E-0E97-4097-BC2A-63017DEE3DE3}" type="pres">
      <dgm:prSet presAssocID="{5D639CAF-92E8-4174-A244-50874400C019}" presName="hierRoot2" presStyleCnt="0">
        <dgm:presLayoutVars>
          <dgm:hierBranch val="init"/>
        </dgm:presLayoutVars>
      </dgm:prSet>
      <dgm:spPr/>
    </dgm:pt>
    <dgm:pt modelId="{6EA996C1-CD4A-4BFF-AB0E-181EF3ECD5E2}" type="pres">
      <dgm:prSet presAssocID="{5D639CAF-92E8-4174-A244-50874400C019}" presName="rootComposite" presStyleCnt="0"/>
      <dgm:spPr/>
    </dgm:pt>
    <dgm:pt modelId="{4D3A4D42-C7B0-46B4-9667-DFA070969940}" type="pres">
      <dgm:prSet presAssocID="{5D639CAF-92E8-4174-A244-50874400C01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5E01422-3047-4844-94DB-450A1F30B5BD}" type="pres">
      <dgm:prSet presAssocID="{5D639CAF-92E8-4174-A244-50874400C019}" presName="rootConnector" presStyleLbl="node2" presStyleIdx="2" presStyleCnt="3"/>
      <dgm:spPr/>
      <dgm:t>
        <a:bodyPr/>
        <a:lstStyle/>
        <a:p>
          <a:endParaRPr lang="en-GB"/>
        </a:p>
      </dgm:t>
    </dgm:pt>
    <dgm:pt modelId="{08293A3D-EDBE-4FE3-A79F-558C533832FC}" type="pres">
      <dgm:prSet presAssocID="{5D639CAF-92E8-4174-A244-50874400C019}" presName="hierChild4" presStyleCnt="0"/>
      <dgm:spPr/>
    </dgm:pt>
    <dgm:pt modelId="{60A391B8-0D45-4899-AD13-658828011068}" type="pres">
      <dgm:prSet presAssocID="{5D639CAF-92E8-4174-A244-50874400C019}" presName="hierChild5" presStyleCnt="0"/>
      <dgm:spPr/>
    </dgm:pt>
    <dgm:pt modelId="{0622210E-F95E-4BB1-9BD7-14F82D19747A}" type="pres">
      <dgm:prSet presAssocID="{5EC29AF4-CFB1-490C-AC4A-4D10C7BEA4E5}" presName="hierChild3" presStyleCnt="0"/>
      <dgm:spPr/>
    </dgm:pt>
  </dgm:ptLst>
  <dgm:cxnLst>
    <dgm:cxn modelId="{7AC2F7E2-5B7A-4F84-BB48-35B4E00FB3D3}" type="presOf" srcId="{5D639CAF-92E8-4174-A244-50874400C019}" destId="{4D3A4D42-C7B0-46B4-9667-DFA070969940}" srcOrd="0" destOrd="0" presId="urn:microsoft.com/office/officeart/2005/8/layout/orgChart1"/>
    <dgm:cxn modelId="{890394FA-3CD3-4C70-868F-0D365B093F81}" type="presOf" srcId="{8AD4A6B2-F34F-4013-A84B-99E15A2EC453}" destId="{0E67B06F-3A82-41CB-BEE0-3911615D4C0F}" srcOrd="0" destOrd="0" presId="urn:microsoft.com/office/officeart/2005/8/layout/orgChart1"/>
    <dgm:cxn modelId="{655C884E-3BFE-412E-B51B-5AB08577D621}" srcId="{5EC29AF4-CFB1-490C-AC4A-4D10C7BEA4E5}" destId="{B50FD7AB-72AC-4E32-9635-A2FF514FBF0C}" srcOrd="0" destOrd="0" parTransId="{41190249-E05E-41C4-820B-D1A1FFDB1D8E}" sibTransId="{D1554C2A-D753-4131-A999-21AB06223113}"/>
    <dgm:cxn modelId="{15AE5175-03EA-4EDD-ADCE-AF5EDD28CE3E}" type="presOf" srcId="{7B302C8F-D3FD-42CF-8004-B3DF84682E81}" destId="{13EDF718-888A-4EA7-90C3-575FE3964163}" srcOrd="0" destOrd="0" presId="urn:microsoft.com/office/officeart/2005/8/layout/orgChart1"/>
    <dgm:cxn modelId="{BF54326C-4B0B-444C-B9D5-9C7CD4F066CC}" type="presOf" srcId="{D8718A7F-72EF-4104-9C78-4B1B0B409C64}" destId="{777BC52D-6B46-44A8-BD5A-6AB475B172BD}" srcOrd="1" destOrd="0" presId="urn:microsoft.com/office/officeart/2005/8/layout/orgChart1"/>
    <dgm:cxn modelId="{5220CEAC-874B-472B-BE2F-86383FAC49D9}" type="presOf" srcId="{5EC29AF4-CFB1-490C-AC4A-4D10C7BEA4E5}" destId="{D88BA9CB-4050-4B0A-A461-6BA59356426D}" srcOrd="1" destOrd="0" presId="urn:microsoft.com/office/officeart/2005/8/layout/orgChart1"/>
    <dgm:cxn modelId="{F6D3FD00-A537-4123-B340-B9A6A66DF6B8}" type="presOf" srcId="{B50FD7AB-72AC-4E32-9635-A2FF514FBF0C}" destId="{FE4D6318-6314-4522-96BD-30243B6FE4D5}" srcOrd="1" destOrd="0" presId="urn:microsoft.com/office/officeart/2005/8/layout/orgChart1"/>
    <dgm:cxn modelId="{96BAA25D-201C-49E6-893D-E97C92AFD74D}" srcId="{7B302C8F-D3FD-42CF-8004-B3DF84682E81}" destId="{5EC29AF4-CFB1-490C-AC4A-4D10C7BEA4E5}" srcOrd="0" destOrd="0" parTransId="{E87D0CD4-80B7-45E2-B70E-2E8EA7A5F96D}" sibTransId="{9C008809-03E6-4644-89D6-499190EA84B5}"/>
    <dgm:cxn modelId="{6B51FE17-5CFE-442D-902A-1C33293CB902}" type="presOf" srcId="{D8718A7F-72EF-4104-9C78-4B1B0B409C64}" destId="{1F47A9D4-6C22-4FD6-BCAF-5612771F5EA8}" srcOrd="0" destOrd="0" presId="urn:microsoft.com/office/officeart/2005/8/layout/orgChart1"/>
    <dgm:cxn modelId="{ED7BBE8E-C9E3-4421-A9DE-0991777BE269}" srcId="{5EC29AF4-CFB1-490C-AC4A-4D10C7BEA4E5}" destId="{D8718A7F-72EF-4104-9C78-4B1B0B409C64}" srcOrd="1" destOrd="0" parTransId="{D1AAC8CF-8089-4575-B931-1BBA5E7C0C2E}" sibTransId="{623B3268-8E86-4307-A070-6F286742AF0E}"/>
    <dgm:cxn modelId="{B515112F-C960-476B-A4CE-373CF04688A6}" type="presOf" srcId="{D1AAC8CF-8089-4575-B931-1BBA5E7C0C2E}" destId="{1DE3D779-4348-478B-AF99-F3F02EECB60A}" srcOrd="0" destOrd="0" presId="urn:microsoft.com/office/officeart/2005/8/layout/orgChart1"/>
    <dgm:cxn modelId="{21B9475D-D31D-4A0E-9350-4018CF25EFFE}" srcId="{5EC29AF4-CFB1-490C-AC4A-4D10C7BEA4E5}" destId="{5D639CAF-92E8-4174-A244-50874400C019}" srcOrd="2" destOrd="0" parTransId="{8AD4A6B2-F34F-4013-A84B-99E15A2EC453}" sibTransId="{3540D92B-597B-43DF-8317-746091828E26}"/>
    <dgm:cxn modelId="{D9FC8678-6E4E-43A8-86AD-094DB3A1D77C}" type="presOf" srcId="{5D639CAF-92E8-4174-A244-50874400C019}" destId="{05E01422-3047-4844-94DB-450A1F30B5BD}" srcOrd="1" destOrd="0" presId="urn:microsoft.com/office/officeart/2005/8/layout/orgChart1"/>
    <dgm:cxn modelId="{92424B59-07D7-4642-8C9E-311A8076FA5A}" type="presOf" srcId="{41190249-E05E-41C4-820B-D1A1FFDB1D8E}" destId="{301B0F99-6407-43A6-A6A1-D8B1F6324144}" srcOrd="0" destOrd="0" presId="urn:microsoft.com/office/officeart/2005/8/layout/orgChart1"/>
    <dgm:cxn modelId="{C057A760-31E5-40A0-BA97-FAE766BF848E}" type="presOf" srcId="{B50FD7AB-72AC-4E32-9635-A2FF514FBF0C}" destId="{A3DA4532-E298-4E1B-9400-B59492C1F4A7}" srcOrd="0" destOrd="0" presId="urn:microsoft.com/office/officeart/2005/8/layout/orgChart1"/>
    <dgm:cxn modelId="{B6EBFFA1-12F9-47DA-923E-5F2D5F0C2AD5}" type="presOf" srcId="{5EC29AF4-CFB1-490C-AC4A-4D10C7BEA4E5}" destId="{1AD21310-1D85-4E50-8740-1FB72E6C5997}" srcOrd="0" destOrd="0" presId="urn:microsoft.com/office/officeart/2005/8/layout/orgChart1"/>
    <dgm:cxn modelId="{57A841DB-0EC0-47C3-8E7F-603D3D73A042}" type="presParOf" srcId="{13EDF718-888A-4EA7-90C3-575FE3964163}" destId="{159C1D12-48CA-4265-A7E1-49EC8B4CA294}" srcOrd="0" destOrd="0" presId="urn:microsoft.com/office/officeart/2005/8/layout/orgChart1"/>
    <dgm:cxn modelId="{BF709A6B-D01A-4671-8767-34BAD38CF1B7}" type="presParOf" srcId="{159C1D12-48CA-4265-A7E1-49EC8B4CA294}" destId="{2CEF8CE8-DF11-4CA5-800D-DAB4DBE78013}" srcOrd="0" destOrd="0" presId="urn:microsoft.com/office/officeart/2005/8/layout/orgChart1"/>
    <dgm:cxn modelId="{E1A27238-8F9E-497D-AC41-9D155719D14C}" type="presParOf" srcId="{2CEF8CE8-DF11-4CA5-800D-DAB4DBE78013}" destId="{1AD21310-1D85-4E50-8740-1FB72E6C5997}" srcOrd="0" destOrd="0" presId="urn:microsoft.com/office/officeart/2005/8/layout/orgChart1"/>
    <dgm:cxn modelId="{202CB803-4300-4BB9-BF89-4E22351B456D}" type="presParOf" srcId="{2CEF8CE8-DF11-4CA5-800D-DAB4DBE78013}" destId="{D88BA9CB-4050-4B0A-A461-6BA59356426D}" srcOrd="1" destOrd="0" presId="urn:microsoft.com/office/officeart/2005/8/layout/orgChart1"/>
    <dgm:cxn modelId="{55D4CC2C-788C-48FB-970C-A962FC73C655}" type="presParOf" srcId="{159C1D12-48CA-4265-A7E1-49EC8B4CA294}" destId="{F8421D6F-8CE2-469A-9925-1FA69402F07F}" srcOrd="1" destOrd="0" presId="urn:microsoft.com/office/officeart/2005/8/layout/orgChart1"/>
    <dgm:cxn modelId="{D75BDD93-A40F-409D-8FDB-43C0C4481D20}" type="presParOf" srcId="{F8421D6F-8CE2-469A-9925-1FA69402F07F}" destId="{301B0F99-6407-43A6-A6A1-D8B1F6324144}" srcOrd="0" destOrd="0" presId="urn:microsoft.com/office/officeart/2005/8/layout/orgChart1"/>
    <dgm:cxn modelId="{B2DE406B-4D7F-4FE5-93D1-77BC57BDC26F}" type="presParOf" srcId="{F8421D6F-8CE2-469A-9925-1FA69402F07F}" destId="{A731A6F2-5EE3-4E53-8578-01D336176016}" srcOrd="1" destOrd="0" presId="urn:microsoft.com/office/officeart/2005/8/layout/orgChart1"/>
    <dgm:cxn modelId="{959EB4F6-06A7-434E-BD1E-D079723C8251}" type="presParOf" srcId="{A731A6F2-5EE3-4E53-8578-01D336176016}" destId="{05FB6F62-E199-45B8-9DD9-D34EDC765544}" srcOrd="0" destOrd="0" presId="urn:microsoft.com/office/officeart/2005/8/layout/orgChart1"/>
    <dgm:cxn modelId="{1F39F96D-6D21-46AB-A060-5B3DD998D0C4}" type="presParOf" srcId="{05FB6F62-E199-45B8-9DD9-D34EDC765544}" destId="{A3DA4532-E298-4E1B-9400-B59492C1F4A7}" srcOrd="0" destOrd="0" presId="urn:microsoft.com/office/officeart/2005/8/layout/orgChart1"/>
    <dgm:cxn modelId="{D30BBD80-F053-476E-B558-563DD2EEA8F4}" type="presParOf" srcId="{05FB6F62-E199-45B8-9DD9-D34EDC765544}" destId="{FE4D6318-6314-4522-96BD-30243B6FE4D5}" srcOrd="1" destOrd="0" presId="urn:microsoft.com/office/officeart/2005/8/layout/orgChart1"/>
    <dgm:cxn modelId="{817D8CE6-0AD7-4D9F-87E7-C3B84BF176ED}" type="presParOf" srcId="{A731A6F2-5EE3-4E53-8578-01D336176016}" destId="{8115766A-C04F-4C75-B840-EB6CE5F63199}" srcOrd="1" destOrd="0" presId="urn:microsoft.com/office/officeart/2005/8/layout/orgChart1"/>
    <dgm:cxn modelId="{AD5A676C-15AB-4725-A24F-E569BBC5D0C3}" type="presParOf" srcId="{A731A6F2-5EE3-4E53-8578-01D336176016}" destId="{E1E35497-AA31-4FCD-AA16-6E2AE5B92EB5}" srcOrd="2" destOrd="0" presId="urn:microsoft.com/office/officeart/2005/8/layout/orgChart1"/>
    <dgm:cxn modelId="{33015018-ADEC-499D-95D3-6AA3EF6A2BA4}" type="presParOf" srcId="{F8421D6F-8CE2-469A-9925-1FA69402F07F}" destId="{1DE3D779-4348-478B-AF99-F3F02EECB60A}" srcOrd="2" destOrd="0" presId="urn:microsoft.com/office/officeart/2005/8/layout/orgChart1"/>
    <dgm:cxn modelId="{E6CC5D05-2CA7-46CB-8A82-98774AA4C2B7}" type="presParOf" srcId="{F8421D6F-8CE2-469A-9925-1FA69402F07F}" destId="{C6C70065-255F-45EF-B5E3-269F187E18AC}" srcOrd="3" destOrd="0" presId="urn:microsoft.com/office/officeart/2005/8/layout/orgChart1"/>
    <dgm:cxn modelId="{027C4337-325F-4C5A-8F6B-6728C85D12E8}" type="presParOf" srcId="{C6C70065-255F-45EF-B5E3-269F187E18AC}" destId="{3869D48C-17FF-4779-A930-A42F8CC310FA}" srcOrd="0" destOrd="0" presId="urn:microsoft.com/office/officeart/2005/8/layout/orgChart1"/>
    <dgm:cxn modelId="{E08EE3B9-2300-48A3-AB34-6FA005314061}" type="presParOf" srcId="{3869D48C-17FF-4779-A930-A42F8CC310FA}" destId="{1F47A9D4-6C22-4FD6-BCAF-5612771F5EA8}" srcOrd="0" destOrd="0" presId="urn:microsoft.com/office/officeart/2005/8/layout/orgChart1"/>
    <dgm:cxn modelId="{282E905C-5301-4350-A72D-CC17035F9160}" type="presParOf" srcId="{3869D48C-17FF-4779-A930-A42F8CC310FA}" destId="{777BC52D-6B46-44A8-BD5A-6AB475B172BD}" srcOrd="1" destOrd="0" presId="urn:microsoft.com/office/officeart/2005/8/layout/orgChart1"/>
    <dgm:cxn modelId="{20ADA229-4307-4EF4-BA23-B9F4EB2634AE}" type="presParOf" srcId="{C6C70065-255F-45EF-B5E3-269F187E18AC}" destId="{1A76C58E-CDD6-4340-A11F-D3CF63B44802}" srcOrd="1" destOrd="0" presId="urn:microsoft.com/office/officeart/2005/8/layout/orgChart1"/>
    <dgm:cxn modelId="{7399DB6C-E7EB-4B2D-AB3E-DB9BD157C28A}" type="presParOf" srcId="{C6C70065-255F-45EF-B5E3-269F187E18AC}" destId="{1944E746-B939-466A-B43A-FF2313F7048E}" srcOrd="2" destOrd="0" presId="urn:microsoft.com/office/officeart/2005/8/layout/orgChart1"/>
    <dgm:cxn modelId="{5B826AA1-744A-4647-B035-B1F2628A449E}" type="presParOf" srcId="{F8421D6F-8CE2-469A-9925-1FA69402F07F}" destId="{0E67B06F-3A82-41CB-BEE0-3911615D4C0F}" srcOrd="4" destOrd="0" presId="urn:microsoft.com/office/officeart/2005/8/layout/orgChart1"/>
    <dgm:cxn modelId="{27328F0C-138B-434C-9269-1D9049F3ADC4}" type="presParOf" srcId="{F8421D6F-8CE2-469A-9925-1FA69402F07F}" destId="{32AE454E-0E97-4097-BC2A-63017DEE3DE3}" srcOrd="5" destOrd="0" presId="urn:microsoft.com/office/officeart/2005/8/layout/orgChart1"/>
    <dgm:cxn modelId="{358D06E8-3E57-4816-AC40-DA11706BC54E}" type="presParOf" srcId="{32AE454E-0E97-4097-BC2A-63017DEE3DE3}" destId="{6EA996C1-CD4A-4BFF-AB0E-181EF3ECD5E2}" srcOrd="0" destOrd="0" presId="urn:microsoft.com/office/officeart/2005/8/layout/orgChart1"/>
    <dgm:cxn modelId="{9DB4EC30-B163-4424-B32D-6245C14D37C3}" type="presParOf" srcId="{6EA996C1-CD4A-4BFF-AB0E-181EF3ECD5E2}" destId="{4D3A4D42-C7B0-46B4-9667-DFA070969940}" srcOrd="0" destOrd="0" presId="urn:microsoft.com/office/officeart/2005/8/layout/orgChart1"/>
    <dgm:cxn modelId="{EE4778E5-C6BE-4AFA-A445-B7951A0C7284}" type="presParOf" srcId="{6EA996C1-CD4A-4BFF-AB0E-181EF3ECD5E2}" destId="{05E01422-3047-4844-94DB-450A1F30B5BD}" srcOrd="1" destOrd="0" presId="urn:microsoft.com/office/officeart/2005/8/layout/orgChart1"/>
    <dgm:cxn modelId="{048E83BE-7102-4796-99A9-F44E2432A966}" type="presParOf" srcId="{32AE454E-0E97-4097-BC2A-63017DEE3DE3}" destId="{08293A3D-EDBE-4FE3-A79F-558C533832FC}" srcOrd="1" destOrd="0" presId="urn:microsoft.com/office/officeart/2005/8/layout/orgChart1"/>
    <dgm:cxn modelId="{2D953F7E-825A-42D3-91D2-1A56F54F6CA7}" type="presParOf" srcId="{32AE454E-0E97-4097-BC2A-63017DEE3DE3}" destId="{60A391B8-0D45-4899-AD13-658828011068}" srcOrd="2" destOrd="0" presId="urn:microsoft.com/office/officeart/2005/8/layout/orgChart1"/>
    <dgm:cxn modelId="{B3D5AB2F-FD8C-4322-AB37-864F702153AF}" type="presParOf" srcId="{159C1D12-48CA-4265-A7E1-49EC8B4CA294}" destId="{0622210E-F95E-4BB1-9BD7-14F82D1974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302C8F-D3FD-42CF-8004-B3DF84682E8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EC29AF4-CFB1-490C-AC4A-4D10C7BEA4E5}">
      <dgm:prSet phldrT="[Text]" custT="1"/>
      <dgm:spPr>
        <a:solidFill>
          <a:srgbClr val="002060"/>
        </a:solidFill>
      </dgm:spPr>
      <dgm:t>
        <a:bodyPr/>
        <a:lstStyle/>
        <a:p>
          <a:r>
            <a:rPr lang="en-GB" sz="1800" dirty="0" smtClean="0"/>
            <a:t>Finnish drinking culture</a:t>
          </a:r>
          <a:endParaRPr lang="en-GB" sz="1800" dirty="0"/>
        </a:p>
      </dgm:t>
    </dgm:pt>
    <dgm:pt modelId="{E87D0CD4-80B7-45E2-B70E-2E8EA7A5F96D}" type="parTrans" cxnId="{96BAA25D-201C-49E6-893D-E97C92AFD74D}">
      <dgm:prSet/>
      <dgm:spPr/>
      <dgm:t>
        <a:bodyPr/>
        <a:lstStyle/>
        <a:p>
          <a:endParaRPr lang="en-GB"/>
        </a:p>
      </dgm:t>
    </dgm:pt>
    <dgm:pt modelId="{9C008809-03E6-4644-89D6-499190EA84B5}" type="sibTrans" cxnId="{96BAA25D-201C-49E6-893D-E97C92AFD74D}">
      <dgm:prSet/>
      <dgm:spPr/>
      <dgm:t>
        <a:bodyPr/>
        <a:lstStyle/>
        <a:p>
          <a:endParaRPr lang="en-GB"/>
        </a:p>
      </dgm:t>
    </dgm:pt>
    <dgm:pt modelId="{B50FD7AB-72AC-4E32-9635-A2FF514FBF0C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800" dirty="0" smtClean="0"/>
            <a:t>Big nights out</a:t>
          </a:r>
          <a:endParaRPr lang="en-GB" sz="1800" dirty="0"/>
        </a:p>
      </dgm:t>
    </dgm:pt>
    <dgm:pt modelId="{41190249-E05E-41C4-820B-D1A1FFDB1D8E}" type="parTrans" cxnId="{655C884E-3BFE-412E-B51B-5AB08577D621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D1554C2A-D753-4131-A999-21AB06223113}" type="sibTrans" cxnId="{655C884E-3BFE-412E-B51B-5AB08577D621}">
      <dgm:prSet/>
      <dgm:spPr/>
      <dgm:t>
        <a:bodyPr/>
        <a:lstStyle/>
        <a:p>
          <a:endParaRPr lang="en-GB"/>
        </a:p>
      </dgm:t>
    </dgm:pt>
    <dgm:pt modelId="{D8718A7F-72EF-4104-9C78-4B1B0B409C6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800" dirty="0" smtClean="0"/>
            <a:t>Socialising at home</a:t>
          </a:r>
          <a:endParaRPr lang="en-GB" sz="1800" dirty="0"/>
        </a:p>
      </dgm:t>
    </dgm:pt>
    <dgm:pt modelId="{D1AAC8CF-8089-4575-B931-1BBA5E7C0C2E}" type="parTrans" cxnId="{ED7BBE8E-C9E3-4421-A9DE-0991777BE269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623B3268-8E86-4307-A070-6F286742AF0E}" type="sibTrans" cxnId="{ED7BBE8E-C9E3-4421-A9DE-0991777BE269}">
      <dgm:prSet/>
      <dgm:spPr/>
      <dgm:t>
        <a:bodyPr/>
        <a:lstStyle/>
        <a:p>
          <a:endParaRPr lang="en-GB"/>
        </a:p>
      </dgm:t>
    </dgm:pt>
    <dgm:pt modelId="{5D639CAF-92E8-4174-A244-50874400C019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800" dirty="0" smtClean="0"/>
            <a:t>Sauna   drinking</a:t>
          </a:r>
          <a:endParaRPr lang="en-GB" sz="1800" dirty="0"/>
        </a:p>
      </dgm:t>
    </dgm:pt>
    <dgm:pt modelId="{8AD4A6B2-F34F-4013-A84B-99E15A2EC453}" type="parTrans" cxnId="{21B9475D-D31D-4A0E-9350-4018CF25EFFE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3540D92B-597B-43DF-8317-746091828E26}" type="sibTrans" cxnId="{21B9475D-D31D-4A0E-9350-4018CF25EFFE}">
      <dgm:prSet/>
      <dgm:spPr/>
      <dgm:t>
        <a:bodyPr/>
        <a:lstStyle/>
        <a:p>
          <a:endParaRPr lang="en-GB"/>
        </a:p>
      </dgm:t>
    </dgm:pt>
    <dgm:pt modelId="{13EDF718-888A-4EA7-90C3-575FE3964163}" type="pres">
      <dgm:prSet presAssocID="{7B302C8F-D3FD-42CF-8004-B3DF84682E8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59C1D12-48CA-4265-A7E1-49EC8B4CA294}" type="pres">
      <dgm:prSet presAssocID="{5EC29AF4-CFB1-490C-AC4A-4D10C7BEA4E5}" presName="hierRoot1" presStyleCnt="0">
        <dgm:presLayoutVars>
          <dgm:hierBranch val="init"/>
        </dgm:presLayoutVars>
      </dgm:prSet>
      <dgm:spPr/>
    </dgm:pt>
    <dgm:pt modelId="{2CEF8CE8-DF11-4CA5-800D-DAB4DBE78013}" type="pres">
      <dgm:prSet presAssocID="{5EC29AF4-CFB1-490C-AC4A-4D10C7BEA4E5}" presName="rootComposite1" presStyleCnt="0"/>
      <dgm:spPr/>
    </dgm:pt>
    <dgm:pt modelId="{1AD21310-1D85-4E50-8740-1FB72E6C5997}" type="pres">
      <dgm:prSet presAssocID="{5EC29AF4-CFB1-490C-AC4A-4D10C7BEA4E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88BA9CB-4050-4B0A-A461-6BA59356426D}" type="pres">
      <dgm:prSet presAssocID="{5EC29AF4-CFB1-490C-AC4A-4D10C7BEA4E5}" presName="rootConnector1" presStyleLbl="node1" presStyleIdx="0" presStyleCnt="0"/>
      <dgm:spPr/>
      <dgm:t>
        <a:bodyPr/>
        <a:lstStyle/>
        <a:p>
          <a:endParaRPr lang="en-GB"/>
        </a:p>
      </dgm:t>
    </dgm:pt>
    <dgm:pt modelId="{F8421D6F-8CE2-469A-9925-1FA69402F07F}" type="pres">
      <dgm:prSet presAssocID="{5EC29AF4-CFB1-490C-AC4A-4D10C7BEA4E5}" presName="hierChild2" presStyleCnt="0"/>
      <dgm:spPr/>
    </dgm:pt>
    <dgm:pt modelId="{301B0F99-6407-43A6-A6A1-D8B1F6324144}" type="pres">
      <dgm:prSet presAssocID="{41190249-E05E-41C4-820B-D1A1FFDB1D8E}" presName="Name37" presStyleLbl="parChTrans1D2" presStyleIdx="0" presStyleCnt="3"/>
      <dgm:spPr/>
      <dgm:t>
        <a:bodyPr/>
        <a:lstStyle/>
        <a:p>
          <a:endParaRPr lang="en-GB"/>
        </a:p>
      </dgm:t>
    </dgm:pt>
    <dgm:pt modelId="{A731A6F2-5EE3-4E53-8578-01D336176016}" type="pres">
      <dgm:prSet presAssocID="{B50FD7AB-72AC-4E32-9635-A2FF514FBF0C}" presName="hierRoot2" presStyleCnt="0">
        <dgm:presLayoutVars>
          <dgm:hierBranch val="init"/>
        </dgm:presLayoutVars>
      </dgm:prSet>
      <dgm:spPr/>
    </dgm:pt>
    <dgm:pt modelId="{05FB6F62-E199-45B8-9DD9-D34EDC765544}" type="pres">
      <dgm:prSet presAssocID="{B50FD7AB-72AC-4E32-9635-A2FF514FBF0C}" presName="rootComposite" presStyleCnt="0"/>
      <dgm:spPr/>
    </dgm:pt>
    <dgm:pt modelId="{A3DA4532-E298-4E1B-9400-B59492C1F4A7}" type="pres">
      <dgm:prSet presAssocID="{B50FD7AB-72AC-4E32-9635-A2FF514FBF0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E4D6318-6314-4522-96BD-30243B6FE4D5}" type="pres">
      <dgm:prSet presAssocID="{B50FD7AB-72AC-4E32-9635-A2FF514FBF0C}" presName="rootConnector" presStyleLbl="node2" presStyleIdx="0" presStyleCnt="3"/>
      <dgm:spPr/>
      <dgm:t>
        <a:bodyPr/>
        <a:lstStyle/>
        <a:p>
          <a:endParaRPr lang="en-GB"/>
        </a:p>
      </dgm:t>
    </dgm:pt>
    <dgm:pt modelId="{8115766A-C04F-4C75-B840-EB6CE5F63199}" type="pres">
      <dgm:prSet presAssocID="{B50FD7AB-72AC-4E32-9635-A2FF514FBF0C}" presName="hierChild4" presStyleCnt="0"/>
      <dgm:spPr/>
    </dgm:pt>
    <dgm:pt modelId="{E1E35497-AA31-4FCD-AA16-6E2AE5B92EB5}" type="pres">
      <dgm:prSet presAssocID="{B50FD7AB-72AC-4E32-9635-A2FF514FBF0C}" presName="hierChild5" presStyleCnt="0"/>
      <dgm:spPr/>
    </dgm:pt>
    <dgm:pt modelId="{1DE3D779-4348-478B-AF99-F3F02EECB60A}" type="pres">
      <dgm:prSet presAssocID="{D1AAC8CF-8089-4575-B931-1BBA5E7C0C2E}" presName="Name37" presStyleLbl="parChTrans1D2" presStyleIdx="1" presStyleCnt="3"/>
      <dgm:spPr/>
      <dgm:t>
        <a:bodyPr/>
        <a:lstStyle/>
        <a:p>
          <a:endParaRPr lang="en-GB"/>
        </a:p>
      </dgm:t>
    </dgm:pt>
    <dgm:pt modelId="{C6C70065-255F-45EF-B5E3-269F187E18AC}" type="pres">
      <dgm:prSet presAssocID="{D8718A7F-72EF-4104-9C78-4B1B0B409C64}" presName="hierRoot2" presStyleCnt="0">
        <dgm:presLayoutVars>
          <dgm:hierBranch val="init"/>
        </dgm:presLayoutVars>
      </dgm:prSet>
      <dgm:spPr/>
    </dgm:pt>
    <dgm:pt modelId="{3869D48C-17FF-4779-A930-A42F8CC310FA}" type="pres">
      <dgm:prSet presAssocID="{D8718A7F-72EF-4104-9C78-4B1B0B409C64}" presName="rootComposite" presStyleCnt="0"/>
      <dgm:spPr/>
    </dgm:pt>
    <dgm:pt modelId="{1F47A9D4-6C22-4FD6-BCAF-5612771F5EA8}" type="pres">
      <dgm:prSet presAssocID="{D8718A7F-72EF-4104-9C78-4B1B0B409C6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77BC52D-6B46-44A8-BD5A-6AB475B172BD}" type="pres">
      <dgm:prSet presAssocID="{D8718A7F-72EF-4104-9C78-4B1B0B409C64}" presName="rootConnector" presStyleLbl="node2" presStyleIdx="1" presStyleCnt="3"/>
      <dgm:spPr/>
      <dgm:t>
        <a:bodyPr/>
        <a:lstStyle/>
        <a:p>
          <a:endParaRPr lang="en-GB"/>
        </a:p>
      </dgm:t>
    </dgm:pt>
    <dgm:pt modelId="{1A76C58E-CDD6-4340-A11F-D3CF63B44802}" type="pres">
      <dgm:prSet presAssocID="{D8718A7F-72EF-4104-9C78-4B1B0B409C64}" presName="hierChild4" presStyleCnt="0"/>
      <dgm:spPr/>
    </dgm:pt>
    <dgm:pt modelId="{1944E746-B939-466A-B43A-FF2313F7048E}" type="pres">
      <dgm:prSet presAssocID="{D8718A7F-72EF-4104-9C78-4B1B0B409C64}" presName="hierChild5" presStyleCnt="0"/>
      <dgm:spPr/>
    </dgm:pt>
    <dgm:pt modelId="{0E67B06F-3A82-41CB-BEE0-3911615D4C0F}" type="pres">
      <dgm:prSet presAssocID="{8AD4A6B2-F34F-4013-A84B-99E15A2EC453}" presName="Name37" presStyleLbl="parChTrans1D2" presStyleIdx="2" presStyleCnt="3"/>
      <dgm:spPr/>
      <dgm:t>
        <a:bodyPr/>
        <a:lstStyle/>
        <a:p>
          <a:endParaRPr lang="en-GB"/>
        </a:p>
      </dgm:t>
    </dgm:pt>
    <dgm:pt modelId="{32AE454E-0E97-4097-BC2A-63017DEE3DE3}" type="pres">
      <dgm:prSet presAssocID="{5D639CAF-92E8-4174-A244-50874400C019}" presName="hierRoot2" presStyleCnt="0">
        <dgm:presLayoutVars>
          <dgm:hierBranch val="init"/>
        </dgm:presLayoutVars>
      </dgm:prSet>
      <dgm:spPr/>
    </dgm:pt>
    <dgm:pt modelId="{6EA996C1-CD4A-4BFF-AB0E-181EF3ECD5E2}" type="pres">
      <dgm:prSet presAssocID="{5D639CAF-92E8-4174-A244-50874400C019}" presName="rootComposite" presStyleCnt="0"/>
      <dgm:spPr/>
    </dgm:pt>
    <dgm:pt modelId="{4D3A4D42-C7B0-46B4-9667-DFA070969940}" type="pres">
      <dgm:prSet presAssocID="{5D639CAF-92E8-4174-A244-50874400C01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5E01422-3047-4844-94DB-450A1F30B5BD}" type="pres">
      <dgm:prSet presAssocID="{5D639CAF-92E8-4174-A244-50874400C019}" presName="rootConnector" presStyleLbl="node2" presStyleIdx="2" presStyleCnt="3"/>
      <dgm:spPr/>
      <dgm:t>
        <a:bodyPr/>
        <a:lstStyle/>
        <a:p>
          <a:endParaRPr lang="en-GB"/>
        </a:p>
      </dgm:t>
    </dgm:pt>
    <dgm:pt modelId="{08293A3D-EDBE-4FE3-A79F-558C533832FC}" type="pres">
      <dgm:prSet presAssocID="{5D639CAF-92E8-4174-A244-50874400C019}" presName="hierChild4" presStyleCnt="0"/>
      <dgm:spPr/>
    </dgm:pt>
    <dgm:pt modelId="{60A391B8-0D45-4899-AD13-658828011068}" type="pres">
      <dgm:prSet presAssocID="{5D639CAF-92E8-4174-A244-50874400C019}" presName="hierChild5" presStyleCnt="0"/>
      <dgm:spPr/>
    </dgm:pt>
    <dgm:pt modelId="{0622210E-F95E-4BB1-9BD7-14F82D19747A}" type="pres">
      <dgm:prSet presAssocID="{5EC29AF4-CFB1-490C-AC4A-4D10C7BEA4E5}" presName="hierChild3" presStyleCnt="0"/>
      <dgm:spPr/>
    </dgm:pt>
  </dgm:ptLst>
  <dgm:cxnLst>
    <dgm:cxn modelId="{21B9475D-D31D-4A0E-9350-4018CF25EFFE}" srcId="{5EC29AF4-CFB1-490C-AC4A-4D10C7BEA4E5}" destId="{5D639CAF-92E8-4174-A244-50874400C019}" srcOrd="2" destOrd="0" parTransId="{8AD4A6B2-F34F-4013-A84B-99E15A2EC453}" sibTransId="{3540D92B-597B-43DF-8317-746091828E26}"/>
    <dgm:cxn modelId="{AF4A8991-63EB-4834-BBFE-D7CCCA1ECC10}" type="presOf" srcId="{5EC29AF4-CFB1-490C-AC4A-4D10C7BEA4E5}" destId="{1AD21310-1D85-4E50-8740-1FB72E6C5997}" srcOrd="0" destOrd="0" presId="urn:microsoft.com/office/officeart/2005/8/layout/orgChart1"/>
    <dgm:cxn modelId="{18662581-4D26-48E1-A101-D669D31E2E78}" type="presOf" srcId="{7B302C8F-D3FD-42CF-8004-B3DF84682E81}" destId="{13EDF718-888A-4EA7-90C3-575FE3964163}" srcOrd="0" destOrd="0" presId="urn:microsoft.com/office/officeart/2005/8/layout/orgChart1"/>
    <dgm:cxn modelId="{85275C9A-261A-491B-A427-EFFFC31B60EB}" type="presOf" srcId="{8AD4A6B2-F34F-4013-A84B-99E15A2EC453}" destId="{0E67B06F-3A82-41CB-BEE0-3911615D4C0F}" srcOrd="0" destOrd="0" presId="urn:microsoft.com/office/officeart/2005/8/layout/orgChart1"/>
    <dgm:cxn modelId="{799D7B5C-6AFC-4090-89EF-3E52C04ECD05}" type="presOf" srcId="{D8718A7F-72EF-4104-9C78-4B1B0B409C64}" destId="{1F47A9D4-6C22-4FD6-BCAF-5612771F5EA8}" srcOrd="0" destOrd="0" presId="urn:microsoft.com/office/officeart/2005/8/layout/orgChart1"/>
    <dgm:cxn modelId="{6160ABFD-4961-481C-BD61-DEE77AE3DF72}" type="presOf" srcId="{5EC29AF4-CFB1-490C-AC4A-4D10C7BEA4E5}" destId="{D88BA9CB-4050-4B0A-A461-6BA59356426D}" srcOrd="1" destOrd="0" presId="urn:microsoft.com/office/officeart/2005/8/layout/orgChart1"/>
    <dgm:cxn modelId="{70E71574-286D-4569-AA74-558E979ABFF2}" type="presOf" srcId="{5D639CAF-92E8-4174-A244-50874400C019}" destId="{05E01422-3047-4844-94DB-450A1F30B5BD}" srcOrd="1" destOrd="0" presId="urn:microsoft.com/office/officeart/2005/8/layout/orgChart1"/>
    <dgm:cxn modelId="{02E12DEA-3D96-4AA9-886B-E5F9021689D0}" type="presOf" srcId="{5D639CAF-92E8-4174-A244-50874400C019}" destId="{4D3A4D42-C7B0-46B4-9667-DFA070969940}" srcOrd="0" destOrd="0" presId="urn:microsoft.com/office/officeart/2005/8/layout/orgChart1"/>
    <dgm:cxn modelId="{C0F74034-3B98-422B-A4D2-2B9F2211BF41}" type="presOf" srcId="{41190249-E05E-41C4-820B-D1A1FFDB1D8E}" destId="{301B0F99-6407-43A6-A6A1-D8B1F6324144}" srcOrd="0" destOrd="0" presId="urn:microsoft.com/office/officeart/2005/8/layout/orgChart1"/>
    <dgm:cxn modelId="{96BAA25D-201C-49E6-893D-E97C92AFD74D}" srcId="{7B302C8F-D3FD-42CF-8004-B3DF84682E81}" destId="{5EC29AF4-CFB1-490C-AC4A-4D10C7BEA4E5}" srcOrd="0" destOrd="0" parTransId="{E87D0CD4-80B7-45E2-B70E-2E8EA7A5F96D}" sibTransId="{9C008809-03E6-4644-89D6-499190EA84B5}"/>
    <dgm:cxn modelId="{655C884E-3BFE-412E-B51B-5AB08577D621}" srcId="{5EC29AF4-CFB1-490C-AC4A-4D10C7BEA4E5}" destId="{B50FD7AB-72AC-4E32-9635-A2FF514FBF0C}" srcOrd="0" destOrd="0" parTransId="{41190249-E05E-41C4-820B-D1A1FFDB1D8E}" sibTransId="{D1554C2A-D753-4131-A999-21AB06223113}"/>
    <dgm:cxn modelId="{ED7BBE8E-C9E3-4421-A9DE-0991777BE269}" srcId="{5EC29AF4-CFB1-490C-AC4A-4D10C7BEA4E5}" destId="{D8718A7F-72EF-4104-9C78-4B1B0B409C64}" srcOrd="1" destOrd="0" parTransId="{D1AAC8CF-8089-4575-B931-1BBA5E7C0C2E}" sibTransId="{623B3268-8E86-4307-A070-6F286742AF0E}"/>
    <dgm:cxn modelId="{817F93DE-B2E7-4342-919C-0987AE2F1BDC}" type="presOf" srcId="{B50FD7AB-72AC-4E32-9635-A2FF514FBF0C}" destId="{A3DA4532-E298-4E1B-9400-B59492C1F4A7}" srcOrd="0" destOrd="0" presId="urn:microsoft.com/office/officeart/2005/8/layout/orgChart1"/>
    <dgm:cxn modelId="{5E7E7619-1ED8-4131-B20B-F14CA8603EE4}" type="presOf" srcId="{B50FD7AB-72AC-4E32-9635-A2FF514FBF0C}" destId="{FE4D6318-6314-4522-96BD-30243B6FE4D5}" srcOrd="1" destOrd="0" presId="urn:microsoft.com/office/officeart/2005/8/layout/orgChart1"/>
    <dgm:cxn modelId="{40F5D8F8-5CBF-459D-B9A4-A5B9AB839CC4}" type="presOf" srcId="{D1AAC8CF-8089-4575-B931-1BBA5E7C0C2E}" destId="{1DE3D779-4348-478B-AF99-F3F02EECB60A}" srcOrd="0" destOrd="0" presId="urn:microsoft.com/office/officeart/2005/8/layout/orgChart1"/>
    <dgm:cxn modelId="{AC142EC3-B4FD-409C-8261-2ACEF99ADA62}" type="presOf" srcId="{D8718A7F-72EF-4104-9C78-4B1B0B409C64}" destId="{777BC52D-6B46-44A8-BD5A-6AB475B172BD}" srcOrd="1" destOrd="0" presId="urn:microsoft.com/office/officeart/2005/8/layout/orgChart1"/>
    <dgm:cxn modelId="{22D6E3E5-728A-4E2A-8604-FAEF6F162600}" type="presParOf" srcId="{13EDF718-888A-4EA7-90C3-575FE3964163}" destId="{159C1D12-48CA-4265-A7E1-49EC8B4CA294}" srcOrd="0" destOrd="0" presId="urn:microsoft.com/office/officeart/2005/8/layout/orgChart1"/>
    <dgm:cxn modelId="{FE411688-CE20-4E8D-80F8-A1122D95D1BD}" type="presParOf" srcId="{159C1D12-48CA-4265-A7E1-49EC8B4CA294}" destId="{2CEF8CE8-DF11-4CA5-800D-DAB4DBE78013}" srcOrd="0" destOrd="0" presId="urn:microsoft.com/office/officeart/2005/8/layout/orgChart1"/>
    <dgm:cxn modelId="{DBD52A79-FFA4-431C-9150-5B60BC226971}" type="presParOf" srcId="{2CEF8CE8-DF11-4CA5-800D-DAB4DBE78013}" destId="{1AD21310-1D85-4E50-8740-1FB72E6C5997}" srcOrd="0" destOrd="0" presId="urn:microsoft.com/office/officeart/2005/8/layout/orgChart1"/>
    <dgm:cxn modelId="{B334D9D0-BA82-4A77-A3B5-9D9883B6ADDC}" type="presParOf" srcId="{2CEF8CE8-DF11-4CA5-800D-DAB4DBE78013}" destId="{D88BA9CB-4050-4B0A-A461-6BA59356426D}" srcOrd="1" destOrd="0" presId="urn:microsoft.com/office/officeart/2005/8/layout/orgChart1"/>
    <dgm:cxn modelId="{0C5ED306-22BA-40B8-8568-D94B79711068}" type="presParOf" srcId="{159C1D12-48CA-4265-A7E1-49EC8B4CA294}" destId="{F8421D6F-8CE2-469A-9925-1FA69402F07F}" srcOrd="1" destOrd="0" presId="urn:microsoft.com/office/officeart/2005/8/layout/orgChart1"/>
    <dgm:cxn modelId="{15088D8E-75B5-4A7F-93FF-A0A1B24106B6}" type="presParOf" srcId="{F8421D6F-8CE2-469A-9925-1FA69402F07F}" destId="{301B0F99-6407-43A6-A6A1-D8B1F6324144}" srcOrd="0" destOrd="0" presId="urn:microsoft.com/office/officeart/2005/8/layout/orgChart1"/>
    <dgm:cxn modelId="{F1C5549B-30CD-4542-9FB4-67428C84EC5A}" type="presParOf" srcId="{F8421D6F-8CE2-469A-9925-1FA69402F07F}" destId="{A731A6F2-5EE3-4E53-8578-01D336176016}" srcOrd="1" destOrd="0" presId="urn:microsoft.com/office/officeart/2005/8/layout/orgChart1"/>
    <dgm:cxn modelId="{3AED3C28-2698-4449-833B-E6C3B14C0179}" type="presParOf" srcId="{A731A6F2-5EE3-4E53-8578-01D336176016}" destId="{05FB6F62-E199-45B8-9DD9-D34EDC765544}" srcOrd="0" destOrd="0" presId="urn:microsoft.com/office/officeart/2005/8/layout/orgChart1"/>
    <dgm:cxn modelId="{C7001BB7-B4C6-4A16-B2AB-7C0649605A58}" type="presParOf" srcId="{05FB6F62-E199-45B8-9DD9-D34EDC765544}" destId="{A3DA4532-E298-4E1B-9400-B59492C1F4A7}" srcOrd="0" destOrd="0" presId="urn:microsoft.com/office/officeart/2005/8/layout/orgChart1"/>
    <dgm:cxn modelId="{C60D66C1-760A-4FC9-82D7-774DD4F44E7B}" type="presParOf" srcId="{05FB6F62-E199-45B8-9DD9-D34EDC765544}" destId="{FE4D6318-6314-4522-96BD-30243B6FE4D5}" srcOrd="1" destOrd="0" presId="urn:microsoft.com/office/officeart/2005/8/layout/orgChart1"/>
    <dgm:cxn modelId="{CCDC8B91-452A-4251-8210-3E3D728C9C5F}" type="presParOf" srcId="{A731A6F2-5EE3-4E53-8578-01D336176016}" destId="{8115766A-C04F-4C75-B840-EB6CE5F63199}" srcOrd="1" destOrd="0" presId="urn:microsoft.com/office/officeart/2005/8/layout/orgChart1"/>
    <dgm:cxn modelId="{40EABC0D-61A1-44C4-973A-84F38DE95095}" type="presParOf" srcId="{A731A6F2-5EE3-4E53-8578-01D336176016}" destId="{E1E35497-AA31-4FCD-AA16-6E2AE5B92EB5}" srcOrd="2" destOrd="0" presId="urn:microsoft.com/office/officeart/2005/8/layout/orgChart1"/>
    <dgm:cxn modelId="{AE5B45C1-F997-4003-A178-D4925B750565}" type="presParOf" srcId="{F8421D6F-8CE2-469A-9925-1FA69402F07F}" destId="{1DE3D779-4348-478B-AF99-F3F02EECB60A}" srcOrd="2" destOrd="0" presId="urn:microsoft.com/office/officeart/2005/8/layout/orgChart1"/>
    <dgm:cxn modelId="{5BD8188E-73C2-4B14-93EE-FE5F3351F643}" type="presParOf" srcId="{F8421D6F-8CE2-469A-9925-1FA69402F07F}" destId="{C6C70065-255F-45EF-B5E3-269F187E18AC}" srcOrd="3" destOrd="0" presId="urn:microsoft.com/office/officeart/2005/8/layout/orgChart1"/>
    <dgm:cxn modelId="{76D37419-64B2-4B22-80A1-582AE433F613}" type="presParOf" srcId="{C6C70065-255F-45EF-B5E3-269F187E18AC}" destId="{3869D48C-17FF-4779-A930-A42F8CC310FA}" srcOrd="0" destOrd="0" presId="urn:microsoft.com/office/officeart/2005/8/layout/orgChart1"/>
    <dgm:cxn modelId="{1153E6B5-3A56-4B93-9648-1AAD912416B9}" type="presParOf" srcId="{3869D48C-17FF-4779-A930-A42F8CC310FA}" destId="{1F47A9D4-6C22-4FD6-BCAF-5612771F5EA8}" srcOrd="0" destOrd="0" presId="urn:microsoft.com/office/officeart/2005/8/layout/orgChart1"/>
    <dgm:cxn modelId="{79F7C130-B379-4BA9-8E49-C4FB4A861D2B}" type="presParOf" srcId="{3869D48C-17FF-4779-A930-A42F8CC310FA}" destId="{777BC52D-6B46-44A8-BD5A-6AB475B172BD}" srcOrd="1" destOrd="0" presId="urn:microsoft.com/office/officeart/2005/8/layout/orgChart1"/>
    <dgm:cxn modelId="{C4FE7BFA-0E8C-4633-99BF-C1C33BC0FDD6}" type="presParOf" srcId="{C6C70065-255F-45EF-B5E3-269F187E18AC}" destId="{1A76C58E-CDD6-4340-A11F-D3CF63B44802}" srcOrd="1" destOrd="0" presId="urn:microsoft.com/office/officeart/2005/8/layout/orgChart1"/>
    <dgm:cxn modelId="{95D47818-2DB3-4002-938A-559F9B74108D}" type="presParOf" srcId="{C6C70065-255F-45EF-B5E3-269F187E18AC}" destId="{1944E746-B939-466A-B43A-FF2313F7048E}" srcOrd="2" destOrd="0" presId="urn:microsoft.com/office/officeart/2005/8/layout/orgChart1"/>
    <dgm:cxn modelId="{6BCF16F6-BEE5-4C39-B534-DD65178708B0}" type="presParOf" srcId="{F8421D6F-8CE2-469A-9925-1FA69402F07F}" destId="{0E67B06F-3A82-41CB-BEE0-3911615D4C0F}" srcOrd="4" destOrd="0" presId="urn:microsoft.com/office/officeart/2005/8/layout/orgChart1"/>
    <dgm:cxn modelId="{8E1AF64D-FE92-42FA-A50B-21828A331887}" type="presParOf" srcId="{F8421D6F-8CE2-469A-9925-1FA69402F07F}" destId="{32AE454E-0E97-4097-BC2A-63017DEE3DE3}" srcOrd="5" destOrd="0" presId="urn:microsoft.com/office/officeart/2005/8/layout/orgChart1"/>
    <dgm:cxn modelId="{BC2DEFC4-B4BD-4F46-8792-A5F1F4A18A3C}" type="presParOf" srcId="{32AE454E-0E97-4097-BC2A-63017DEE3DE3}" destId="{6EA996C1-CD4A-4BFF-AB0E-181EF3ECD5E2}" srcOrd="0" destOrd="0" presId="urn:microsoft.com/office/officeart/2005/8/layout/orgChart1"/>
    <dgm:cxn modelId="{F79EDA89-E048-4B83-97C7-BB3E0472B6BF}" type="presParOf" srcId="{6EA996C1-CD4A-4BFF-AB0E-181EF3ECD5E2}" destId="{4D3A4D42-C7B0-46B4-9667-DFA070969940}" srcOrd="0" destOrd="0" presId="urn:microsoft.com/office/officeart/2005/8/layout/orgChart1"/>
    <dgm:cxn modelId="{3A252B56-397D-4B9B-A773-A6AF3D2DD051}" type="presParOf" srcId="{6EA996C1-CD4A-4BFF-AB0E-181EF3ECD5E2}" destId="{05E01422-3047-4844-94DB-450A1F30B5BD}" srcOrd="1" destOrd="0" presId="urn:microsoft.com/office/officeart/2005/8/layout/orgChart1"/>
    <dgm:cxn modelId="{228D7084-1A0A-4991-8808-BCE6435D7867}" type="presParOf" srcId="{32AE454E-0E97-4097-BC2A-63017DEE3DE3}" destId="{08293A3D-EDBE-4FE3-A79F-558C533832FC}" srcOrd="1" destOrd="0" presId="urn:microsoft.com/office/officeart/2005/8/layout/orgChart1"/>
    <dgm:cxn modelId="{707F3F42-5962-4BC5-847D-3F7EFFBFD455}" type="presParOf" srcId="{32AE454E-0E97-4097-BC2A-63017DEE3DE3}" destId="{60A391B8-0D45-4899-AD13-658828011068}" srcOrd="2" destOrd="0" presId="urn:microsoft.com/office/officeart/2005/8/layout/orgChart1"/>
    <dgm:cxn modelId="{007F657A-48C9-4298-A671-F04E10151949}" type="presParOf" srcId="{159C1D12-48CA-4265-A7E1-49EC8B4CA294}" destId="{0622210E-F95E-4BB1-9BD7-14F82D1974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302C8F-D3FD-42CF-8004-B3DF84682E8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EC29AF4-CFB1-490C-AC4A-4D10C7BEA4E5}">
      <dgm:prSet phldrT="[Text]" custT="1"/>
      <dgm:spPr>
        <a:solidFill>
          <a:srgbClr val="002060"/>
        </a:solidFill>
      </dgm:spPr>
      <dgm:t>
        <a:bodyPr/>
        <a:lstStyle/>
        <a:p>
          <a:r>
            <a:rPr lang="en-GB" sz="1800" dirty="0" smtClean="0"/>
            <a:t>Person</a:t>
          </a:r>
        </a:p>
        <a:p>
          <a:r>
            <a:rPr lang="en-GB" sz="1800" dirty="0" smtClean="0"/>
            <a:t>#2</a:t>
          </a:r>
          <a:endParaRPr lang="en-GB" sz="1800" dirty="0"/>
        </a:p>
      </dgm:t>
    </dgm:pt>
    <dgm:pt modelId="{E87D0CD4-80B7-45E2-B70E-2E8EA7A5F96D}" type="parTrans" cxnId="{96BAA25D-201C-49E6-893D-E97C92AFD74D}">
      <dgm:prSet/>
      <dgm:spPr/>
      <dgm:t>
        <a:bodyPr/>
        <a:lstStyle/>
        <a:p>
          <a:endParaRPr lang="en-GB"/>
        </a:p>
      </dgm:t>
    </dgm:pt>
    <dgm:pt modelId="{9C008809-03E6-4644-89D6-499190EA84B5}" type="sibTrans" cxnId="{96BAA25D-201C-49E6-893D-E97C92AFD74D}">
      <dgm:prSet/>
      <dgm:spPr/>
      <dgm:t>
        <a:bodyPr/>
        <a:lstStyle/>
        <a:p>
          <a:endParaRPr lang="en-GB"/>
        </a:p>
      </dgm:t>
    </dgm:pt>
    <dgm:pt modelId="{B50FD7AB-72AC-4E32-9635-A2FF514FBF0C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800" dirty="0" smtClean="0"/>
            <a:t>Big night out</a:t>
          </a:r>
          <a:endParaRPr lang="en-GB" sz="1800" dirty="0"/>
        </a:p>
      </dgm:t>
    </dgm:pt>
    <dgm:pt modelId="{41190249-E05E-41C4-820B-D1A1FFDB1D8E}" type="parTrans" cxnId="{655C884E-3BFE-412E-B51B-5AB08577D621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D1554C2A-D753-4131-A999-21AB06223113}" type="sibTrans" cxnId="{655C884E-3BFE-412E-B51B-5AB08577D621}">
      <dgm:prSet/>
      <dgm:spPr/>
      <dgm:t>
        <a:bodyPr/>
        <a:lstStyle/>
        <a:p>
          <a:endParaRPr lang="en-GB"/>
        </a:p>
      </dgm:t>
    </dgm:pt>
    <dgm:pt modelId="{D8718A7F-72EF-4104-9C78-4B1B0B409C6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800" dirty="0" smtClean="0"/>
            <a:t>Big night out</a:t>
          </a:r>
          <a:endParaRPr lang="en-GB" sz="1800" dirty="0"/>
        </a:p>
      </dgm:t>
    </dgm:pt>
    <dgm:pt modelId="{D1AAC8CF-8089-4575-B931-1BBA5E7C0C2E}" type="parTrans" cxnId="{ED7BBE8E-C9E3-4421-A9DE-0991777BE269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623B3268-8E86-4307-A070-6F286742AF0E}" type="sibTrans" cxnId="{ED7BBE8E-C9E3-4421-A9DE-0991777BE269}">
      <dgm:prSet/>
      <dgm:spPr/>
      <dgm:t>
        <a:bodyPr/>
        <a:lstStyle/>
        <a:p>
          <a:endParaRPr lang="en-GB"/>
        </a:p>
      </dgm:t>
    </dgm:pt>
    <dgm:pt modelId="{5D639CAF-92E8-4174-A244-50874400C019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800" dirty="0" smtClean="0"/>
            <a:t>Drinks with friends</a:t>
          </a:r>
          <a:endParaRPr lang="en-GB" sz="1800" dirty="0"/>
        </a:p>
      </dgm:t>
    </dgm:pt>
    <dgm:pt modelId="{8AD4A6B2-F34F-4013-A84B-99E15A2EC453}" type="parTrans" cxnId="{21B9475D-D31D-4A0E-9350-4018CF25EFFE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3540D92B-597B-43DF-8317-746091828E26}" type="sibTrans" cxnId="{21B9475D-D31D-4A0E-9350-4018CF25EFFE}">
      <dgm:prSet/>
      <dgm:spPr/>
      <dgm:t>
        <a:bodyPr/>
        <a:lstStyle/>
        <a:p>
          <a:endParaRPr lang="en-GB"/>
        </a:p>
      </dgm:t>
    </dgm:pt>
    <dgm:pt modelId="{13EDF718-888A-4EA7-90C3-575FE3964163}" type="pres">
      <dgm:prSet presAssocID="{7B302C8F-D3FD-42CF-8004-B3DF84682E8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59C1D12-48CA-4265-A7E1-49EC8B4CA294}" type="pres">
      <dgm:prSet presAssocID="{5EC29AF4-CFB1-490C-AC4A-4D10C7BEA4E5}" presName="hierRoot1" presStyleCnt="0">
        <dgm:presLayoutVars>
          <dgm:hierBranch val="init"/>
        </dgm:presLayoutVars>
      </dgm:prSet>
      <dgm:spPr/>
    </dgm:pt>
    <dgm:pt modelId="{2CEF8CE8-DF11-4CA5-800D-DAB4DBE78013}" type="pres">
      <dgm:prSet presAssocID="{5EC29AF4-CFB1-490C-AC4A-4D10C7BEA4E5}" presName="rootComposite1" presStyleCnt="0"/>
      <dgm:spPr/>
    </dgm:pt>
    <dgm:pt modelId="{1AD21310-1D85-4E50-8740-1FB72E6C5997}" type="pres">
      <dgm:prSet presAssocID="{5EC29AF4-CFB1-490C-AC4A-4D10C7BEA4E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88BA9CB-4050-4B0A-A461-6BA59356426D}" type="pres">
      <dgm:prSet presAssocID="{5EC29AF4-CFB1-490C-AC4A-4D10C7BEA4E5}" presName="rootConnector1" presStyleLbl="node1" presStyleIdx="0" presStyleCnt="0"/>
      <dgm:spPr/>
      <dgm:t>
        <a:bodyPr/>
        <a:lstStyle/>
        <a:p>
          <a:endParaRPr lang="en-GB"/>
        </a:p>
      </dgm:t>
    </dgm:pt>
    <dgm:pt modelId="{F8421D6F-8CE2-469A-9925-1FA69402F07F}" type="pres">
      <dgm:prSet presAssocID="{5EC29AF4-CFB1-490C-AC4A-4D10C7BEA4E5}" presName="hierChild2" presStyleCnt="0"/>
      <dgm:spPr/>
    </dgm:pt>
    <dgm:pt modelId="{301B0F99-6407-43A6-A6A1-D8B1F6324144}" type="pres">
      <dgm:prSet presAssocID="{41190249-E05E-41C4-820B-D1A1FFDB1D8E}" presName="Name37" presStyleLbl="parChTrans1D2" presStyleIdx="0" presStyleCnt="3"/>
      <dgm:spPr/>
      <dgm:t>
        <a:bodyPr/>
        <a:lstStyle/>
        <a:p>
          <a:endParaRPr lang="en-GB"/>
        </a:p>
      </dgm:t>
    </dgm:pt>
    <dgm:pt modelId="{A731A6F2-5EE3-4E53-8578-01D336176016}" type="pres">
      <dgm:prSet presAssocID="{B50FD7AB-72AC-4E32-9635-A2FF514FBF0C}" presName="hierRoot2" presStyleCnt="0">
        <dgm:presLayoutVars>
          <dgm:hierBranch val="init"/>
        </dgm:presLayoutVars>
      </dgm:prSet>
      <dgm:spPr/>
    </dgm:pt>
    <dgm:pt modelId="{05FB6F62-E199-45B8-9DD9-D34EDC765544}" type="pres">
      <dgm:prSet presAssocID="{B50FD7AB-72AC-4E32-9635-A2FF514FBF0C}" presName="rootComposite" presStyleCnt="0"/>
      <dgm:spPr/>
    </dgm:pt>
    <dgm:pt modelId="{A3DA4532-E298-4E1B-9400-B59492C1F4A7}" type="pres">
      <dgm:prSet presAssocID="{B50FD7AB-72AC-4E32-9635-A2FF514FBF0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E4D6318-6314-4522-96BD-30243B6FE4D5}" type="pres">
      <dgm:prSet presAssocID="{B50FD7AB-72AC-4E32-9635-A2FF514FBF0C}" presName="rootConnector" presStyleLbl="node2" presStyleIdx="0" presStyleCnt="3"/>
      <dgm:spPr/>
      <dgm:t>
        <a:bodyPr/>
        <a:lstStyle/>
        <a:p>
          <a:endParaRPr lang="en-GB"/>
        </a:p>
      </dgm:t>
    </dgm:pt>
    <dgm:pt modelId="{8115766A-C04F-4C75-B840-EB6CE5F63199}" type="pres">
      <dgm:prSet presAssocID="{B50FD7AB-72AC-4E32-9635-A2FF514FBF0C}" presName="hierChild4" presStyleCnt="0"/>
      <dgm:spPr/>
    </dgm:pt>
    <dgm:pt modelId="{E1E35497-AA31-4FCD-AA16-6E2AE5B92EB5}" type="pres">
      <dgm:prSet presAssocID="{B50FD7AB-72AC-4E32-9635-A2FF514FBF0C}" presName="hierChild5" presStyleCnt="0"/>
      <dgm:spPr/>
    </dgm:pt>
    <dgm:pt modelId="{1DE3D779-4348-478B-AF99-F3F02EECB60A}" type="pres">
      <dgm:prSet presAssocID="{D1AAC8CF-8089-4575-B931-1BBA5E7C0C2E}" presName="Name37" presStyleLbl="parChTrans1D2" presStyleIdx="1" presStyleCnt="3"/>
      <dgm:spPr/>
      <dgm:t>
        <a:bodyPr/>
        <a:lstStyle/>
        <a:p>
          <a:endParaRPr lang="en-GB"/>
        </a:p>
      </dgm:t>
    </dgm:pt>
    <dgm:pt modelId="{C6C70065-255F-45EF-B5E3-269F187E18AC}" type="pres">
      <dgm:prSet presAssocID="{D8718A7F-72EF-4104-9C78-4B1B0B409C64}" presName="hierRoot2" presStyleCnt="0">
        <dgm:presLayoutVars>
          <dgm:hierBranch val="init"/>
        </dgm:presLayoutVars>
      </dgm:prSet>
      <dgm:spPr/>
    </dgm:pt>
    <dgm:pt modelId="{3869D48C-17FF-4779-A930-A42F8CC310FA}" type="pres">
      <dgm:prSet presAssocID="{D8718A7F-72EF-4104-9C78-4B1B0B409C64}" presName="rootComposite" presStyleCnt="0"/>
      <dgm:spPr/>
    </dgm:pt>
    <dgm:pt modelId="{1F47A9D4-6C22-4FD6-BCAF-5612771F5EA8}" type="pres">
      <dgm:prSet presAssocID="{D8718A7F-72EF-4104-9C78-4B1B0B409C6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77BC52D-6B46-44A8-BD5A-6AB475B172BD}" type="pres">
      <dgm:prSet presAssocID="{D8718A7F-72EF-4104-9C78-4B1B0B409C64}" presName="rootConnector" presStyleLbl="node2" presStyleIdx="1" presStyleCnt="3"/>
      <dgm:spPr/>
      <dgm:t>
        <a:bodyPr/>
        <a:lstStyle/>
        <a:p>
          <a:endParaRPr lang="en-GB"/>
        </a:p>
      </dgm:t>
    </dgm:pt>
    <dgm:pt modelId="{1A76C58E-CDD6-4340-A11F-D3CF63B44802}" type="pres">
      <dgm:prSet presAssocID="{D8718A7F-72EF-4104-9C78-4B1B0B409C64}" presName="hierChild4" presStyleCnt="0"/>
      <dgm:spPr/>
    </dgm:pt>
    <dgm:pt modelId="{1944E746-B939-466A-B43A-FF2313F7048E}" type="pres">
      <dgm:prSet presAssocID="{D8718A7F-72EF-4104-9C78-4B1B0B409C64}" presName="hierChild5" presStyleCnt="0"/>
      <dgm:spPr/>
    </dgm:pt>
    <dgm:pt modelId="{0E67B06F-3A82-41CB-BEE0-3911615D4C0F}" type="pres">
      <dgm:prSet presAssocID="{8AD4A6B2-F34F-4013-A84B-99E15A2EC453}" presName="Name37" presStyleLbl="parChTrans1D2" presStyleIdx="2" presStyleCnt="3"/>
      <dgm:spPr/>
      <dgm:t>
        <a:bodyPr/>
        <a:lstStyle/>
        <a:p>
          <a:endParaRPr lang="en-GB"/>
        </a:p>
      </dgm:t>
    </dgm:pt>
    <dgm:pt modelId="{32AE454E-0E97-4097-BC2A-63017DEE3DE3}" type="pres">
      <dgm:prSet presAssocID="{5D639CAF-92E8-4174-A244-50874400C019}" presName="hierRoot2" presStyleCnt="0">
        <dgm:presLayoutVars>
          <dgm:hierBranch val="init"/>
        </dgm:presLayoutVars>
      </dgm:prSet>
      <dgm:spPr/>
    </dgm:pt>
    <dgm:pt modelId="{6EA996C1-CD4A-4BFF-AB0E-181EF3ECD5E2}" type="pres">
      <dgm:prSet presAssocID="{5D639CAF-92E8-4174-A244-50874400C019}" presName="rootComposite" presStyleCnt="0"/>
      <dgm:spPr/>
    </dgm:pt>
    <dgm:pt modelId="{4D3A4D42-C7B0-46B4-9667-DFA070969940}" type="pres">
      <dgm:prSet presAssocID="{5D639CAF-92E8-4174-A244-50874400C01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5E01422-3047-4844-94DB-450A1F30B5BD}" type="pres">
      <dgm:prSet presAssocID="{5D639CAF-92E8-4174-A244-50874400C019}" presName="rootConnector" presStyleLbl="node2" presStyleIdx="2" presStyleCnt="3"/>
      <dgm:spPr/>
      <dgm:t>
        <a:bodyPr/>
        <a:lstStyle/>
        <a:p>
          <a:endParaRPr lang="en-GB"/>
        </a:p>
      </dgm:t>
    </dgm:pt>
    <dgm:pt modelId="{08293A3D-EDBE-4FE3-A79F-558C533832FC}" type="pres">
      <dgm:prSet presAssocID="{5D639CAF-92E8-4174-A244-50874400C019}" presName="hierChild4" presStyleCnt="0"/>
      <dgm:spPr/>
    </dgm:pt>
    <dgm:pt modelId="{60A391B8-0D45-4899-AD13-658828011068}" type="pres">
      <dgm:prSet presAssocID="{5D639CAF-92E8-4174-A244-50874400C019}" presName="hierChild5" presStyleCnt="0"/>
      <dgm:spPr/>
    </dgm:pt>
    <dgm:pt modelId="{0622210E-F95E-4BB1-9BD7-14F82D19747A}" type="pres">
      <dgm:prSet presAssocID="{5EC29AF4-CFB1-490C-AC4A-4D10C7BEA4E5}" presName="hierChild3" presStyleCnt="0"/>
      <dgm:spPr/>
    </dgm:pt>
  </dgm:ptLst>
  <dgm:cxnLst>
    <dgm:cxn modelId="{D43F7751-F793-4376-9A38-1C6AC573515C}" type="presOf" srcId="{8AD4A6B2-F34F-4013-A84B-99E15A2EC453}" destId="{0E67B06F-3A82-41CB-BEE0-3911615D4C0F}" srcOrd="0" destOrd="0" presId="urn:microsoft.com/office/officeart/2005/8/layout/orgChart1"/>
    <dgm:cxn modelId="{5CB3EEE4-FF78-4089-B161-F7DCAACFDD26}" type="presOf" srcId="{5D639CAF-92E8-4174-A244-50874400C019}" destId="{05E01422-3047-4844-94DB-450A1F30B5BD}" srcOrd="1" destOrd="0" presId="urn:microsoft.com/office/officeart/2005/8/layout/orgChart1"/>
    <dgm:cxn modelId="{21B9475D-D31D-4A0E-9350-4018CF25EFFE}" srcId="{5EC29AF4-CFB1-490C-AC4A-4D10C7BEA4E5}" destId="{5D639CAF-92E8-4174-A244-50874400C019}" srcOrd="2" destOrd="0" parTransId="{8AD4A6B2-F34F-4013-A84B-99E15A2EC453}" sibTransId="{3540D92B-597B-43DF-8317-746091828E26}"/>
    <dgm:cxn modelId="{4BAA68C1-7B78-487E-B31C-F9C7DF34D52B}" type="presOf" srcId="{B50FD7AB-72AC-4E32-9635-A2FF514FBF0C}" destId="{FE4D6318-6314-4522-96BD-30243B6FE4D5}" srcOrd="1" destOrd="0" presId="urn:microsoft.com/office/officeart/2005/8/layout/orgChart1"/>
    <dgm:cxn modelId="{5F949A92-DE72-42A5-9B66-FFA922C46F00}" type="presOf" srcId="{5EC29AF4-CFB1-490C-AC4A-4D10C7BEA4E5}" destId="{1AD21310-1D85-4E50-8740-1FB72E6C5997}" srcOrd="0" destOrd="0" presId="urn:microsoft.com/office/officeart/2005/8/layout/orgChart1"/>
    <dgm:cxn modelId="{9178FAE9-AFCC-4794-83F8-D235121B7BBE}" type="presOf" srcId="{D8718A7F-72EF-4104-9C78-4B1B0B409C64}" destId="{777BC52D-6B46-44A8-BD5A-6AB475B172BD}" srcOrd="1" destOrd="0" presId="urn:microsoft.com/office/officeart/2005/8/layout/orgChart1"/>
    <dgm:cxn modelId="{1D2D6684-A5B5-4C3B-8699-814907857F6F}" type="presOf" srcId="{D1AAC8CF-8089-4575-B931-1BBA5E7C0C2E}" destId="{1DE3D779-4348-478B-AF99-F3F02EECB60A}" srcOrd="0" destOrd="0" presId="urn:microsoft.com/office/officeart/2005/8/layout/orgChart1"/>
    <dgm:cxn modelId="{1626453D-D531-4FFA-9A2C-5BB5A601EB83}" type="presOf" srcId="{5D639CAF-92E8-4174-A244-50874400C019}" destId="{4D3A4D42-C7B0-46B4-9667-DFA070969940}" srcOrd="0" destOrd="0" presId="urn:microsoft.com/office/officeart/2005/8/layout/orgChart1"/>
    <dgm:cxn modelId="{247198EC-1CC6-4422-B802-950FCF1D4AEA}" type="presOf" srcId="{D8718A7F-72EF-4104-9C78-4B1B0B409C64}" destId="{1F47A9D4-6C22-4FD6-BCAF-5612771F5EA8}" srcOrd="0" destOrd="0" presId="urn:microsoft.com/office/officeart/2005/8/layout/orgChart1"/>
    <dgm:cxn modelId="{7D099E63-A5C2-4FD5-80A2-4B14BF98310A}" type="presOf" srcId="{5EC29AF4-CFB1-490C-AC4A-4D10C7BEA4E5}" destId="{D88BA9CB-4050-4B0A-A461-6BA59356426D}" srcOrd="1" destOrd="0" presId="urn:microsoft.com/office/officeart/2005/8/layout/orgChart1"/>
    <dgm:cxn modelId="{08F4F29F-45A4-49E8-8BDD-C3D9BAD8BD75}" type="presOf" srcId="{41190249-E05E-41C4-820B-D1A1FFDB1D8E}" destId="{301B0F99-6407-43A6-A6A1-D8B1F6324144}" srcOrd="0" destOrd="0" presId="urn:microsoft.com/office/officeart/2005/8/layout/orgChart1"/>
    <dgm:cxn modelId="{37C88800-3C8A-45B3-A1F7-735FFBEC7754}" type="presOf" srcId="{7B302C8F-D3FD-42CF-8004-B3DF84682E81}" destId="{13EDF718-888A-4EA7-90C3-575FE3964163}" srcOrd="0" destOrd="0" presId="urn:microsoft.com/office/officeart/2005/8/layout/orgChart1"/>
    <dgm:cxn modelId="{8D26011A-E779-4B27-B23E-70D52B683A90}" type="presOf" srcId="{B50FD7AB-72AC-4E32-9635-A2FF514FBF0C}" destId="{A3DA4532-E298-4E1B-9400-B59492C1F4A7}" srcOrd="0" destOrd="0" presId="urn:microsoft.com/office/officeart/2005/8/layout/orgChart1"/>
    <dgm:cxn modelId="{96BAA25D-201C-49E6-893D-E97C92AFD74D}" srcId="{7B302C8F-D3FD-42CF-8004-B3DF84682E81}" destId="{5EC29AF4-CFB1-490C-AC4A-4D10C7BEA4E5}" srcOrd="0" destOrd="0" parTransId="{E87D0CD4-80B7-45E2-B70E-2E8EA7A5F96D}" sibTransId="{9C008809-03E6-4644-89D6-499190EA84B5}"/>
    <dgm:cxn modelId="{655C884E-3BFE-412E-B51B-5AB08577D621}" srcId="{5EC29AF4-CFB1-490C-AC4A-4D10C7BEA4E5}" destId="{B50FD7AB-72AC-4E32-9635-A2FF514FBF0C}" srcOrd="0" destOrd="0" parTransId="{41190249-E05E-41C4-820B-D1A1FFDB1D8E}" sibTransId="{D1554C2A-D753-4131-A999-21AB06223113}"/>
    <dgm:cxn modelId="{ED7BBE8E-C9E3-4421-A9DE-0991777BE269}" srcId="{5EC29AF4-CFB1-490C-AC4A-4D10C7BEA4E5}" destId="{D8718A7F-72EF-4104-9C78-4B1B0B409C64}" srcOrd="1" destOrd="0" parTransId="{D1AAC8CF-8089-4575-B931-1BBA5E7C0C2E}" sibTransId="{623B3268-8E86-4307-A070-6F286742AF0E}"/>
    <dgm:cxn modelId="{86C59656-4D58-4D6B-B9FA-A5ED9BBE636C}" type="presParOf" srcId="{13EDF718-888A-4EA7-90C3-575FE3964163}" destId="{159C1D12-48CA-4265-A7E1-49EC8B4CA294}" srcOrd="0" destOrd="0" presId="urn:microsoft.com/office/officeart/2005/8/layout/orgChart1"/>
    <dgm:cxn modelId="{EF783CDD-ED2E-45F0-8A72-0B29E1AE4A98}" type="presParOf" srcId="{159C1D12-48CA-4265-A7E1-49EC8B4CA294}" destId="{2CEF8CE8-DF11-4CA5-800D-DAB4DBE78013}" srcOrd="0" destOrd="0" presId="urn:microsoft.com/office/officeart/2005/8/layout/orgChart1"/>
    <dgm:cxn modelId="{78021B1F-B617-4076-8468-72F6195014CE}" type="presParOf" srcId="{2CEF8CE8-DF11-4CA5-800D-DAB4DBE78013}" destId="{1AD21310-1D85-4E50-8740-1FB72E6C5997}" srcOrd="0" destOrd="0" presId="urn:microsoft.com/office/officeart/2005/8/layout/orgChart1"/>
    <dgm:cxn modelId="{8A315B88-9E3C-4883-BE5D-FBC974FE5E5A}" type="presParOf" srcId="{2CEF8CE8-DF11-4CA5-800D-DAB4DBE78013}" destId="{D88BA9CB-4050-4B0A-A461-6BA59356426D}" srcOrd="1" destOrd="0" presId="urn:microsoft.com/office/officeart/2005/8/layout/orgChart1"/>
    <dgm:cxn modelId="{0EC9954F-17EE-4B03-96E8-AB25686D3E8D}" type="presParOf" srcId="{159C1D12-48CA-4265-A7E1-49EC8B4CA294}" destId="{F8421D6F-8CE2-469A-9925-1FA69402F07F}" srcOrd="1" destOrd="0" presId="urn:microsoft.com/office/officeart/2005/8/layout/orgChart1"/>
    <dgm:cxn modelId="{4980665E-0FAD-4919-8046-6CF26DF35860}" type="presParOf" srcId="{F8421D6F-8CE2-469A-9925-1FA69402F07F}" destId="{301B0F99-6407-43A6-A6A1-D8B1F6324144}" srcOrd="0" destOrd="0" presId="urn:microsoft.com/office/officeart/2005/8/layout/orgChart1"/>
    <dgm:cxn modelId="{77D40B5D-1361-4E71-B991-D9D67A26ED38}" type="presParOf" srcId="{F8421D6F-8CE2-469A-9925-1FA69402F07F}" destId="{A731A6F2-5EE3-4E53-8578-01D336176016}" srcOrd="1" destOrd="0" presId="urn:microsoft.com/office/officeart/2005/8/layout/orgChart1"/>
    <dgm:cxn modelId="{247FB2CD-CD9E-423C-8440-07157A9CFCCE}" type="presParOf" srcId="{A731A6F2-5EE3-4E53-8578-01D336176016}" destId="{05FB6F62-E199-45B8-9DD9-D34EDC765544}" srcOrd="0" destOrd="0" presId="urn:microsoft.com/office/officeart/2005/8/layout/orgChart1"/>
    <dgm:cxn modelId="{86ABE9DD-F914-4A9D-8EF2-80E22B281B29}" type="presParOf" srcId="{05FB6F62-E199-45B8-9DD9-D34EDC765544}" destId="{A3DA4532-E298-4E1B-9400-B59492C1F4A7}" srcOrd="0" destOrd="0" presId="urn:microsoft.com/office/officeart/2005/8/layout/orgChart1"/>
    <dgm:cxn modelId="{7AB66C61-B45E-4D16-9621-E1C32CD30034}" type="presParOf" srcId="{05FB6F62-E199-45B8-9DD9-D34EDC765544}" destId="{FE4D6318-6314-4522-96BD-30243B6FE4D5}" srcOrd="1" destOrd="0" presId="urn:microsoft.com/office/officeart/2005/8/layout/orgChart1"/>
    <dgm:cxn modelId="{080816AD-E069-4A60-B097-6555E1F48EB8}" type="presParOf" srcId="{A731A6F2-5EE3-4E53-8578-01D336176016}" destId="{8115766A-C04F-4C75-B840-EB6CE5F63199}" srcOrd="1" destOrd="0" presId="urn:microsoft.com/office/officeart/2005/8/layout/orgChart1"/>
    <dgm:cxn modelId="{DE8298BD-497F-45E9-BD66-8DF1CCC65E51}" type="presParOf" srcId="{A731A6F2-5EE3-4E53-8578-01D336176016}" destId="{E1E35497-AA31-4FCD-AA16-6E2AE5B92EB5}" srcOrd="2" destOrd="0" presId="urn:microsoft.com/office/officeart/2005/8/layout/orgChart1"/>
    <dgm:cxn modelId="{EF16B16C-CC6A-408E-B65E-677E8ADB7732}" type="presParOf" srcId="{F8421D6F-8CE2-469A-9925-1FA69402F07F}" destId="{1DE3D779-4348-478B-AF99-F3F02EECB60A}" srcOrd="2" destOrd="0" presId="urn:microsoft.com/office/officeart/2005/8/layout/orgChart1"/>
    <dgm:cxn modelId="{E126AC44-3791-4A28-A0FC-C9111BDF08F0}" type="presParOf" srcId="{F8421D6F-8CE2-469A-9925-1FA69402F07F}" destId="{C6C70065-255F-45EF-B5E3-269F187E18AC}" srcOrd="3" destOrd="0" presId="urn:microsoft.com/office/officeart/2005/8/layout/orgChart1"/>
    <dgm:cxn modelId="{5D2AE44C-5BBF-4D10-AA1A-7F7216FB5181}" type="presParOf" srcId="{C6C70065-255F-45EF-B5E3-269F187E18AC}" destId="{3869D48C-17FF-4779-A930-A42F8CC310FA}" srcOrd="0" destOrd="0" presId="urn:microsoft.com/office/officeart/2005/8/layout/orgChart1"/>
    <dgm:cxn modelId="{4E35A8F7-67C9-4B92-BC68-3709894B5D99}" type="presParOf" srcId="{3869D48C-17FF-4779-A930-A42F8CC310FA}" destId="{1F47A9D4-6C22-4FD6-BCAF-5612771F5EA8}" srcOrd="0" destOrd="0" presId="urn:microsoft.com/office/officeart/2005/8/layout/orgChart1"/>
    <dgm:cxn modelId="{05C58B24-E173-458F-9434-F855DF452BBB}" type="presParOf" srcId="{3869D48C-17FF-4779-A930-A42F8CC310FA}" destId="{777BC52D-6B46-44A8-BD5A-6AB475B172BD}" srcOrd="1" destOrd="0" presId="urn:microsoft.com/office/officeart/2005/8/layout/orgChart1"/>
    <dgm:cxn modelId="{78B28503-B746-4E25-A792-3493074B0789}" type="presParOf" srcId="{C6C70065-255F-45EF-B5E3-269F187E18AC}" destId="{1A76C58E-CDD6-4340-A11F-D3CF63B44802}" srcOrd="1" destOrd="0" presId="urn:microsoft.com/office/officeart/2005/8/layout/orgChart1"/>
    <dgm:cxn modelId="{DCB869B8-A82C-4B9B-B584-21BDA47C8554}" type="presParOf" srcId="{C6C70065-255F-45EF-B5E3-269F187E18AC}" destId="{1944E746-B939-466A-B43A-FF2313F7048E}" srcOrd="2" destOrd="0" presId="urn:microsoft.com/office/officeart/2005/8/layout/orgChart1"/>
    <dgm:cxn modelId="{5DE449AC-0C0C-4BB8-9305-F5C3D33196EA}" type="presParOf" srcId="{F8421D6F-8CE2-469A-9925-1FA69402F07F}" destId="{0E67B06F-3A82-41CB-BEE0-3911615D4C0F}" srcOrd="4" destOrd="0" presId="urn:microsoft.com/office/officeart/2005/8/layout/orgChart1"/>
    <dgm:cxn modelId="{EEF8B38E-3F47-4A32-8E93-86752C744ACC}" type="presParOf" srcId="{F8421D6F-8CE2-469A-9925-1FA69402F07F}" destId="{32AE454E-0E97-4097-BC2A-63017DEE3DE3}" srcOrd="5" destOrd="0" presId="urn:microsoft.com/office/officeart/2005/8/layout/orgChart1"/>
    <dgm:cxn modelId="{9EE2780A-5584-47B9-B241-575632CF1B2A}" type="presParOf" srcId="{32AE454E-0E97-4097-BC2A-63017DEE3DE3}" destId="{6EA996C1-CD4A-4BFF-AB0E-181EF3ECD5E2}" srcOrd="0" destOrd="0" presId="urn:microsoft.com/office/officeart/2005/8/layout/orgChart1"/>
    <dgm:cxn modelId="{511DF72E-24C4-400C-85E1-74BF18976B75}" type="presParOf" srcId="{6EA996C1-CD4A-4BFF-AB0E-181EF3ECD5E2}" destId="{4D3A4D42-C7B0-46B4-9667-DFA070969940}" srcOrd="0" destOrd="0" presId="urn:microsoft.com/office/officeart/2005/8/layout/orgChart1"/>
    <dgm:cxn modelId="{C97EB497-A8E9-40EC-BBD2-1C8C134F395D}" type="presParOf" srcId="{6EA996C1-CD4A-4BFF-AB0E-181EF3ECD5E2}" destId="{05E01422-3047-4844-94DB-450A1F30B5BD}" srcOrd="1" destOrd="0" presId="urn:microsoft.com/office/officeart/2005/8/layout/orgChart1"/>
    <dgm:cxn modelId="{84AC141C-02C0-47D1-9930-7172904DA153}" type="presParOf" srcId="{32AE454E-0E97-4097-BC2A-63017DEE3DE3}" destId="{08293A3D-EDBE-4FE3-A79F-558C533832FC}" srcOrd="1" destOrd="0" presId="urn:microsoft.com/office/officeart/2005/8/layout/orgChart1"/>
    <dgm:cxn modelId="{87233DC4-A1F9-4FE4-AF0E-3611DA48148D}" type="presParOf" srcId="{32AE454E-0E97-4097-BC2A-63017DEE3DE3}" destId="{60A391B8-0D45-4899-AD13-658828011068}" srcOrd="2" destOrd="0" presId="urn:microsoft.com/office/officeart/2005/8/layout/orgChart1"/>
    <dgm:cxn modelId="{1C105F6F-A1DC-4151-A9DF-D033EC6094F8}" type="presParOf" srcId="{159C1D12-48CA-4265-A7E1-49EC8B4CA294}" destId="{0622210E-F95E-4BB1-9BD7-14F82D1974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302C8F-D3FD-42CF-8004-B3DF84682E8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EC29AF4-CFB1-490C-AC4A-4D10C7BEA4E5}">
      <dgm:prSet phldrT="[Text]" custT="1"/>
      <dgm:spPr>
        <a:solidFill>
          <a:srgbClr val="002060"/>
        </a:solidFill>
      </dgm:spPr>
      <dgm:t>
        <a:bodyPr/>
        <a:lstStyle/>
        <a:p>
          <a:r>
            <a:rPr lang="en-GB" sz="1800" dirty="0" smtClean="0"/>
            <a:t>Person</a:t>
          </a:r>
        </a:p>
        <a:p>
          <a:r>
            <a:rPr lang="en-GB" sz="1800" dirty="0" smtClean="0"/>
            <a:t>#1</a:t>
          </a:r>
          <a:endParaRPr lang="en-GB" sz="1800" dirty="0"/>
        </a:p>
      </dgm:t>
    </dgm:pt>
    <dgm:pt modelId="{E87D0CD4-80B7-45E2-B70E-2E8EA7A5F96D}" type="parTrans" cxnId="{96BAA25D-201C-49E6-893D-E97C92AFD74D}">
      <dgm:prSet/>
      <dgm:spPr/>
      <dgm:t>
        <a:bodyPr/>
        <a:lstStyle/>
        <a:p>
          <a:endParaRPr lang="en-GB"/>
        </a:p>
      </dgm:t>
    </dgm:pt>
    <dgm:pt modelId="{9C008809-03E6-4644-89D6-499190EA84B5}" type="sibTrans" cxnId="{96BAA25D-201C-49E6-893D-E97C92AFD74D}">
      <dgm:prSet/>
      <dgm:spPr/>
      <dgm:t>
        <a:bodyPr/>
        <a:lstStyle/>
        <a:p>
          <a:endParaRPr lang="en-GB"/>
        </a:p>
      </dgm:t>
    </dgm:pt>
    <dgm:pt modelId="{B50FD7AB-72AC-4E32-9635-A2FF514FBF0C}">
      <dgm:prSet phldrT="[Text]" custT="1"/>
      <dgm:spPr>
        <a:solidFill>
          <a:srgbClr val="0070C0"/>
        </a:solidFill>
      </dgm:spPr>
      <dgm:t>
        <a:bodyPr/>
        <a:lstStyle/>
        <a:p>
          <a:r>
            <a:rPr lang="en-GB" sz="1800" dirty="0" smtClean="0"/>
            <a:t>Big night out</a:t>
          </a:r>
          <a:endParaRPr lang="en-GB" sz="1800" dirty="0"/>
        </a:p>
      </dgm:t>
    </dgm:pt>
    <dgm:pt modelId="{41190249-E05E-41C4-820B-D1A1FFDB1D8E}" type="parTrans" cxnId="{655C884E-3BFE-412E-B51B-5AB08577D621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D1554C2A-D753-4131-A999-21AB06223113}" type="sibTrans" cxnId="{655C884E-3BFE-412E-B51B-5AB08577D621}">
      <dgm:prSet/>
      <dgm:spPr/>
      <dgm:t>
        <a:bodyPr/>
        <a:lstStyle/>
        <a:p>
          <a:endParaRPr lang="en-GB"/>
        </a:p>
      </dgm:t>
    </dgm:pt>
    <dgm:pt modelId="{D8718A7F-72EF-4104-9C78-4B1B0B409C6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800" dirty="0" smtClean="0"/>
            <a:t>Home alone</a:t>
          </a:r>
          <a:endParaRPr lang="en-GB" sz="1800" dirty="0"/>
        </a:p>
      </dgm:t>
    </dgm:pt>
    <dgm:pt modelId="{D1AAC8CF-8089-4575-B931-1BBA5E7C0C2E}" type="parTrans" cxnId="{ED7BBE8E-C9E3-4421-A9DE-0991777BE269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623B3268-8E86-4307-A070-6F286742AF0E}" type="sibTrans" cxnId="{ED7BBE8E-C9E3-4421-A9DE-0991777BE269}">
      <dgm:prSet/>
      <dgm:spPr/>
      <dgm:t>
        <a:bodyPr/>
        <a:lstStyle/>
        <a:p>
          <a:endParaRPr lang="en-GB"/>
        </a:p>
      </dgm:t>
    </dgm:pt>
    <dgm:pt modelId="{5D639CAF-92E8-4174-A244-50874400C019}">
      <dgm:prSet phldrT="[Text]" custT="1"/>
      <dgm:spPr>
        <a:solidFill>
          <a:srgbClr val="C00000"/>
        </a:solidFill>
      </dgm:spPr>
      <dgm:t>
        <a:bodyPr/>
        <a:lstStyle/>
        <a:p>
          <a:r>
            <a:rPr lang="en-GB" sz="1800" dirty="0" smtClean="0"/>
            <a:t>Out for a meal</a:t>
          </a:r>
          <a:endParaRPr lang="en-GB" sz="1800" dirty="0"/>
        </a:p>
      </dgm:t>
    </dgm:pt>
    <dgm:pt modelId="{8AD4A6B2-F34F-4013-A84B-99E15A2EC453}" type="parTrans" cxnId="{21B9475D-D31D-4A0E-9350-4018CF25EFFE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3540D92B-597B-43DF-8317-746091828E26}" type="sibTrans" cxnId="{21B9475D-D31D-4A0E-9350-4018CF25EFFE}">
      <dgm:prSet/>
      <dgm:spPr/>
      <dgm:t>
        <a:bodyPr/>
        <a:lstStyle/>
        <a:p>
          <a:endParaRPr lang="en-GB"/>
        </a:p>
      </dgm:t>
    </dgm:pt>
    <dgm:pt modelId="{0AB9CD7F-24EB-4084-BBF8-979C15977357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800" dirty="0" smtClean="0"/>
            <a:t>Home alone</a:t>
          </a:r>
          <a:endParaRPr lang="en-GB" sz="1800" dirty="0"/>
        </a:p>
      </dgm:t>
    </dgm:pt>
    <dgm:pt modelId="{9D8DDD78-F462-44B3-95CB-C6110C270743}" type="parTrans" cxnId="{C4D24AEC-11CD-4204-8D0B-637DA3105F14}">
      <dgm:prSet/>
      <dgm:spPr>
        <a:ln>
          <a:solidFill>
            <a:srgbClr val="002060"/>
          </a:solidFill>
        </a:ln>
      </dgm:spPr>
      <dgm:t>
        <a:bodyPr/>
        <a:lstStyle/>
        <a:p>
          <a:endParaRPr lang="en-GB"/>
        </a:p>
      </dgm:t>
    </dgm:pt>
    <dgm:pt modelId="{9B1BA072-26FE-4DE5-8DD8-7905B8C50795}" type="sibTrans" cxnId="{C4D24AEC-11CD-4204-8D0B-637DA3105F14}">
      <dgm:prSet/>
      <dgm:spPr/>
      <dgm:t>
        <a:bodyPr/>
        <a:lstStyle/>
        <a:p>
          <a:endParaRPr lang="en-GB"/>
        </a:p>
      </dgm:t>
    </dgm:pt>
    <dgm:pt modelId="{13EDF718-888A-4EA7-90C3-575FE3964163}" type="pres">
      <dgm:prSet presAssocID="{7B302C8F-D3FD-42CF-8004-B3DF84682E8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159C1D12-48CA-4265-A7E1-49EC8B4CA294}" type="pres">
      <dgm:prSet presAssocID="{5EC29AF4-CFB1-490C-AC4A-4D10C7BEA4E5}" presName="hierRoot1" presStyleCnt="0">
        <dgm:presLayoutVars>
          <dgm:hierBranch val="init"/>
        </dgm:presLayoutVars>
      </dgm:prSet>
      <dgm:spPr/>
    </dgm:pt>
    <dgm:pt modelId="{2CEF8CE8-DF11-4CA5-800D-DAB4DBE78013}" type="pres">
      <dgm:prSet presAssocID="{5EC29AF4-CFB1-490C-AC4A-4D10C7BEA4E5}" presName="rootComposite1" presStyleCnt="0"/>
      <dgm:spPr/>
    </dgm:pt>
    <dgm:pt modelId="{1AD21310-1D85-4E50-8740-1FB72E6C5997}" type="pres">
      <dgm:prSet presAssocID="{5EC29AF4-CFB1-490C-AC4A-4D10C7BEA4E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D88BA9CB-4050-4B0A-A461-6BA59356426D}" type="pres">
      <dgm:prSet presAssocID="{5EC29AF4-CFB1-490C-AC4A-4D10C7BEA4E5}" presName="rootConnector1" presStyleLbl="node1" presStyleIdx="0" presStyleCnt="0"/>
      <dgm:spPr/>
      <dgm:t>
        <a:bodyPr/>
        <a:lstStyle/>
        <a:p>
          <a:endParaRPr lang="en-GB"/>
        </a:p>
      </dgm:t>
    </dgm:pt>
    <dgm:pt modelId="{F8421D6F-8CE2-469A-9925-1FA69402F07F}" type="pres">
      <dgm:prSet presAssocID="{5EC29AF4-CFB1-490C-AC4A-4D10C7BEA4E5}" presName="hierChild2" presStyleCnt="0"/>
      <dgm:spPr/>
    </dgm:pt>
    <dgm:pt modelId="{301B0F99-6407-43A6-A6A1-D8B1F6324144}" type="pres">
      <dgm:prSet presAssocID="{41190249-E05E-41C4-820B-D1A1FFDB1D8E}" presName="Name37" presStyleLbl="parChTrans1D2" presStyleIdx="0" presStyleCnt="4"/>
      <dgm:spPr/>
      <dgm:t>
        <a:bodyPr/>
        <a:lstStyle/>
        <a:p>
          <a:endParaRPr lang="en-GB"/>
        </a:p>
      </dgm:t>
    </dgm:pt>
    <dgm:pt modelId="{A731A6F2-5EE3-4E53-8578-01D336176016}" type="pres">
      <dgm:prSet presAssocID="{B50FD7AB-72AC-4E32-9635-A2FF514FBF0C}" presName="hierRoot2" presStyleCnt="0">
        <dgm:presLayoutVars>
          <dgm:hierBranch val="init"/>
        </dgm:presLayoutVars>
      </dgm:prSet>
      <dgm:spPr/>
    </dgm:pt>
    <dgm:pt modelId="{05FB6F62-E199-45B8-9DD9-D34EDC765544}" type="pres">
      <dgm:prSet presAssocID="{B50FD7AB-72AC-4E32-9635-A2FF514FBF0C}" presName="rootComposite" presStyleCnt="0"/>
      <dgm:spPr/>
    </dgm:pt>
    <dgm:pt modelId="{A3DA4532-E298-4E1B-9400-B59492C1F4A7}" type="pres">
      <dgm:prSet presAssocID="{B50FD7AB-72AC-4E32-9635-A2FF514FBF0C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FE4D6318-6314-4522-96BD-30243B6FE4D5}" type="pres">
      <dgm:prSet presAssocID="{B50FD7AB-72AC-4E32-9635-A2FF514FBF0C}" presName="rootConnector" presStyleLbl="node2" presStyleIdx="0" presStyleCnt="4"/>
      <dgm:spPr/>
      <dgm:t>
        <a:bodyPr/>
        <a:lstStyle/>
        <a:p>
          <a:endParaRPr lang="en-GB"/>
        </a:p>
      </dgm:t>
    </dgm:pt>
    <dgm:pt modelId="{8115766A-C04F-4C75-B840-EB6CE5F63199}" type="pres">
      <dgm:prSet presAssocID="{B50FD7AB-72AC-4E32-9635-A2FF514FBF0C}" presName="hierChild4" presStyleCnt="0"/>
      <dgm:spPr/>
    </dgm:pt>
    <dgm:pt modelId="{E1E35497-AA31-4FCD-AA16-6E2AE5B92EB5}" type="pres">
      <dgm:prSet presAssocID="{B50FD7AB-72AC-4E32-9635-A2FF514FBF0C}" presName="hierChild5" presStyleCnt="0"/>
      <dgm:spPr/>
    </dgm:pt>
    <dgm:pt modelId="{1DE3D779-4348-478B-AF99-F3F02EECB60A}" type="pres">
      <dgm:prSet presAssocID="{D1AAC8CF-8089-4575-B931-1BBA5E7C0C2E}" presName="Name37" presStyleLbl="parChTrans1D2" presStyleIdx="1" presStyleCnt="4"/>
      <dgm:spPr/>
      <dgm:t>
        <a:bodyPr/>
        <a:lstStyle/>
        <a:p>
          <a:endParaRPr lang="en-GB"/>
        </a:p>
      </dgm:t>
    </dgm:pt>
    <dgm:pt modelId="{C6C70065-255F-45EF-B5E3-269F187E18AC}" type="pres">
      <dgm:prSet presAssocID="{D8718A7F-72EF-4104-9C78-4B1B0B409C64}" presName="hierRoot2" presStyleCnt="0">
        <dgm:presLayoutVars>
          <dgm:hierBranch val="init"/>
        </dgm:presLayoutVars>
      </dgm:prSet>
      <dgm:spPr/>
    </dgm:pt>
    <dgm:pt modelId="{3869D48C-17FF-4779-A930-A42F8CC310FA}" type="pres">
      <dgm:prSet presAssocID="{D8718A7F-72EF-4104-9C78-4B1B0B409C64}" presName="rootComposite" presStyleCnt="0"/>
      <dgm:spPr/>
    </dgm:pt>
    <dgm:pt modelId="{1F47A9D4-6C22-4FD6-BCAF-5612771F5EA8}" type="pres">
      <dgm:prSet presAssocID="{D8718A7F-72EF-4104-9C78-4B1B0B409C64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777BC52D-6B46-44A8-BD5A-6AB475B172BD}" type="pres">
      <dgm:prSet presAssocID="{D8718A7F-72EF-4104-9C78-4B1B0B409C64}" presName="rootConnector" presStyleLbl="node2" presStyleIdx="1" presStyleCnt="4"/>
      <dgm:spPr/>
      <dgm:t>
        <a:bodyPr/>
        <a:lstStyle/>
        <a:p>
          <a:endParaRPr lang="en-GB"/>
        </a:p>
      </dgm:t>
    </dgm:pt>
    <dgm:pt modelId="{1A76C58E-CDD6-4340-A11F-D3CF63B44802}" type="pres">
      <dgm:prSet presAssocID="{D8718A7F-72EF-4104-9C78-4B1B0B409C64}" presName="hierChild4" presStyleCnt="0"/>
      <dgm:spPr/>
    </dgm:pt>
    <dgm:pt modelId="{1944E746-B939-466A-B43A-FF2313F7048E}" type="pres">
      <dgm:prSet presAssocID="{D8718A7F-72EF-4104-9C78-4B1B0B409C64}" presName="hierChild5" presStyleCnt="0"/>
      <dgm:spPr/>
    </dgm:pt>
    <dgm:pt modelId="{BB645519-1CB1-4643-90EC-F17B4EE1D74D}" type="pres">
      <dgm:prSet presAssocID="{9D8DDD78-F462-44B3-95CB-C6110C270743}" presName="Name37" presStyleLbl="parChTrans1D2" presStyleIdx="2" presStyleCnt="4"/>
      <dgm:spPr/>
      <dgm:t>
        <a:bodyPr/>
        <a:lstStyle/>
        <a:p>
          <a:endParaRPr lang="en-GB"/>
        </a:p>
      </dgm:t>
    </dgm:pt>
    <dgm:pt modelId="{DFD85D95-DF6A-4BA9-937D-AF5B141B84DC}" type="pres">
      <dgm:prSet presAssocID="{0AB9CD7F-24EB-4084-BBF8-979C15977357}" presName="hierRoot2" presStyleCnt="0">
        <dgm:presLayoutVars>
          <dgm:hierBranch val="init"/>
        </dgm:presLayoutVars>
      </dgm:prSet>
      <dgm:spPr/>
    </dgm:pt>
    <dgm:pt modelId="{1FDCAE86-2E3A-467B-A756-62F594A0B058}" type="pres">
      <dgm:prSet presAssocID="{0AB9CD7F-24EB-4084-BBF8-979C15977357}" presName="rootComposite" presStyleCnt="0"/>
      <dgm:spPr/>
    </dgm:pt>
    <dgm:pt modelId="{EBA34E9D-C44B-48EF-98F6-E32B307020B2}" type="pres">
      <dgm:prSet presAssocID="{0AB9CD7F-24EB-4084-BBF8-979C15977357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E1CD1077-54AF-4BA8-A8F1-2A17EB2DE232}" type="pres">
      <dgm:prSet presAssocID="{0AB9CD7F-24EB-4084-BBF8-979C15977357}" presName="rootConnector" presStyleLbl="node2" presStyleIdx="2" presStyleCnt="4"/>
      <dgm:spPr/>
      <dgm:t>
        <a:bodyPr/>
        <a:lstStyle/>
        <a:p>
          <a:endParaRPr lang="en-GB"/>
        </a:p>
      </dgm:t>
    </dgm:pt>
    <dgm:pt modelId="{D4C58B62-D2AA-447B-A025-412E8C1DAD84}" type="pres">
      <dgm:prSet presAssocID="{0AB9CD7F-24EB-4084-BBF8-979C15977357}" presName="hierChild4" presStyleCnt="0"/>
      <dgm:spPr/>
    </dgm:pt>
    <dgm:pt modelId="{DAB0E7DA-17CC-4737-852B-FA6EA9F221EA}" type="pres">
      <dgm:prSet presAssocID="{0AB9CD7F-24EB-4084-BBF8-979C15977357}" presName="hierChild5" presStyleCnt="0"/>
      <dgm:spPr/>
    </dgm:pt>
    <dgm:pt modelId="{0E67B06F-3A82-41CB-BEE0-3911615D4C0F}" type="pres">
      <dgm:prSet presAssocID="{8AD4A6B2-F34F-4013-A84B-99E15A2EC453}" presName="Name37" presStyleLbl="parChTrans1D2" presStyleIdx="3" presStyleCnt="4"/>
      <dgm:spPr/>
      <dgm:t>
        <a:bodyPr/>
        <a:lstStyle/>
        <a:p>
          <a:endParaRPr lang="en-GB"/>
        </a:p>
      </dgm:t>
    </dgm:pt>
    <dgm:pt modelId="{32AE454E-0E97-4097-BC2A-63017DEE3DE3}" type="pres">
      <dgm:prSet presAssocID="{5D639CAF-92E8-4174-A244-50874400C019}" presName="hierRoot2" presStyleCnt="0">
        <dgm:presLayoutVars>
          <dgm:hierBranch val="init"/>
        </dgm:presLayoutVars>
      </dgm:prSet>
      <dgm:spPr/>
    </dgm:pt>
    <dgm:pt modelId="{6EA996C1-CD4A-4BFF-AB0E-181EF3ECD5E2}" type="pres">
      <dgm:prSet presAssocID="{5D639CAF-92E8-4174-A244-50874400C019}" presName="rootComposite" presStyleCnt="0"/>
      <dgm:spPr/>
    </dgm:pt>
    <dgm:pt modelId="{4D3A4D42-C7B0-46B4-9667-DFA070969940}" type="pres">
      <dgm:prSet presAssocID="{5D639CAF-92E8-4174-A244-50874400C019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GB"/>
        </a:p>
      </dgm:t>
    </dgm:pt>
    <dgm:pt modelId="{05E01422-3047-4844-94DB-450A1F30B5BD}" type="pres">
      <dgm:prSet presAssocID="{5D639CAF-92E8-4174-A244-50874400C019}" presName="rootConnector" presStyleLbl="node2" presStyleIdx="3" presStyleCnt="4"/>
      <dgm:spPr/>
      <dgm:t>
        <a:bodyPr/>
        <a:lstStyle/>
        <a:p>
          <a:endParaRPr lang="en-GB"/>
        </a:p>
      </dgm:t>
    </dgm:pt>
    <dgm:pt modelId="{08293A3D-EDBE-4FE3-A79F-558C533832FC}" type="pres">
      <dgm:prSet presAssocID="{5D639CAF-92E8-4174-A244-50874400C019}" presName="hierChild4" presStyleCnt="0"/>
      <dgm:spPr/>
    </dgm:pt>
    <dgm:pt modelId="{60A391B8-0D45-4899-AD13-658828011068}" type="pres">
      <dgm:prSet presAssocID="{5D639CAF-92E8-4174-A244-50874400C019}" presName="hierChild5" presStyleCnt="0"/>
      <dgm:spPr/>
    </dgm:pt>
    <dgm:pt modelId="{0622210E-F95E-4BB1-9BD7-14F82D19747A}" type="pres">
      <dgm:prSet presAssocID="{5EC29AF4-CFB1-490C-AC4A-4D10C7BEA4E5}" presName="hierChild3" presStyleCnt="0"/>
      <dgm:spPr/>
    </dgm:pt>
  </dgm:ptLst>
  <dgm:cxnLst>
    <dgm:cxn modelId="{069F8350-5230-4FDA-B638-1F1B4000A28E}" type="presOf" srcId="{5D639CAF-92E8-4174-A244-50874400C019}" destId="{05E01422-3047-4844-94DB-450A1F30B5BD}" srcOrd="1" destOrd="0" presId="urn:microsoft.com/office/officeart/2005/8/layout/orgChart1"/>
    <dgm:cxn modelId="{4DF529B3-E5CA-44B7-A261-87958C1A889A}" type="presOf" srcId="{D8718A7F-72EF-4104-9C78-4B1B0B409C64}" destId="{777BC52D-6B46-44A8-BD5A-6AB475B172BD}" srcOrd="1" destOrd="0" presId="urn:microsoft.com/office/officeart/2005/8/layout/orgChart1"/>
    <dgm:cxn modelId="{029F447A-0DB4-4626-9854-17987CB9A083}" type="presOf" srcId="{0AB9CD7F-24EB-4084-BBF8-979C15977357}" destId="{EBA34E9D-C44B-48EF-98F6-E32B307020B2}" srcOrd="0" destOrd="0" presId="urn:microsoft.com/office/officeart/2005/8/layout/orgChart1"/>
    <dgm:cxn modelId="{B85F967C-875F-424C-92C9-0D07EDBA7AC4}" type="presOf" srcId="{B50FD7AB-72AC-4E32-9635-A2FF514FBF0C}" destId="{FE4D6318-6314-4522-96BD-30243B6FE4D5}" srcOrd="1" destOrd="0" presId="urn:microsoft.com/office/officeart/2005/8/layout/orgChart1"/>
    <dgm:cxn modelId="{655C884E-3BFE-412E-B51B-5AB08577D621}" srcId="{5EC29AF4-CFB1-490C-AC4A-4D10C7BEA4E5}" destId="{B50FD7AB-72AC-4E32-9635-A2FF514FBF0C}" srcOrd="0" destOrd="0" parTransId="{41190249-E05E-41C4-820B-D1A1FFDB1D8E}" sibTransId="{D1554C2A-D753-4131-A999-21AB06223113}"/>
    <dgm:cxn modelId="{8BD53FBD-8772-4EBC-B67D-CCD87271865B}" type="presOf" srcId="{D1AAC8CF-8089-4575-B931-1BBA5E7C0C2E}" destId="{1DE3D779-4348-478B-AF99-F3F02EECB60A}" srcOrd="0" destOrd="0" presId="urn:microsoft.com/office/officeart/2005/8/layout/orgChart1"/>
    <dgm:cxn modelId="{02DDAE9D-0122-4805-918D-A9275EADD6C7}" type="presOf" srcId="{5EC29AF4-CFB1-490C-AC4A-4D10C7BEA4E5}" destId="{1AD21310-1D85-4E50-8740-1FB72E6C5997}" srcOrd="0" destOrd="0" presId="urn:microsoft.com/office/officeart/2005/8/layout/orgChart1"/>
    <dgm:cxn modelId="{EE80918C-7239-4A74-8D3B-2045CB99F27F}" type="presOf" srcId="{8AD4A6B2-F34F-4013-A84B-99E15A2EC453}" destId="{0E67B06F-3A82-41CB-BEE0-3911615D4C0F}" srcOrd="0" destOrd="0" presId="urn:microsoft.com/office/officeart/2005/8/layout/orgChart1"/>
    <dgm:cxn modelId="{1078CF0C-974C-40D6-BE99-D135463DE450}" type="presOf" srcId="{D8718A7F-72EF-4104-9C78-4B1B0B409C64}" destId="{1F47A9D4-6C22-4FD6-BCAF-5612771F5EA8}" srcOrd="0" destOrd="0" presId="urn:microsoft.com/office/officeart/2005/8/layout/orgChart1"/>
    <dgm:cxn modelId="{96BAA25D-201C-49E6-893D-E97C92AFD74D}" srcId="{7B302C8F-D3FD-42CF-8004-B3DF84682E81}" destId="{5EC29AF4-CFB1-490C-AC4A-4D10C7BEA4E5}" srcOrd="0" destOrd="0" parTransId="{E87D0CD4-80B7-45E2-B70E-2E8EA7A5F96D}" sibTransId="{9C008809-03E6-4644-89D6-499190EA84B5}"/>
    <dgm:cxn modelId="{ED7BBE8E-C9E3-4421-A9DE-0991777BE269}" srcId="{5EC29AF4-CFB1-490C-AC4A-4D10C7BEA4E5}" destId="{D8718A7F-72EF-4104-9C78-4B1B0B409C64}" srcOrd="1" destOrd="0" parTransId="{D1AAC8CF-8089-4575-B931-1BBA5E7C0C2E}" sibTransId="{623B3268-8E86-4307-A070-6F286742AF0E}"/>
    <dgm:cxn modelId="{9151443D-D7E6-4EAE-ADC1-722270A1C099}" type="presOf" srcId="{5EC29AF4-CFB1-490C-AC4A-4D10C7BEA4E5}" destId="{D88BA9CB-4050-4B0A-A461-6BA59356426D}" srcOrd="1" destOrd="0" presId="urn:microsoft.com/office/officeart/2005/8/layout/orgChart1"/>
    <dgm:cxn modelId="{4611BE33-272F-4B28-8C64-7F3E2DFE27CD}" type="presOf" srcId="{5D639CAF-92E8-4174-A244-50874400C019}" destId="{4D3A4D42-C7B0-46B4-9667-DFA070969940}" srcOrd="0" destOrd="0" presId="urn:microsoft.com/office/officeart/2005/8/layout/orgChart1"/>
    <dgm:cxn modelId="{F795D91C-7930-41DF-BE54-30A3E789847D}" type="presOf" srcId="{41190249-E05E-41C4-820B-D1A1FFDB1D8E}" destId="{301B0F99-6407-43A6-A6A1-D8B1F6324144}" srcOrd="0" destOrd="0" presId="urn:microsoft.com/office/officeart/2005/8/layout/orgChart1"/>
    <dgm:cxn modelId="{C4D24AEC-11CD-4204-8D0B-637DA3105F14}" srcId="{5EC29AF4-CFB1-490C-AC4A-4D10C7BEA4E5}" destId="{0AB9CD7F-24EB-4084-BBF8-979C15977357}" srcOrd="2" destOrd="0" parTransId="{9D8DDD78-F462-44B3-95CB-C6110C270743}" sibTransId="{9B1BA072-26FE-4DE5-8DD8-7905B8C50795}"/>
    <dgm:cxn modelId="{21B9475D-D31D-4A0E-9350-4018CF25EFFE}" srcId="{5EC29AF4-CFB1-490C-AC4A-4D10C7BEA4E5}" destId="{5D639CAF-92E8-4174-A244-50874400C019}" srcOrd="3" destOrd="0" parTransId="{8AD4A6B2-F34F-4013-A84B-99E15A2EC453}" sibTransId="{3540D92B-597B-43DF-8317-746091828E26}"/>
    <dgm:cxn modelId="{A23E645A-7788-4408-88AD-9D162CFA4BCC}" type="presOf" srcId="{7B302C8F-D3FD-42CF-8004-B3DF84682E81}" destId="{13EDF718-888A-4EA7-90C3-575FE3964163}" srcOrd="0" destOrd="0" presId="urn:microsoft.com/office/officeart/2005/8/layout/orgChart1"/>
    <dgm:cxn modelId="{2E1BAE8A-FF28-4D6D-895E-C72B76BD2824}" type="presOf" srcId="{9D8DDD78-F462-44B3-95CB-C6110C270743}" destId="{BB645519-1CB1-4643-90EC-F17B4EE1D74D}" srcOrd="0" destOrd="0" presId="urn:microsoft.com/office/officeart/2005/8/layout/orgChart1"/>
    <dgm:cxn modelId="{3389968B-AFC9-4D0E-A59C-465EF5C98410}" type="presOf" srcId="{0AB9CD7F-24EB-4084-BBF8-979C15977357}" destId="{E1CD1077-54AF-4BA8-A8F1-2A17EB2DE232}" srcOrd="1" destOrd="0" presId="urn:microsoft.com/office/officeart/2005/8/layout/orgChart1"/>
    <dgm:cxn modelId="{39B51BC1-AB32-40E1-B02C-1D1E68178A91}" type="presOf" srcId="{B50FD7AB-72AC-4E32-9635-A2FF514FBF0C}" destId="{A3DA4532-E298-4E1B-9400-B59492C1F4A7}" srcOrd="0" destOrd="0" presId="urn:microsoft.com/office/officeart/2005/8/layout/orgChart1"/>
    <dgm:cxn modelId="{36C83A14-AFDE-4006-AC93-A2CBAC216230}" type="presParOf" srcId="{13EDF718-888A-4EA7-90C3-575FE3964163}" destId="{159C1D12-48CA-4265-A7E1-49EC8B4CA294}" srcOrd="0" destOrd="0" presId="urn:microsoft.com/office/officeart/2005/8/layout/orgChart1"/>
    <dgm:cxn modelId="{08B00CD5-978C-4833-9A13-D64271B6CDCE}" type="presParOf" srcId="{159C1D12-48CA-4265-A7E1-49EC8B4CA294}" destId="{2CEF8CE8-DF11-4CA5-800D-DAB4DBE78013}" srcOrd="0" destOrd="0" presId="urn:microsoft.com/office/officeart/2005/8/layout/orgChart1"/>
    <dgm:cxn modelId="{96376EF6-C5FE-437B-BC0C-FB3E898DA4EA}" type="presParOf" srcId="{2CEF8CE8-DF11-4CA5-800D-DAB4DBE78013}" destId="{1AD21310-1D85-4E50-8740-1FB72E6C5997}" srcOrd="0" destOrd="0" presId="urn:microsoft.com/office/officeart/2005/8/layout/orgChart1"/>
    <dgm:cxn modelId="{C5D5BA8E-1F5F-4DDD-8A3E-2D773DB9E692}" type="presParOf" srcId="{2CEF8CE8-DF11-4CA5-800D-DAB4DBE78013}" destId="{D88BA9CB-4050-4B0A-A461-6BA59356426D}" srcOrd="1" destOrd="0" presId="urn:microsoft.com/office/officeart/2005/8/layout/orgChart1"/>
    <dgm:cxn modelId="{1D0082F4-A3A1-4567-9468-676C428243BA}" type="presParOf" srcId="{159C1D12-48CA-4265-A7E1-49EC8B4CA294}" destId="{F8421D6F-8CE2-469A-9925-1FA69402F07F}" srcOrd="1" destOrd="0" presId="urn:microsoft.com/office/officeart/2005/8/layout/orgChart1"/>
    <dgm:cxn modelId="{A363C15E-2FF2-4DF4-932A-C15FB79A1CE4}" type="presParOf" srcId="{F8421D6F-8CE2-469A-9925-1FA69402F07F}" destId="{301B0F99-6407-43A6-A6A1-D8B1F6324144}" srcOrd="0" destOrd="0" presId="urn:microsoft.com/office/officeart/2005/8/layout/orgChart1"/>
    <dgm:cxn modelId="{EB6ABB61-EAB6-4D41-B501-CD26F25A15CE}" type="presParOf" srcId="{F8421D6F-8CE2-469A-9925-1FA69402F07F}" destId="{A731A6F2-5EE3-4E53-8578-01D336176016}" srcOrd="1" destOrd="0" presId="urn:microsoft.com/office/officeart/2005/8/layout/orgChart1"/>
    <dgm:cxn modelId="{0695F04E-270E-4398-8CFE-B483CC69FC8D}" type="presParOf" srcId="{A731A6F2-5EE3-4E53-8578-01D336176016}" destId="{05FB6F62-E199-45B8-9DD9-D34EDC765544}" srcOrd="0" destOrd="0" presId="urn:microsoft.com/office/officeart/2005/8/layout/orgChart1"/>
    <dgm:cxn modelId="{B830CDE2-FBC7-4F35-933C-BFB991F7C2F7}" type="presParOf" srcId="{05FB6F62-E199-45B8-9DD9-D34EDC765544}" destId="{A3DA4532-E298-4E1B-9400-B59492C1F4A7}" srcOrd="0" destOrd="0" presId="urn:microsoft.com/office/officeart/2005/8/layout/orgChart1"/>
    <dgm:cxn modelId="{7FF2BC7F-F029-4226-8EF8-9EC5164B599C}" type="presParOf" srcId="{05FB6F62-E199-45B8-9DD9-D34EDC765544}" destId="{FE4D6318-6314-4522-96BD-30243B6FE4D5}" srcOrd="1" destOrd="0" presId="urn:microsoft.com/office/officeart/2005/8/layout/orgChart1"/>
    <dgm:cxn modelId="{EE2AC75B-EFFC-46AD-93B0-426203D18FFE}" type="presParOf" srcId="{A731A6F2-5EE3-4E53-8578-01D336176016}" destId="{8115766A-C04F-4C75-B840-EB6CE5F63199}" srcOrd="1" destOrd="0" presId="urn:microsoft.com/office/officeart/2005/8/layout/orgChart1"/>
    <dgm:cxn modelId="{675111B4-3317-44A5-B1B4-2684711027BC}" type="presParOf" srcId="{A731A6F2-5EE3-4E53-8578-01D336176016}" destId="{E1E35497-AA31-4FCD-AA16-6E2AE5B92EB5}" srcOrd="2" destOrd="0" presId="urn:microsoft.com/office/officeart/2005/8/layout/orgChart1"/>
    <dgm:cxn modelId="{96DC8339-BD2C-411F-A9EC-3F172C392C16}" type="presParOf" srcId="{F8421D6F-8CE2-469A-9925-1FA69402F07F}" destId="{1DE3D779-4348-478B-AF99-F3F02EECB60A}" srcOrd="2" destOrd="0" presId="urn:microsoft.com/office/officeart/2005/8/layout/orgChart1"/>
    <dgm:cxn modelId="{449D20EE-B63D-41C6-A0FA-D1F7005A782A}" type="presParOf" srcId="{F8421D6F-8CE2-469A-9925-1FA69402F07F}" destId="{C6C70065-255F-45EF-B5E3-269F187E18AC}" srcOrd="3" destOrd="0" presId="urn:microsoft.com/office/officeart/2005/8/layout/orgChart1"/>
    <dgm:cxn modelId="{7B18B807-54B0-44EE-A606-32AFC33E053D}" type="presParOf" srcId="{C6C70065-255F-45EF-B5E3-269F187E18AC}" destId="{3869D48C-17FF-4779-A930-A42F8CC310FA}" srcOrd="0" destOrd="0" presId="urn:microsoft.com/office/officeart/2005/8/layout/orgChart1"/>
    <dgm:cxn modelId="{152B72B4-9357-467D-8BBD-82C2566F8134}" type="presParOf" srcId="{3869D48C-17FF-4779-A930-A42F8CC310FA}" destId="{1F47A9D4-6C22-4FD6-BCAF-5612771F5EA8}" srcOrd="0" destOrd="0" presId="urn:microsoft.com/office/officeart/2005/8/layout/orgChart1"/>
    <dgm:cxn modelId="{B5B2A476-4549-43B5-B318-7DE13D7BE3F8}" type="presParOf" srcId="{3869D48C-17FF-4779-A930-A42F8CC310FA}" destId="{777BC52D-6B46-44A8-BD5A-6AB475B172BD}" srcOrd="1" destOrd="0" presId="urn:microsoft.com/office/officeart/2005/8/layout/orgChart1"/>
    <dgm:cxn modelId="{20240306-A2E6-4227-A539-5C34D463D220}" type="presParOf" srcId="{C6C70065-255F-45EF-B5E3-269F187E18AC}" destId="{1A76C58E-CDD6-4340-A11F-D3CF63B44802}" srcOrd="1" destOrd="0" presId="urn:microsoft.com/office/officeart/2005/8/layout/orgChart1"/>
    <dgm:cxn modelId="{2989EED8-853B-426A-8B2D-ECB7A9F43924}" type="presParOf" srcId="{C6C70065-255F-45EF-B5E3-269F187E18AC}" destId="{1944E746-B939-466A-B43A-FF2313F7048E}" srcOrd="2" destOrd="0" presId="urn:microsoft.com/office/officeart/2005/8/layout/orgChart1"/>
    <dgm:cxn modelId="{2AFD1085-CEC2-4CE0-BE02-98F21343A72A}" type="presParOf" srcId="{F8421D6F-8CE2-469A-9925-1FA69402F07F}" destId="{BB645519-1CB1-4643-90EC-F17B4EE1D74D}" srcOrd="4" destOrd="0" presId="urn:microsoft.com/office/officeart/2005/8/layout/orgChart1"/>
    <dgm:cxn modelId="{EE19BF87-6154-40B1-B5CE-E7DF17E55F45}" type="presParOf" srcId="{F8421D6F-8CE2-469A-9925-1FA69402F07F}" destId="{DFD85D95-DF6A-4BA9-937D-AF5B141B84DC}" srcOrd="5" destOrd="0" presId="urn:microsoft.com/office/officeart/2005/8/layout/orgChart1"/>
    <dgm:cxn modelId="{800B86EA-FDE8-4EE9-840A-0A00E0290D16}" type="presParOf" srcId="{DFD85D95-DF6A-4BA9-937D-AF5B141B84DC}" destId="{1FDCAE86-2E3A-467B-A756-62F594A0B058}" srcOrd="0" destOrd="0" presId="urn:microsoft.com/office/officeart/2005/8/layout/orgChart1"/>
    <dgm:cxn modelId="{92AA242B-2851-4501-975C-857DF2E9AAB0}" type="presParOf" srcId="{1FDCAE86-2E3A-467B-A756-62F594A0B058}" destId="{EBA34E9D-C44B-48EF-98F6-E32B307020B2}" srcOrd="0" destOrd="0" presId="urn:microsoft.com/office/officeart/2005/8/layout/orgChart1"/>
    <dgm:cxn modelId="{6C6E17D7-ACD9-43CE-8122-4742054BA3E6}" type="presParOf" srcId="{1FDCAE86-2E3A-467B-A756-62F594A0B058}" destId="{E1CD1077-54AF-4BA8-A8F1-2A17EB2DE232}" srcOrd="1" destOrd="0" presId="urn:microsoft.com/office/officeart/2005/8/layout/orgChart1"/>
    <dgm:cxn modelId="{C5375CCC-CB3A-4354-BBE5-0692B6A573A4}" type="presParOf" srcId="{DFD85D95-DF6A-4BA9-937D-AF5B141B84DC}" destId="{D4C58B62-D2AA-447B-A025-412E8C1DAD84}" srcOrd="1" destOrd="0" presId="urn:microsoft.com/office/officeart/2005/8/layout/orgChart1"/>
    <dgm:cxn modelId="{10BB997C-711B-4EE6-A401-C1D4ED77CF41}" type="presParOf" srcId="{DFD85D95-DF6A-4BA9-937D-AF5B141B84DC}" destId="{DAB0E7DA-17CC-4737-852B-FA6EA9F221EA}" srcOrd="2" destOrd="0" presId="urn:microsoft.com/office/officeart/2005/8/layout/orgChart1"/>
    <dgm:cxn modelId="{6363E4FA-8472-4EA3-A7F8-BBD864FE478C}" type="presParOf" srcId="{F8421D6F-8CE2-469A-9925-1FA69402F07F}" destId="{0E67B06F-3A82-41CB-BEE0-3911615D4C0F}" srcOrd="6" destOrd="0" presId="urn:microsoft.com/office/officeart/2005/8/layout/orgChart1"/>
    <dgm:cxn modelId="{B464E93F-337A-48F8-BE5B-9C1018688281}" type="presParOf" srcId="{F8421D6F-8CE2-469A-9925-1FA69402F07F}" destId="{32AE454E-0E97-4097-BC2A-63017DEE3DE3}" srcOrd="7" destOrd="0" presId="urn:microsoft.com/office/officeart/2005/8/layout/orgChart1"/>
    <dgm:cxn modelId="{3C3166D0-E510-4F45-BCB7-88A41C1AFD4E}" type="presParOf" srcId="{32AE454E-0E97-4097-BC2A-63017DEE3DE3}" destId="{6EA996C1-CD4A-4BFF-AB0E-181EF3ECD5E2}" srcOrd="0" destOrd="0" presId="urn:microsoft.com/office/officeart/2005/8/layout/orgChart1"/>
    <dgm:cxn modelId="{FF64B686-4C65-45E7-853D-710BE3E1F3FF}" type="presParOf" srcId="{6EA996C1-CD4A-4BFF-AB0E-181EF3ECD5E2}" destId="{4D3A4D42-C7B0-46B4-9667-DFA070969940}" srcOrd="0" destOrd="0" presId="urn:microsoft.com/office/officeart/2005/8/layout/orgChart1"/>
    <dgm:cxn modelId="{D35CF379-6A98-47F0-92DD-F4034637D284}" type="presParOf" srcId="{6EA996C1-CD4A-4BFF-AB0E-181EF3ECD5E2}" destId="{05E01422-3047-4844-94DB-450A1F30B5BD}" srcOrd="1" destOrd="0" presId="urn:microsoft.com/office/officeart/2005/8/layout/orgChart1"/>
    <dgm:cxn modelId="{BA18FF62-1238-4EAA-AC78-D57D9C8F2346}" type="presParOf" srcId="{32AE454E-0E97-4097-BC2A-63017DEE3DE3}" destId="{08293A3D-EDBE-4FE3-A79F-558C533832FC}" srcOrd="1" destOrd="0" presId="urn:microsoft.com/office/officeart/2005/8/layout/orgChart1"/>
    <dgm:cxn modelId="{4EC95F48-9212-4022-A8E7-88A96F2ECAF4}" type="presParOf" srcId="{32AE454E-0E97-4097-BC2A-63017DEE3DE3}" destId="{60A391B8-0D45-4899-AD13-658828011068}" srcOrd="2" destOrd="0" presId="urn:microsoft.com/office/officeart/2005/8/layout/orgChart1"/>
    <dgm:cxn modelId="{EA698956-CFD7-4137-92BF-D9986B49A6F6}" type="presParOf" srcId="{159C1D12-48CA-4265-A7E1-49EC8B4CA294}" destId="{0622210E-F95E-4BB1-9BD7-14F82D1974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7B06F-3A82-41CB-BEE0-3911615D4C0F}">
      <dsp:nvSpPr>
        <dsp:cNvPr id="0" name=""/>
        <dsp:cNvSpPr/>
      </dsp:nvSpPr>
      <dsp:spPr>
        <a:xfrm>
          <a:off x="2693987" y="1441680"/>
          <a:ext cx="1906015" cy="3307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98"/>
              </a:lnTo>
              <a:lnTo>
                <a:pt x="1906015" y="165398"/>
              </a:lnTo>
              <a:lnTo>
                <a:pt x="1906015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3D779-4348-478B-AF99-F3F02EECB60A}">
      <dsp:nvSpPr>
        <dsp:cNvPr id="0" name=""/>
        <dsp:cNvSpPr/>
      </dsp:nvSpPr>
      <dsp:spPr>
        <a:xfrm>
          <a:off x="2648267" y="1441680"/>
          <a:ext cx="91440" cy="3307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1B0F99-6407-43A6-A6A1-D8B1F6324144}">
      <dsp:nvSpPr>
        <dsp:cNvPr id="0" name=""/>
        <dsp:cNvSpPr/>
      </dsp:nvSpPr>
      <dsp:spPr>
        <a:xfrm>
          <a:off x="787971" y="1441680"/>
          <a:ext cx="1906015" cy="330796"/>
        </a:xfrm>
        <a:custGeom>
          <a:avLst/>
          <a:gdLst/>
          <a:ahLst/>
          <a:cxnLst/>
          <a:rect l="0" t="0" r="0" b="0"/>
          <a:pathLst>
            <a:path>
              <a:moveTo>
                <a:pt x="1906015" y="0"/>
              </a:moveTo>
              <a:lnTo>
                <a:pt x="1906015" y="165398"/>
              </a:lnTo>
              <a:lnTo>
                <a:pt x="0" y="165398"/>
              </a:lnTo>
              <a:lnTo>
                <a:pt x="0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D21310-1D85-4E50-8740-1FB72E6C5997}">
      <dsp:nvSpPr>
        <dsp:cNvPr id="0" name=""/>
        <dsp:cNvSpPr/>
      </dsp:nvSpPr>
      <dsp:spPr>
        <a:xfrm>
          <a:off x="1906377" y="654071"/>
          <a:ext cx="1575219" cy="787609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British drinking culture</a:t>
          </a:r>
          <a:endParaRPr lang="en-GB" sz="1800" kern="1200" dirty="0"/>
        </a:p>
      </dsp:txBody>
      <dsp:txXfrm>
        <a:off x="1906377" y="654071"/>
        <a:ext cx="1575219" cy="787609"/>
      </dsp:txXfrm>
    </dsp:sp>
    <dsp:sp modelId="{A3DA4532-E298-4E1B-9400-B59492C1F4A7}">
      <dsp:nvSpPr>
        <dsp:cNvPr id="0" name=""/>
        <dsp:cNvSpPr/>
      </dsp:nvSpPr>
      <dsp:spPr>
        <a:xfrm>
          <a:off x="361" y="1772477"/>
          <a:ext cx="1575219" cy="787609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Big nights out</a:t>
          </a:r>
          <a:endParaRPr lang="en-GB" sz="1800" kern="1200" dirty="0"/>
        </a:p>
      </dsp:txBody>
      <dsp:txXfrm>
        <a:off x="361" y="1772477"/>
        <a:ext cx="1575219" cy="787609"/>
      </dsp:txXfrm>
    </dsp:sp>
    <dsp:sp modelId="{1F47A9D4-6C22-4FD6-BCAF-5612771F5EA8}">
      <dsp:nvSpPr>
        <dsp:cNvPr id="0" name=""/>
        <dsp:cNvSpPr/>
      </dsp:nvSpPr>
      <dsp:spPr>
        <a:xfrm>
          <a:off x="1906377" y="1772477"/>
          <a:ext cx="1575219" cy="787609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Drinks with friends</a:t>
          </a:r>
          <a:endParaRPr lang="en-GB" sz="1800" kern="1200" dirty="0"/>
        </a:p>
      </dsp:txBody>
      <dsp:txXfrm>
        <a:off x="1906377" y="1772477"/>
        <a:ext cx="1575219" cy="787609"/>
      </dsp:txXfrm>
    </dsp:sp>
    <dsp:sp modelId="{4D3A4D42-C7B0-46B4-9667-DFA070969940}">
      <dsp:nvSpPr>
        <dsp:cNvPr id="0" name=""/>
        <dsp:cNvSpPr/>
      </dsp:nvSpPr>
      <dsp:spPr>
        <a:xfrm>
          <a:off x="3812393" y="1772477"/>
          <a:ext cx="1575219" cy="787609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Socialising at home</a:t>
          </a:r>
          <a:endParaRPr lang="en-GB" sz="1800" kern="1200" dirty="0"/>
        </a:p>
      </dsp:txBody>
      <dsp:txXfrm>
        <a:off x="3812393" y="1772477"/>
        <a:ext cx="1575219" cy="7876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7B06F-3A82-41CB-BEE0-3911615D4C0F}">
      <dsp:nvSpPr>
        <dsp:cNvPr id="0" name=""/>
        <dsp:cNvSpPr/>
      </dsp:nvSpPr>
      <dsp:spPr>
        <a:xfrm>
          <a:off x="2693987" y="1441680"/>
          <a:ext cx="1906015" cy="3307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98"/>
              </a:lnTo>
              <a:lnTo>
                <a:pt x="1906015" y="165398"/>
              </a:lnTo>
              <a:lnTo>
                <a:pt x="1906015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3D779-4348-478B-AF99-F3F02EECB60A}">
      <dsp:nvSpPr>
        <dsp:cNvPr id="0" name=""/>
        <dsp:cNvSpPr/>
      </dsp:nvSpPr>
      <dsp:spPr>
        <a:xfrm>
          <a:off x="2648267" y="1441680"/>
          <a:ext cx="91440" cy="3307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1B0F99-6407-43A6-A6A1-D8B1F6324144}">
      <dsp:nvSpPr>
        <dsp:cNvPr id="0" name=""/>
        <dsp:cNvSpPr/>
      </dsp:nvSpPr>
      <dsp:spPr>
        <a:xfrm>
          <a:off x="787971" y="1441680"/>
          <a:ext cx="1906015" cy="330796"/>
        </a:xfrm>
        <a:custGeom>
          <a:avLst/>
          <a:gdLst/>
          <a:ahLst/>
          <a:cxnLst/>
          <a:rect l="0" t="0" r="0" b="0"/>
          <a:pathLst>
            <a:path>
              <a:moveTo>
                <a:pt x="1906015" y="0"/>
              </a:moveTo>
              <a:lnTo>
                <a:pt x="1906015" y="165398"/>
              </a:lnTo>
              <a:lnTo>
                <a:pt x="0" y="165398"/>
              </a:lnTo>
              <a:lnTo>
                <a:pt x="0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D21310-1D85-4E50-8740-1FB72E6C5997}">
      <dsp:nvSpPr>
        <dsp:cNvPr id="0" name=""/>
        <dsp:cNvSpPr/>
      </dsp:nvSpPr>
      <dsp:spPr>
        <a:xfrm>
          <a:off x="1906377" y="654071"/>
          <a:ext cx="1575219" cy="787609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Finnish drinking culture</a:t>
          </a:r>
          <a:endParaRPr lang="en-GB" sz="1800" kern="1200" dirty="0"/>
        </a:p>
      </dsp:txBody>
      <dsp:txXfrm>
        <a:off x="1906377" y="654071"/>
        <a:ext cx="1575219" cy="787609"/>
      </dsp:txXfrm>
    </dsp:sp>
    <dsp:sp modelId="{A3DA4532-E298-4E1B-9400-B59492C1F4A7}">
      <dsp:nvSpPr>
        <dsp:cNvPr id="0" name=""/>
        <dsp:cNvSpPr/>
      </dsp:nvSpPr>
      <dsp:spPr>
        <a:xfrm>
          <a:off x="361" y="1772477"/>
          <a:ext cx="1575219" cy="787609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Big nights out</a:t>
          </a:r>
          <a:endParaRPr lang="en-GB" sz="1800" kern="1200" dirty="0"/>
        </a:p>
      </dsp:txBody>
      <dsp:txXfrm>
        <a:off x="361" y="1772477"/>
        <a:ext cx="1575219" cy="787609"/>
      </dsp:txXfrm>
    </dsp:sp>
    <dsp:sp modelId="{1F47A9D4-6C22-4FD6-BCAF-5612771F5EA8}">
      <dsp:nvSpPr>
        <dsp:cNvPr id="0" name=""/>
        <dsp:cNvSpPr/>
      </dsp:nvSpPr>
      <dsp:spPr>
        <a:xfrm>
          <a:off x="1906377" y="1772477"/>
          <a:ext cx="1575219" cy="787609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Socialising at home</a:t>
          </a:r>
          <a:endParaRPr lang="en-GB" sz="1800" kern="1200" dirty="0"/>
        </a:p>
      </dsp:txBody>
      <dsp:txXfrm>
        <a:off x="1906377" y="1772477"/>
        <a:ext cx="1575219" cy="787609"/>
      </dsp:txXfrm>
    </dsp:sp>
    <dsp:sp modelId="{4D3A4D42-C7B0-46B4-9667-DFA070969940}">
      <dsp:nvSpPr>
        <dsp:cNvPr id="0" name=""/>
        <dsp:cNvSpPr/>
      </dsp:nvSpPr>
      <dsp:spPr>
        <a:xfrm>
          <a:off x="3812393" y="1772477"/>
          <a:ext cx="1575219" cy="787609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Sauna   drinking</a:t>
          </a:r>
          <a:endParaRPr lang="en-GB" sz="1800" kern="1200" dirty="0"/>
        </a:p>
      </dsp:txBody>
      <dsp:txXfrm>
        <a:off x="3812393" y="1772477"/>
        <a:ext cx="1575219" cy="7876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7B06F-3A82-41CB-BEE0-3911615D4C0F}">
      <dsp:nvSpPr>
        <dsp:cNvPr id="0" name=""/>
        <dsp:cNvSpPr/>
      </dsp:nvSpPr>
      <dsp:spPr>
        <a:xfrm>
          <a:off x="2693987" y="1441680"/>
          <a:ext cx="1906015" cy="3307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98"/>
              </a:lnTo>
              <a:lnTo>
                <a:pt x="1906015" y="165398"/>
              </a:lnTo>
              <a:lnTo>
                <a:pt x="1906015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3D779-4348-478B-AF99-F3F02EECB60A}">
      <dsp:nvSpPr>
        <dsp:cNvPr id="0" name=""/>
        <dsp:cNvSpPr/>
      </dsp:nvSpPr>
      <dsp:spPr>
        <a:xfrm>
          <a:off x="2648267" y="1441680"/>
          <a:ext cx="91440" cy="33079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1B0F99-6407-43A6-A6A1-D8B1F6324144}">
      <dsp:nvSpPr>
        <dsp:cNvPr id="0" name=""/>
        <dsp:cNvSpPr/>
      </dsp:nvSpPr>
      <dsp:spPr>
        <a:xfrm>
          <a:off x="787971" y="1441680"/>
          <a:ext cx="1906015" cy="330796"/>
        </a:xfrm>
        <a:custGeom>
          <a:avLst/>
          <a:gdLst/>
          <a:ahLst/>
          <a:cxnLst/>
          <a:rect l="0" t="0" r="0" b="0"/>
          <a:pathLst>
            <a:path>
              <a:moveTo>
                <a:pt x="1906015" y="0"/>
              </a:moveTo>
              <a:lnTo>
                <a:pt x="1906015" y="165398"/>
              </a:lnTo>
              <a:lnTo>
                <a:pt x="0" y="165398"/>
              </a:lnTo>
              <a:lnTo>
                <a:pt x="0" y="330796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D21310-1D85-4E50-8740-1FB72E6C5997}">
      <dsp:nvSpPr>
        <dsp:cNvPr id="0" name=""/>
        <dsp:cNvSpPr/>
      </dsp:nvSpPr>
      <dsp:spPr>
        <a:xfrm>
          <a:off x="1906377" y="654071"/>
          <a:ext cx="1575219" cy="787609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Person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#2</a:t>
          </a:r>
          <a:endParaRPr lang="en-GB" sz="1800" kern="1200" dirty="0"/>
        </a:p>
      </dsp:txBody>
      <dsp:txXfrm>
        <a:off x="1906377" y="654071"/>
        <a:ext cx="1575219" cy="787609"/>
      </dsp:txXfrm>
    </dsp:sp>
    <dsp:sp modelId="{A3DA4532-E298-4E1B-9400-B59492C1F4A7}">
      <dsp:nvSpPr>
        <dsp:cNvPr id="0" name=""/>
        <dsp:cNvSpPr/>
      </dsp:nvSpPr>
      <dsp:spPr>
        <a:xfrm>
          <a:off x="361" y="1772477"/>
          <a:ext cx="1575219" cy="787609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Big night out</a:t>
          </a:r>
          <a:endParaRPr lang="en-GB" sz="1800" kern="1200" dirty="0"/>
        </a:p>
      </dsp:txBody>
      <dsp:txXfrm>
        <a:off x="361" y="1772477"/>
        <a:ext cx="1575219" cy="787609"/>
      </dsp:txXfrm>
    </dsp:sp>
    <dsp:sp modelId="{1F47A9D4-6C22-4FD6-BCAF-5612771F5EA8}">
      <dsp:nvSpPr>
        <dsp:cNvPr id="0" name=""/>
        <dsp:cNvSpPr/>
      </dsp:nvSpPr>
      <dsp:spPr>
        <a:xfrm>
          <a:off x="1906377" y="1772477"/>
          <a:ext cx="1575219" cy="787609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Big night out</a:t>
          </a:r>
          <a:endParaRPr lang="en-GB" sz="1800" kern="1200" dirty="0"/>
        </a:p>
      </dsp:txBody>
      <dsp:txXfrm>
        <a:off x="1906377" y="1772477"/>
        <a:ext cx="1575219" cy="787609"/>
      </dsp:txXfrm>
    </dsp:sp>
    <dsp:sp modelId="{4D3A4D42-C7B0-46B4-9667-DFA070969940}">
      <dsp:nvSpPr>
        <dsp:cNvPr id="0" name=""/>
        <dsp:cNvSpPr/>
      </dsp:nvSpPr>
      <dsp:spPr>
        <a:xfrm>
          <a:off x="3812393" y="1772477"/>
          <a:ext cx="1575219" cy="787609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Drinks with friends</a:t>
          </a:r>
          <a:endParaRPr lang="en-GB" sz="1800" kern="1200" dirty="0"/>
        </a:p>
      </dsp:txBody>
      <dsp:txXfrm>
        <a:off x="3812393" y="1772477"/>
        <a:ext cx="1575219" cy="7876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67B06F-3A82-41CB-BEE0-3911615D4C0F}">
      <dsp:nvSpPr>
        <dsp:cNvPr id="0" name=""/>
        <dsp:cNvSpPr/>
      </dsp:nvSpPr>
      <dsp:spPr>
        <a:xfrm>
          <a:off x="3676120" y="1707216"/>
          <a:ext cx="2879159" cy="333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562"/>
              </a:lnTo>
              <a:lnTo>
                <a:pt x="2879159" y="166562"/>
              </a:lnTo>
              <a:lnTo>
                <a:pt x="2879159" y="333125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645519-1CB1-4643-90EC-F17B4EE1D74D}">
      <dsp:nvSpPr>
        <dsp:cNvPr id="0" name=""/>
        <dsp:cNvSpPr/>
      </dsp:nvSpPr>
      <dsp:spPr>
        <a:xfrm>
          <a:off x="3676120" y="1707216"/>
          <a:ext cx="959719" cy="333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562"/>
              </a:lnTo>
              <a:lnTo>
                <a:pt x="959719" y="166562"/>
              </a:lnTo>
              <a:lnTo>
                <a:pt x="959719" y="333125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3D779-4348-478B-AF99-F3F02EECB60A}">
      <dsp:nvSpPr>
        <dsp:cNvPr id="0" name=""/>
        <dsp:cNvSpPr/>
      </dsp:nvSpPr>
      <dsp:spPr>
        <a:xfrm>
          <a:off x="2716400" y="1707216"/>
          <a:ext cx="959719" cy="333125"/>
        </a:xfrm>
        <a:custGeom>
          <a:avLst/>
          <a:gdLst/>
          <a:ahLst/>
          <a:cxnLst/>
          <a:rect l="0" t="0" r="0" b="0"/>
          <a:pathLst>
            <a:path>
              <a:moveTo>
                <a:pt x="959719" y="0"/>
              </a:moveTo>
              <a:lnTo>
                <a:pt x="959719" y="166562"/>
              </a:lnTo>
              <a:lnTo>
                <a:pt x="0" y="166562"/>
              </a:lnTo>
              <a:lnTo>
                <a:pt x="0" y="333125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1B0F99-6407-43A6-A6A1-D8B1F6324144}">
      <dsp:nvSpPr>
        <dsp:cNvPr id="0" name=""/>
        <dsp:cNvSpPr/>
      </dsp:nvSpPr>
      <dsp:spPr>
        <a:xfrm>
          <a:off x="796960" y="1707216"/>
          <a:ext cx="2879159" cy="333125"/>
        </a:xfrm>
        <a:custGeom>
          <a:avLst/>
          <a:gdLst/>
          <a:ahLst/>
          <a:cxnLst/>
          <a:rect l="0" t="0" r="0" b="0"/>
          <a:pathLst>
            <a:path>
              <a:moveTo>
                <a:pt x="2879159" y="0"/>
              </a:moveTo>
              <a:lnTo>
                <a:pt x="2879159" y="166562"/>
              </a:lnTo>
              <a:lnTo>
                <a:pt x="0" y="166562"/>
              </a:lnTo>
              <a:lnTo>
                <a:pt x="0" y="333125"/>
              </a:lnTo>
            </a:path>
          </a:pathLst>
        </a:custGeom>
        <a:noFill/>
        <a:ln w="254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D21310-1D85-4E50-8740-1FB72E6C5997}">
      <dsp:nvSpPr>
        <dsp:cNvPr id="0" name=""/>
        <dsp:cNvSpPr/>
      </dsp:nvSpPr>
      <dsp:spPr>
        <a:xfrm>
          <a:off x="2882963" y="914059"/>
          <a:ext cx="1586313" cy="793156"/>
        </a:xfrm>
        <a:prstGeom prst="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Person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#1</a:t>
          </a:r>
          <a:endParaRPr lang="en-GB" sz="1800" kern="1200" dirty="0"/>
        </a:p>
      </dsp:txBody>
      <dsp:txXfrm>
        <a:off x="2882963" y="914059"/>
        <a:ext cx="1586313" cy="793156"/>
      </dsp:txXfrm>
    </dsp:sp>
    <dsp:sp modelId="{A3DA4532-E298-4E1B-9400-B59492C1F4A7}">
      <dsp:nvSpPr>
        <dsp:cNvPr id="0" name=""/>
        <dsp:cNvSpPr/>
      </dsp:nvSpPr>
      <dsp:spPr>
        <a:xfrm>
          <a:off x="3803" y="2040341"/>
          <a:ext cx="1586313" cy="793156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Big night out</a:t>
          </a:r>
          <a:endParaRPr lang="en-GB" sz="1800" kern="1200" dirty="0"/>
        </a:p>
      </dsp:txBody>
      <dsp:txXfrm>
        <a:off x="3803" y="2040341"/>
        <a:ext cx="1586313" cy="793156"/>
      </dsp:txXfrm>
    </dsp:sp>
    <dsp:sp modelId="{1F47A9D4-6C22-4FD6-BCAF-5612771F5EA8}">
      <dsp:nvSpPr>
        <dsp:cNvPr id="0" name=""/>
        <dsp:cNvSpPr/>
      </dsp:nvSpPr>
      <dsp:spPr>
        <a:xfrm>
          <a:off x="1923243" y="2040341"/>
          <a:ext cx="1586313" cy="793156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Home alone</a:t>
          </a:r>
          <a:endParaRPr lang="en-GB" sz="1800" kern="1200" dirty="0"/>
        </a:p>
      </dsp:txBody>
      <dsp:txXfrm>
        <a:off x="1923243" y="2040341"/>
        <a:ext cx="1586313" cy="793156"/>
      </dsp:txXfrm>
    </dsp:sp>
    <dsp:sp modelId="{EBA34E9D-C44B-48EF-98F6-E32B307020B2}">
      <dsp:nvSpPr>
        <dsp:cNvPr id="0" name=""/>
        <dsp:cNvSpPr/>
      </dsp:nvSpPr>
      <dsp:spPr>
        <a:xfrm>
          <a:off x="3842682" y="2040341"/>
          <a:ext cx="1586313" cy="793156"/>
        </a:xfrm>
        <a:prstGeom prst="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Home alone</a:t>
          </a:r>
          <a:endParaRPr lang="en-GB" sz="1800" kern="1200" dirty="0"/>
        </a:p>
      </dsp:txBody>
      <dsp:txXfrm>
        <a:off x="3842682" y="2040341"/>
        <a:ext cx="1586313" cy="793156"/>
      </dsp:txXfrm>
    </dsp:sp>
    <dsp:sp modelId="{4D3A4D42-C7B0-46B4-9667-DFA070969940}">
      <dsp:nvSpPr>
        <dsp:cNvPr id="0" name=""/>
        <dsp:cNvSpPr/>
      </dsp:nvSpPr>
      <dsp:spPr>
        <a:xfrm>
          <a:off x="5762122" y="2040341"/>
          <a:ext cx="1586313" cy="793156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Out for a meal</a:t>
          </a:r>
          <a:endParaRPr lang="en-GB" sz="1800" kern="1200" dirty="0"/>
        </a:p>
      </dsp:txBody>
      <dsp:txXfrm>
        <a:off x="5762122" y="2040341"/>
        <a:ext cx="1586313" cy="793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C818C-41C9-4E43-8952-F22D7A60C030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AF168-1176-4A3E-8538-447FADAB38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492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3234267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2800" y="2209800"/>
            <a:ext cx="10972800" cy="1828800"/>
          </a:xfrm>
        </p:spPr>
        <p:txBody>
          <a:bodyPr anchor="ctr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12800" y="4876800"/>
            <a:ext cx="10972800" cy="1066800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b="1"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555" y="6293021"/>
            <a:ext cx="943863" cy="43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60393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347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1371600"/>
            <a:ext cx="2743200" cy="4724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1371600"/>
            <a:ext cx="8026400" cy="4724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179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371600"/>
            <a:ext cx="109728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12800" y="2362200"/>
            <a:ext cx="53848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0" y="2362200"/>
            <a:ext cx="53848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5051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040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80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2362200"/>
            <a:ext cx="53848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0800" y="2362200"/>
            <a:ext cx="53848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764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2216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45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60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844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276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2800" y="1371600"/>
            <a:ext cx="10972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4767" y="2362200"/>
            <a:ext cx="10972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endParaRPr lang="en-GB" altLang="en-US" smtClean="0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5532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smtClean="0">
                <a:solidFill>
                  <a:srgbClr val="2A196F"/>
                </a:solidFill>
                <a:latin typeface="TUOS Blake" pitchFamily="34" charset="0"/>
              </a:defRPr>
            </a:lvl1pPr>
          </a:lstStyle>
          <a:p>
            <a:fld id="{BFC67538-6C79-4024-9551-41C034A78C95}" type="datetimeFigureOut">
              <a:rPr lang="en-GB" smtClean="0"/>
              <a:t>24/10/2017</a:t>
            </a:fld>
            <a:endParaRPr lang="en-GB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553200"/>
            <a:ext cx="690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smtClean="0">
                <a:solidFill>
                  <a:srgbClr val="2A196F"/>
                </a:solidFill>
                <a:latin typeface="TUOS Blake" pitchFamily="34" charset="0"/>
              </a:defRPr>
            </a:lvl1pPr>
          </a:lstStyle>
          <a:p>
            <a:endParaRPr lang="en-GB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152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800">
                <a:solidFill>
                  <a:srgbClr val="2A196F"/>
                </a:solidFill>
              </a:defRPr>
            </a:lvl1pPr>
          </a:lstStyle>
          <a:p>
            <a:fld id="{126F1792-245E-4325-B377-E1AC966632C1}" type="slidenum">
              <a:rPr lang="en-GB" smtClean="0"/>
              <a:t>‹#›</a:t>
            </a:fld>
            <a:endParaRPr lang="en-GB"/>
          </a:p>
        </p:txBody>
      </p:sp>
      <p:pic>
        <p:nvPicPr>
          <p:cNvPr id="1031" name="Picture 3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3234267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8555" y="6293021"/>
            <a:ext cx="943863" cy="43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98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</a:defRPr>
      </a:lvl6pPr>
      <a:lvl7pPr marL="9144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</a:defRPr>
      </a:lvl7pPr>
      <a:lvl8pPr marL="13716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</a:defRPr>
      </a:lvl8pPr>
      <a:lvl9pPr marL="18288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rgbClr val="2A196F"/>
          </a:solidFill>
          <a:latin typeface="TUOS Stephenson" pitchFamily="-128" charset="0"/>
        </a:defRPr>
      </a:lvl9pPr>
    </p:titleStyle>
    <p:bodyStyle>
      <a:lvl1pPr marL="342900" indent="-342900" algn="l" rtl="0" eaLnBrk="1" fontAlgn="base" hangingPunct="1">
        <a:spcBef>
          <a:spcPct val="30000"/>
        </a:spcBef>
        <a:spcAft>
          <a:spcPct val="0"/>
        </a:spcAft>
        <a:buChar char="•"/>
        <a:defRPr sz="3200">
          <a:solidFill>
            <a:srgbClr val="2A196F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30000"/>
        </a:spcBef>
        <a:spcAft>
          <a:spcPct val="0"/>
        </a:spcAft>
        <a:buFont typeface="TUOS Stephenson" panose="02070503080000020004" pitchFamily="18" charset="0"/>
        <a:buChar char="•"/>
        <a:defRPr sz="2800">
          <a:solidFill>
            <a:srgbClr val="2A196F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2400">
          <a:solidFill>
            <a:srgbClr val="2A196F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TUOS Stephenson" panose="02070503080000020004" pitchFamily="18" charset="0"/>
        <a:defRPr sz="1400">
          <a:solidFill>
            <a:srgbClr val="2A196F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anose="02070503080000020004" pitchFamily="18" charset="0"/>
        <a:buChar char="•"/>
        <a:defRPr sz="900">
          <a:solidFill>
            <a:srgbClr val="2A196F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rgbClr val="2A196F"/>
          </a:solidFill>
          <a:latin typeface="+mn-lt"/>
        </a:defRPr>
      </a:lvl6pPr>
      <a:lvl7pPr marL="29718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rgbClr val="2A196F"/>
          </a:solidFill>
          <a:latin typeface="+mn-lt"/>
        </a:defRPr>
      </a:lvl7pPr>
      <a:lvl8pPr marL="34290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rgbClr val="2A196F"/>
          </a:solidFill>
          <a:latin typeface="+mn-lt"/>
        </a:defRPr>
      </a:lvl8pPr>
      <a:lvl9pPr marL="38862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rgbClr val="2A196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13" Type="http://schemas.openxmlformats.org/officeDocument/2006/relationships/image" Target="../media/image47.jpg"/><Relationship Id="rId3" Type="http://schemas.openxmlformats.org/officeDocument/2006/relationships/image" Target="../media/image37.gif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36.jpg"/><Relationship Id="rId16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5" Type="http://schemas.openxmlformats.org/officeDocument/2006/relationships/image" Target="../media/image49.jpeg"/><Relationship Id="rId10" Type="http://schemas.openxmlformats.org/officeDocument/2006/relationships/image" Target="../media/image44.jpeg"/><Relationship Id="rId4" Type="http://schemas.openxmlformats.org/officeDocument/2006/relationships/image" Target="../media/image38.jpg"/><Relationship Id="rId9" Type="http://schemas.openxmlformats.org/officeDocument/2006/relationships/image" Target="../media/image43.jpeg"/><Relationship Id="rId1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13" Type="http://schemas.openxmlformats.org/officeDocument/2006/relationships/image" Target="../media/image59.jpeg"/><Relationship Id="rId18" Type="http://schemas.openxmlformats.org/officeDocument/2006/relationships/image" Target="../media/image64.jpeg"/><Relationship Id="rId3" Type="http://schemas.openxmlformats.org/officeDocument/2006/relationships/image" Target="../media/image37.gif"/><Relationship Id="rId21" Type="http://schemas.openxmlformats.org/officeDocument/2006/relationships/image" Target="../media/image67.jpeg"/><Relationship Id="rId7" Type="http://schemas.openxmlformats.org/officeDocument/2006/relationships/image" Target="../media/image54.jpeg"/><Relationship Id="rId12" Type="http://schemas.openxmlformats.org/officeDocument/2006/relationships/image" Target="../media/image47.jpg"/><Relationship Id="rId17" Type="http://schemas.openxmlformats.org/officeDocument/2006/relationships/image" Target="../media/image63.jpeg"/><Relationship Id="rId2" Type="http://schemas.openxmlformats.org/officeDocument/2006/relationships/image" Target="../media/image51.png"/><Relationship Id="rId16" Type="http://schemas.openxmlformats.org/officeDocument/2006/relationships/image" Target="../media/image62.jfif"/><Relationship Id="rId20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5" Type="http://schemas.openxmlformats.org/officeDocument/2006/relationships/image" Target="../media/image61.gif"/><Relationship Id="rId10" Type="http://schemas.openxmlformats.org/officeDocument/2006/relationships/image" Target="../media/image57.jpeg"/><Relationship Id="rId19" Type="http://schemas.openxmlformats.org/officeDocument/2006/relationships/image" Target="../media/image65.jpeg"/><Relationship Id="rId4" Type="http://schemas.openxmlformats.org/officeDocument/2006/relationships/image" Target="../media/image38.jpg"/><Relationship Id="rId9" Type="http://schemas.openxmlformats.org/officeDocument/2006/relationships/image" Target="../media/image56.jpeg"/><Relationship Id="rId14" Type="http://schemas.openxmlformats.org/officeDocument/2006/relationships/image" Target="../media/image60.jf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mailto:john.holmes@sheffield.ac.u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2800" y="2209800"/>
            <a:ext cx="7874000" cy="1828800"/>
          </a:xfrm>
        </p:spPr>
        <p:txBody>
          <a:bodyPr/>
          <a:lstStyle/>
          <a:p>
            <a:r>
              <a:rPr lang="en-GB" sz="4400" dirty="0" smtClean="0">
                <a:latin typeface="+mn-lt"/>
              </a:rPr>
              <a:t>All drinking is not equal:  </a:t>
            </a:r>
            <a:br>
              <a:rPr lang="en-GB" sz="4400" dirty="0" smtClean="0">
                <a:latin typeface="+mn-lt"/>
              </a:rPr>
            </a:br>
            <a:r>
              <a:rPr lang="en-GB" sz="4400" dirty="0" smtClean="0">
                <a:latin typeface="+mn-lt"/>
              </a:rPr>
              <a:t>Drinking occasions as the unit of analysis for understanding alcohol consumption</a:t>
            </a:r>
            <a:endParaRPr lang="en-GB" sz="44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z="2800" dirty="0" smtClean="0"/>
              <a:t>John Holmes</a:t>
            </a:r>
          </a:p>
          <a:p>
            <a:r>
              <a:rPr lang="en-GB" sz="2800" dirty="0" smtClean="0"/>
              <a:t>Sheffield Alcohol Research Group, </a:t>
            </a:r>
          </a:p>
          <a:p>
            <a:r>
              <a:rPr lang="en-GB" sz="2800" dirty="0" smtClean="0"/>
              <a:t>ScHARR, University of Sheffield</a:t>
            </a:r>
            <a:endParaRPr lang="en-GB" sz="2800" dirty="0"/>
          </a:p>
        </p:txBody>
      </p:sp>
      <p:pic>
        <p:nvPicPr>
          <p:cNvPr id="4" name="Picture 4" descr="http://img.timeinc.net/time/daily/2010/1007/360_drinking_home_07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67" y="0"/>
            <a:ext cx="234791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hedrinksbusiness.com/wordpress/wp-content/uploads/2014/07/drinking-at-ho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67" y="1453716"/>
            <a:ext cx="234791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://img.webmd.boots.com/dtmcms/live/webmd_uk/consumer_assets/site_images/articles/health_tools/gut_busting_foods_slideshow/dreamstime_man_eating_crisps_and_drinking_lager_watching_t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66" y="4314896"/>
            <a:ext cx="2347913" cy="1505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ages.sugarscape.com/userfiles/image/1AAAAAAAAAAUGUST2014/Char/marniegshor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66" y="5786360"/>
            <a:ext cx="2347913" cy="117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.webmd.com/dtmcms/live/webmd/consumer_assets/site_images/articles/health_tools/12_reasons_to_love_mediterranean_diet_slideshow/getty_rm_photo_of_friends_drinking_wine_at_dinn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66" y="2895646"/>
            <a:ext cx="2347913" cy="154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07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From the actor to the action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i="1" dirty="0" smtClean="0"/>
              <a:t>“A </a:t>
            </a:r>
            <a:r>
              <a:rPr lang="en-GB" b="1" i="1" dirty="0" smtClean="0">
                <a:solidFill>
                  <a:srgbClr val="FF0000"/>
                </a:solidFill>
              </a:rPr>
              <a:t>practice</a:t>
            </a:r>
            <a:r>
              <a:rPr lang="en-GB" i="1" dirty="0" smtClean="0">
                <a:solidFill>
                  <a:srgbClr val="FF0000"/>
                </a:solidFill>
              </a:rPr>
              <a:t> </a:t>
            </a:r>
            <a:r>
              <a:rPr lang="en-GB" i="1" dirty="0" smtClean="0"/>
              <a:t>is a </a:t>
            </a:r>
            <a:r>
              <a:rPr lang="en-GB" b="1" i="1" dirty="0" smtClean="0">
                <a:solidFill>
                  <a:srgbClr val="FF0000"/>
                </a:solidFill>
              </a:rPr>
              <a:t>routinized type </a:t>
            </a:r>
            <a:r>
              <a:rPr lang="en-GB" b="1" i="1" dirty="0">
                <a:solidFill>
                  <a:srgbClr val="FF0000"/>
                </a:solidFill>
              </a:rPr>
              <a:t>of behaviour </a:t>
            </a:r>
            <a:r>
              <a:rPr lang="en-GB" i="1" dirty="0"/>
              <a:t>which </a:t>
            </a:r>
            <a:r>
              <a:rPr lang="en-GB" b="1" i="1" dirty="0">
                <a:solidFill>
                  <a:srgbClr val="FF0000"/>
                </a:solidFill>
              </a:rPr>
              <a:t>consists of several elements</a:t>
            </a:r>
            <a:r>
              <a:rPr lang="en-GB" i="1" dirty="0"/>
              <a:t>, interconnected to one another: forms of bodily activities, forms of mental activities, “things” and their use, a background knowledge in the form of understanding, know-how, states of emotion and </a:t>
            </a:r>
            <a:r>
              <a:rPr lang="en-GB" i="1" dirty="0" smtClean="0"/>
              <a:t>motivational knowledge” </a:t>
            </a:r>
          </a:p>
          <a:p>
            <a:pPr marL="0" indent="0">
              <a:buNone/>
            </a:pPr>
            <a:r>
              <a:rPr lang="en-GB" sz="2000" i="1" dirty="0" err="1"/>
              <a:t>Reckwitz</a:t>
            </a:r>
            <a:r>
              <a:rPr lang="en-GB" sz="2000" i="1" dirty="0"/>
              <a:t> A. Toward a Theory of Social Practices:  A Development in </a:t>
            </a:r>
            <a:r>
              <a:rPr lang="en-GB" sz="2000" i="1" dirty="0" err="1"/>
              <a:t>Culturalist</a:t>
            </a:r>
            <a:r>
              <a:rPr lang="en-GB" sz="2000" i="1" dirty="0"/>
              <a:t> Theorizing, European Journal of Social Theory 2002: 5: 243–263.</a:t>
            </a:r>
          </a:p>
        </p:txBody>
      </p:sp>
    </p:spTree>
    <p:extLst>
      <p:ext uri="{BB962C8B-B14F-4D97-AF65-F5344CB8AC3E}">
        <p14:creationId xmlns:p14="http://schemas.microsoft.com/office/powerpoint/2010/main" val="170963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What is a practice?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2362200"/>
            <a:ext cx="11044767" cy="3733800"/>
          </a:xfrm>
        </p:spPr>
        <p:txBody>
          <a:bodyPr>
            <a:normAutofit fontScale="92500" lnSpcReduction="10000"/>
          </a:bodyPr>
          <a:lstStyle/>
          <a:p>
            <a:r>
              <a:rPr lang="en-GB" dirty="0" err="1" smtClean="0"/>
              <a:t>Routinised</a:t>
            </a:r>
            <a:r>
              <a:rPr lang="en-GB" dirty="0" smtClean="0"/>
              <a:t> behaviour: Often passive, unconscious or repeated</a:t>
            </a:r>
          </a:p>
          <a:p>
            <a:r>
              <a:rPr lang="en-GB" dirty="0" smtClean="0"/>
              <a:t>Interconnected elements:</a:t>
            </a:r>
          </a:p>
          <a:p>
            <a:pPr lvl="1"/>
            <a:r>
              <a:rPr lang="en-GB" dirty="0" smtClean="0"/>
              <a:t>Materials – drinks, glassware, televisions, dancefloors</a:t>
            </a:r>
          </a:p>
          <a:p>
            <a:pPr lvl="1"/>
            <a:r>
              <a:rPr lang="en-GB" dirty="0" smtClean="0"/>
              <a:t>Meanings – sophistication, relaxation, transgression</a:t>
            </a:r>
          </a:p>
          <a:p>
            <a:pPr lvl="1"/>
            <a:r>
              <a:rPr lang="en-GB" dirty="0" smtClean="0"/>
              <a:t>Competencies – managing tolerance, corkscrews, toasting</a:t>
            </a:r>
          </a:p>
          <a:p>
            <a:pPr marL="457200" lvl="1" indent="0">
              <a:buNone/>
            </a:pPr>
            <a:endParaRPr lang="en-GB" sz="2000" i="1" dirty="0" smtClean="0"/>
          </a:p>
          <a:p>
            <a:pPr marL="57150" indent="0">
              <a:buNone/>
            </a:pPr>
            <a:r>
              <a:rPr lang="en-GB" sz="2400" i="1" dirty="0" smtClean="0"/>
              <a:t>Shove E., </a:t>
            </a:r>
            <a:r>
              <a:rPr lang="en-GB" sz="2400" i="1" dirty="0" err="1" smtClean="0"/>
              <a:t>Pantzar</a:t>
            </a:r>
            <a:r>
              <a:rPr lang="en-GB" sz="2400" i="1" dirty="0" smtClean="0"/>
              <a:t> M., Watson M. The dynamics of social practice: everyday life and how it changes London: Sage; 2012.</a:t>
            </a:r>
          </a:p>
          <a:p>
            <a:pPr lvl="1"/>
            <a:endParaRPr lang="en-GB" dirty="0"/>
          </a:p>
        </p:txBody>
      </p:sp>
      <p:pic>
        <p:nvPicPr>
          <p:cNvPr id="2050" name="Picture 2" descr="Image result for molecule mode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523" y="0"/>
            <a:ext cx="3254477" cy="231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11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Five principles for using Social practice theory for quantitative study of drinking cultures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69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Our five proposed principles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Drinking cultures are comprised of drinking practices</a:t>
            </a:r>
          </a:p>
          <a:p>
            <a:pPr marL="0" indent="0">
              <a:buNone/>
            </a:pPr>
            <a:endParaRPr lang="en-GB" dirty="0" smtClean="0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642157571"/>
              </p:ext>
            </p:extLst>
          </p:nvPr>
        </p:nvGraphicFramePr>
        <p:xfrm>
          <a:off x="317500" y="3110442"/>
          <a:ext cx="5387975" cy="3214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564835720"/>
              </p:ext>
            </p:extLst>
          </p:nvPr>
        </p:nvGraphicFramePr>
        <p:xfrm>
          <a:off x="6087533" y="3110442"/>
          <a:ext cx="5387975" cy="3214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16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Our five proposed principles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Drinking cultures are comprised of drinking practices</a:t>
            </a:r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64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 bwMode="auto">
          <a:xfrm>
            <a:off x="9315450" y="3219204"/>
            <a:ext cx="2807419" cy="3171334"/>
          </a:xfrm>
          <a:prstGeom prst="ellipse">
            <a:avLst/>
          </a:prstGeom>
          <a:solidFill>
            <a:srgbClr val="A2E8A2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347862" y="2990849"/>
            <a:ext cx="3494513" cy="3752850"/>
          </a:xfrm>
          <a:prstGeom prst="ellipse">
            <a:avLst/>
          </a:prstGeom>
          <a:solidFill>
            <a:srgbClr val="FF8265">
              <a:alpha val="25882"/>
            </a:srgb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-1" y="3105150"/>
            <a:ext cx="4841875" cy="3752850"/>
          </a:xfrm>
          <a:prstGeom prst="ellipse">
            <a:avLst/>
          </a:prstGeom>
          <a:solidFill>
            <a:srgbClr val="97BAFF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125" y="979714"/>
            <a:ext cx="10972800" cy="762000"/>
          </a:xfrm>
        </p:spPr>
        <p:txBody>
          <a:bodyPr/>
          <a:lstStyle/>
          <a:p>
            <a:r>
              <a:rPr lang="en-GB" sz="3600" dirty="0" smtClean="0"/>
              <a:t>Individuals’ drinking occasions are measurable performances of drinking practices</a:t>
            </a:r>
            <a:endParaRPr lang="en-GB" sz="3600" dirty="0"/>
          </a:p>
        </p:txBody>
      </p:sp>
      <p:sp>
        <p:nvSpPr>
          <p:cNvPr id="4" name="Oval 3"/>
          <p:cNvSpPr/>
          <p:nvPr/>
        </p:nvSpPr>
        <p:spPr bwMode="auto">
          <a:xfrm>
            <a:off x="1485900" y="3105150"/>
            <a:ext cx="1162050" cy="104775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7658100" y="3238500"/>
            <a:ext cx="1162050" cy="104775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640138" y="4905375"/>
            <a:ext cx="1162050" cy="104775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758157" y="4501004"/>
            <a:ext cx="1162050" cy="104775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651500" y="5286375"/>
            <a:ext cx="1162050" cy="104775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537075" y="2976562"/>
            <a:ext cx="1162050" cy="104775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6280150" y="2738438"/>
            <a:ext cx="1162050" cy="104775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8921750" y="4114800"/>
            <a:ext cx="1162050" cy="104775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7286625" y="4905375"/>
            <a:ext cx="1162050" cy="1047750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9956800" y="5095875"/>
            <a:ext cx="1162050" cy="1047750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9956800" y="2914650"/>
            <a:ext cx="1162050" cy="1047750"/>
          </a:xfrm>
          <a:prstGeom prst="ellipse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2971621" y="3933825"/>
            <a:ext cx="1162050" cy="1047750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359400" y="4012406"/>
            <a:ext cx="1162050" cy="1047750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130175" y="4381500"/>
            <a:ext cx="1162050" cy="1047750"/>
          </a:xfrm>
          <a:prstGeom prst="ellipse">
            <a:avLst/>
          </a:prstGeom>
          <a:blipFill dpi="0"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971007" y="2700337"/>
            <a:ext cx="1162050" cy="1047750"/>
          </a:xfrm>
          <a:prstGeom prst="ellipse">
            <a:avLst/>
          </a:prstGeom>
          <a:blipFill dpi="0"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2800" y="2564091"/>
            <a:ext cx="3542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70C0"/>
                </a:solidFill>
              </a:rPr>
              <a:t>Big nights out</a:t>
            </a:r>
            <a:endParaRPr lang="en-GB" sz="2000" b="1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15433" y="2514539"/>
            <a:ext cx="3542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0000"/>
                </a:solidFill>
              </a:rPr>
              <a:t>Drinks with friends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21750" y="2649067"/>
            <a:ext cx="3542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B050"/>
                </a:solidFill>
              </a:rPr>
              <a:t>Socialising at home</a:t>
            </a:r>
            <a:endParaRPr lang="en-GB" sz="20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0.00093 L 0.06654 0.03935 C 0.08034 0.04791 0.1017 0.05393 0.1237 0.05393 C 0.1487 0.05393 0.16875 0.04791 0.18268 0.03935 C 0.20495 0.02569 0.29505 -0.04838 0.29193 -0.07894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96" y="-11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0046 L 0.0664 0.04005 C 0.0806 0.04861 0.10156 0.0544 0.1233 0.0544 C 0.14843 0.0544 0.16862 0.04861 0.18255 0.04005 C 0.20494 0.02662 0.53099 -0.0162 0.55377 -0.02894 " pathEditMode="relative" rAng="0" ptsTypes="AAA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2" y="13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44444E-6 L 0.06693 0.03936 C 0.08086 0.04838 0.10195 0.05348 0.12383 0.05348 C 0.14883 0.05348 0.16888 0.04838 0.18294 0.03936 C 0.20521 0.02639 -0.48346 0.40487 -0.46107 0.39144 " pathEditMode="relative" rAng="0" ptsTypes="AAAAA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3" y="1958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0.00046 L 0.0668 0.03959 C 0.08073 0.04838 0.10182 0.0544 0.12383 0.0544 C 0.1487 0.0544 0.16888 0.04838 0.18268 0.03959 C 0.20495 0.02639 -0.2207 -0.06296 -0.19844 -0.07569 " pathEditMode="relative" rAng="0" ptsTypes="AAAAA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-10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2149 0.01296 0.04297 0.02662 0.06433 0.03981 C 0.078 0.04907 0.09805 0.0537 0.11914 0.0537 C 0.14336 0.0537 0.16276 0.04907 0.17591 0.03981 C 0.19753 0.02662 -0.76679 0.08333 -0.7457 0.07037 " pathEditMode="relative" rAng="0" ptsTypes="AAAAA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7" y="36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-2.22222E-6 C 0.02187 0.01297 -0.00417 0.00255 0.01823 0.01574 C 0.03216 0.02431 0.04648 0.05972 0.03607 0.07269 C 0.02552 0.08634 -0.04466 0.09861 -0.04544 0.10371 C -0.02318 0.08982 -0.26498 0.06273 -0.24284 0.04954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5" y="518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0.01667 L -0.34271 0.20695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95" y="951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19519 0.071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354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2812 1.11111E-6 2.91667E-6 -0.10046 -0.01641 -0.11366 C -0.03269 -0.12662 -0.09831 -0.13519 -0.09831 -0.07917 C -0.09831 -0.0375 -0.1224 -0.12732 -0.1224 -0.03958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08" y="-615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1 -0.04352 L 0.06393 -0.0051 C 0.07955 0.00439 0.19895 0.00254 0.23164 0.0412 C 0.26471 0.07986 0.24583 0.23449 0.26145 0.22569 C 0.28632 0.21203 0.45 0.27453 0.47578 0.26157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58" y="1534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0.09531 0.15439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770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28619 0.0534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10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0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Our five proposed principles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Drinking cultures are comprised of drinking practices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Individuals’ drinking occasions are measurable performances of drinking practices</a:t>
            </a:r>
          </a:p>
          <a:p>
            <a:pPr marL="0" indent="0">
              <a:buNone/>
            </a:pPr>
            <a:endParaRPr lang="en-GB" dirty="0" smtClean="0"/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80834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750" y="895350"/>
            <a:ext cx="10972800" cy="762000"/>
          </a:xfrm>
        </p:spPr>
        <p:txBody>
          <a:bodyPr/>
          <a:lstStyle/>
          <a:p>
            <a:r>
              <a:rPr lang="en-GB" dirty="0" smtClean="0"/>
              <a:t>The unit of analysis is the practice (but individuals still matter)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80898707"/>
              </p:ext>
            </p:extLst>
          </p:nvPr>
        </p:nvGraphicFramePr>
        <p:xfrm>
          <a:off x="3411008" y="3843867"/>
          <a:ext cx="5387975" cy="3214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19216098"/>
              </p:ext>
            </p:extLst>
          </p:nvPr>
        </p:nvGraphicFramePr>
        <p:xfrm>
          <a:off x="2448985" y="1367368"/>
          <a:ext cx="7352240" cy="3747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7040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Our five proposed principles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Drinking cultures are comprised of drinking practices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Individuals’ drinking occasions are measurable performances of drinking practices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unit of analysis is the </a:t>
            </a:r>
            <a:r>
              <a:rPr lang="en-GB" dirty="0" smtClean="0"/>
              <a:t>practice (but individuals still matter)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4321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 bwMode="auto">
          <a:xfrm>
            <a:off x="8023225" y="2985413"/>
            <a:ext cx="3985991" cy="3731638"/>
          </a:xfrm>
          <a:prstGeom prst="ellipse">
            <a:avLst/>
          </a:prstGeom>
          <a:solidFill>
            <a:srgbClr val="A2E8A2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052338" y="2992684"/>
            <a:ext cx="3966647" cy="3717095"/>
          </a:xfrm>
          <a:prstGeom prst="ellipse">
            <a:avLst/>
          </a:prstGeom>
          <a:solidFill>
            <a:srgbClr val="FF8265">
              <a:alpha val="25882"/>
            </a:srgbClr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8658" y="2964201"/>
            <a:ext cx="3997973" cy="3752850"/>
          </a:xfrm>
          <a:prstGeom prst="ellipse">
            <a:avLst/>
          </a:prstGeom>
          <a:solidFill>
            <a:srgbClr val="97BAFF"/>
          </a:solidFill>
          <a:ln w="2857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Practices are recognisable by the coming together of unique combinations of elements</a:t>
            </a:r>
            <a:endParaRPr lang="en-GB" sz="4000" dirty="0"/>
          </a:p>
        </p:txBody>
      </p:sp>
      <p:sp>
        <p:nvSpPr>
          <p:cNvPr id="4" name="Oval 3"/>
          <p:cNvSpPr/>
          <p:nvPr/>
        </p:nvSpPr>
        <p:spPr bwMode="auto">
          <a:xfrm>
            <a:off x="1485900" y="3105150"/>
            <a:ext cx="1162050" cy="104775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7658100" y="3238500"/>
            <a:ext cx="1162050" cy="104775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640138" y="4905375"/>
            <a:ext cx="1162050" cy="104775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758157" y="4501004"/>
            <a:ext cx="1162050" cy="104775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651500" y="5286375"/>
            <a:ext cx="1162050" cy="104775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471369" y="2901280"/>
            <a:ext cx="1162050" cy="1047750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6280150" y="2738438"/>
            <a:ext cx="1162050" cy="1047750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8921750" y="4114800"/>
            <a:ext cx="1162050" cy="104775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6813550" y="4569693"/>
            <a:ext cx="1162050" cy="1047750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9502775" y="5570954"/>
            <a:ext cx="1162050" cy="1047750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9956800" y="2914650"/>
            <a:ext cx="1162050" cy="1047750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2971621" y="3933825"/>
            <a:ext cx="1162050" cy="1047750"/>
          </a:xfrm>
          <a:prstGeom prst="ellipse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359400" y="4012406"/>
            <a:ext cx="1162050" cy="1047750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130175" y="4381500"/>
            <a:ext cx="1162050" cy="1047750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2971007" y="2700337"/>
            <a:ext cx="1162050" cy="1047750"/>
          </a:xfrm>
          <a:prstGeom prst="ellipse">
            <a:avLst/>
          </a:prstGeo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5733" y="2530988"/>
            <a:ext cx="3542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70C0"/>
                </a:solidFill>
              </a:rPr>
              <a:t>Big nights out</a:t>
            </a:r>
            <a:endParaRPr lang="en-GB" sz="2000" b="1" dirty="0">
              <a:solidFill>
                <a:srgbClr val="0070C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64469" y="2552670"/>
            <a:ext cx="3542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0000"/>
                </a:solidFill>
              </a:rPr>
              <a:t>Drinks with friends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82754" y="2556488"/>
            <a:ext cx="3542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B050"/>
                </a:solidFill>
              </a:rPr>
              <a:t>Socialising at home</a:t>
            </a:r>
            <a:endParaRPr lang="en-GB" sz="2000" b="1" dirty="0">
              <a:solidFill>
                <a:srgbClr val="00B050"/>
              </a:solidFill>
            </a:endParaRPr>
          </a:p>
        </p:txBody>
      </p:sp>
      <p:sp>
        <p:nvSpPr>
          <p:cNvPr id="26" name="Oval 25"/>
          <p:cNvSpPr/>
          <p:nvPr/>
        </p:nvSpPr>
        <p:spPr bwMode="auto">
          <a:xfrm>
            <a:off x="8632825" y="5619750"/>
            <a:ext cx="1162050" cy="1047750"/>
          </a:xfrm>
          <a:prstGeom prst="ellipse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1853678" y="5636493"/>
            <a:ext cx="1162050" cy="1047750"/>
          </a:xfrm>
          <a:prstGeom prst="ellipse">
            <a:avLst/>
          </a:prstGeom>
          <a:blipFill dpi="0"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168359" y="2966076"/>
            <a:ext cx="1162050" cy="1047750"/>
          </a:xfrm>
          <a:prstGeom prst="ellipse">
            <a:avLst/>
          </a:prstGeom>
          <a:blipFill dpi="0"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>
            <a:off x="327820" y="5548754"/>
            <a:ext cx="1162050" cy="1047750"/>
          </a:xfrm>
          <a:prstGeom prst="ellipse">
            <a:avLst/>
          </a:prstGeom>
          <a:blipFill dpi="0"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10594196" y="3949030"/>
            <a:ext cx="1162050" cy="1047750"/>
          </a:xfrm>
          <a:prstGeom prst="ellipse">
            <a:avLst/>
          </a:prstGeom>
          <a:blipFill dpi="0"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7165975" y="5669300"/>
            <a:ext cx="1162050" cy="1047750"/>
          </a:xfrm>
          <a:prstGeom prst="ellipse">
            <a:avLst/>
          </a:pr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UOS Stephenson" pitchFamily="-12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83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0092 L 0.06641 0.03912 C 0.08034 0.04769 0.10156 0.05371 0.1237 0.05371 C 0.1487 0.05371 0.16875 0.04769 0.18268 0.03912 C 0.21068 0.01783 0.29961 0.09468 0.31784 0.07477 C 0.33607 0.0551 0.3155 0.06112 0.3155 0.06019 " pathEditMode="relative" rAng="0" ptsTypes="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39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0046 L 0.06627 0.04005 C 0.08047 0.04861 0.10143 0.0544 0.1233 0.0544 C 0.1483 0.0544 0.16849 0.04861 0.18242 0.04005 C 0.20481 0.02662 0.51067 0.075 0.53346 0.06227 " pathEditMode="relative" rAng="0" ptsTypes="AAAAA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324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44444E-6 L 0.06693 0.03936 C 0.08086 0.04838 0.10195 0.05348 0.12383 0.05348 C 0.14883 0.05348 0.16888 0.04838 0.18294 0.03936 C 0.20521 0.02639 -0.48346 0.40487 -0.46107 0.39144 " pathEditMode="relative" rAng="0" ptsTypes="AAAAA">
                                      <p:cBhvr>
                                        <p:cTn id="1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93" y="1958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06693 0.03982 C 0.08086 0.04885 0.10196 0.05533 0.12396 0.05533 C 0.14896 0.05533 0.16901 0.04885 0.18295 0.03982 C 0.20508 0.02686 -0.2707 -0.08194 -0.24843 -0.09467 " pathEditMode="relative" rAng="0" ptsTypes="AAAAA">
                                      <p:cBhvr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8" y="-196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2149 0.01296 0.04297 0.02662 0.06433 0.03981 C 0.078 0.04907 0.09805 0.0537 0.11914 0.0537 C 0.14336 0.0537 0.16276 0.04907 0.17591 0.03981 C 0.19753 0.02662 -0.76679 0.08333 -0.7457 0.07037 " pathEditMode="relative" rAng="0" ptsTypes="AAAAA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77" y="36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1.48148E-6 C 0.02213 0.01296 -0.00391 0.00255 0.01849 0.01574 C 0.03242 0.02431 0.04674 0.05972 0.03632 0.07269 C 0.02578 0.08634 -0.0444 0.09861 -0.04519 0.10371 C -0.02292 0.08982 -0.40352 0.05023 -0.32162 0.04213 " pathEditMode="relative" rAng="0" ptsTypes="AAA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61" y="518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9 0.01667 L -0.39349 0.20417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34" y="93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0.00069 C 0.02213 0.01273 -0.0707 0.0632 -0.04831 0.07662 C -0.03451 0.08565 -0.09714 0.0801 -0.14844 0.07801 C -0.19987 0.07616 -0.37044 0.07338 -0.35638 0.06436 C -0.33399 0.05093 -0.34792 -0.03449 -0.32526 -0.04699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82" y="180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85185E-6 L 0.0668 0.04005 C 0.08073 0.04908 0.1017 0.05394 0.1237 0.05394 C 0.1487 0.05394 0.16875 0.04908 0.18269 0.04005 C 0.20508 0.02662 0.17058 -0.16227 0.19284 -0.17523 " pathEditMode="relative" rAng="0" ptsTypes="AAAAA">
                                      <p:cBhvr>
                                        <p:cTn id="2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35" y="-606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3.33333E-6 L 0.65716 -0.2576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52" y="-1289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66198 0.273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9" y="1365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-0.1 -0.1358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680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26666 -0.3030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-1516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19519 0.0710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53" y="354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11111E-6 C 0.02812 1.11111E-6 2.91667E-6 -0.10139 -0.01641 -0.11458 C -0.03269 -0.12755 -0.09805 -0.13611 -0.09805 -0.08009 C -0.09805 -0.03843 -0.29401 -0.18982 -0.22617 -0.0875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-620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0.01644 L 0.07461 0.05463 C 0.09062 0.06412 0.20976 0.06204 0.24271 0.10093 C 0.27552 0.13958 0.25703 0.29421 0.27226 0.28542 C 0.30664 0.31482 0.32161 0.2213 0.35273 0.22037 C 0.38385 0.21945 0.43489 0.21227 0.43698 0.21273 " pathEditMode="relative" rAng="0" ptsTypes="AAAA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8" y="1372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2.96296E-6 L 0.09532 0.19352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6" y="967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14817 0.0888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9" y="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0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3" grpId="0"/>
      <p:bldP spid="24" grpId="0"/>
      <p:bldP spid="25" grpId="0"/>
      <p:bldP spid="26" grpId="0" animBg="1"/>
      <p:bldP spid="27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/>
              <a:t>What alcohol consumption statistics don’t tell us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How much drinking takes place at meal-times?</a:t>
            </a:r>
          </a:p>
          <a:p>
            <a:r>
              <a:rPr lang="en-GB" dirty="0" smtClean="0"/>
              <a:t>Who pre-loads, when did it start and how has it changed over time?</a:t>
            </a:r>
          </a:p>
          <a:p>
            <a:r>
              <a:rPr lang="en-GB" dirty="0" smtClean="0"/>
              <a:t>Have big nights out become less common, less intoxicated or otherwise changed?</a:t>
            </a:r>
          </a:p>
          <a:p>
            <a:r>
              <a:rPr lang="en-GB" dirty="0" smtClean="0"/>
              <a:t>At what times does home drinking happen, does it vary across the week, are children present and in which families?</a:t>
            </a:r>
          </a:p>
          <a:p>
            <a:r>
              <a:rPr lang="en-GB" dirty="0" smtClean="0"/>
              <a:t>How does Scotland’s drinking culture differ from England’s?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893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Our five proposed principles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 smtClean="0"/>
              <a:t>Drinking cultures are comprised of drinking practices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Individuals’ drinking occasions are measurable performances of drinking practices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unit of analysis is the practice (but individuals still matter)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smtClean="0"/>
              <a:t>Practices </a:t>
            </a:r>
            <a:r>
              <a:rPr lang="en-GB" dirty="0"/>
              <a:t>are recognisable by the coming together of unique combinations of elements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Drinking practices vary both in character and prevalence over time, space and social groups.</a:t>
            </a:r>
          </a:p>
          <a:p>
            <a:pPr marL="514350" indent="-514350">
              <a:buFont typeface="+mj-lt"/>
              <a:buAutoNum type="arabicPeriod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63711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/>
              <a:t>Summary of the argument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Drinking cultures comprise drinking practices</a:t>
            </a:r>
          </a:p>
          <a:p>
            <a:r>
              <a:rPr lang="en-GB" dirty="0" smtClean="0"/>
              <a:t>Practices comprise elements (e.g. locations, beverages meanings, skills)</a:t>
            </a:r>
          </a:p>
          <a:p>
            <a:r>
              <a:rPr lang="en-GB" dirty="0" smtClean="0"/>
              <a:t>Drinking occasions and their characteristics given us insights into: </a:t>
            </a:r>
          </a:p>
          <a:p>
            <a:pPr lvl="1"/>
            <a:r>
              <a:rPr lang="en-GB" dirty="0" smtClean="0"/>
              <a:t>The relationships between elements of drinking practices</a:t>
            </a:r>
          </a:p>
          <a:p>
            <a:pPr lvl="1"/>
            <a:r>
              <a:rPr lang="en-GB" dirty="0" smtClean="0"/>
              <a:t>The types of practices which exist</a:t>
            </a:r>
          </a:p>
          <a:p>
            <a:pPr lvl="1"/>
            <a:r>
              <a:rPr lang="en-GB" dirty="0" smtClean="0"/>
              <a:t>The prevalence of those practices</a:t>
            </a:r>
          </a:p>
          <a:p>
            <a:pPr lvl="1"/>
            <a:r>
              <a:rPr lang="en-GB" dirty="0" smtClean="0"/>
              <a:t>Variation in practices and practice elements over time, place and social groups</a:t>
            </a:r>
          </a:p>
          <a:p>
            <a:r>
              <a:rPr lang="en-GB" dirty="0" smtClean="0"/>
              <a:t>This gives us more detailed insights into how drinking varies across society and over time</a:t>
            </a:r>
          </a:p>
          <a:p>
            <a:r>
              <a:rPr lang="en-GB" dirty="0" smtClean="0"/>
              <a:t>This promises new possibilities for epidemiology and prevention research. </a:t>
            </a:r>
          </a:p>
        </p:txBody>
      </p:sp>
    </p:spTree>
    <p:extLst>
      <p:ext uri="{BB962C8B-B14F-4D97-AF65-F5344CB8AC3E}">
        <p14:creationId xmlns:p14="http://schemas.microsoft.com/office/powerpoint/2010/main" val="354976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Email: </a:t>
            </a:r>
            <a:r>
              <a:rPr lang="en-GB" dirty="0" smtClean="0">
                <a:hlinkClick r:id="rId2"/>
              </a:rPr>
              <a:t>john.holmes@sheffield.ac.uk</a:t>
            </a:r>
            <a:endParaRPr lang="en-GB" dirty="0" smtClean="0"/>
          </a:p>
          <a:p>
            <a:r>
              <a:rPr lang="en-GB" dirty="0" smtClean="0"/>
              <a:t>Twitter: @</a:t>
            </a:r>
            <a:r>
              <a:rPr lang="en-GB" dirty="0" err="1" smtClean="0"/>
              <a:t>JHolmesSheff</a:t>
            </a:r>
            <a:r>
              <a:rPr lang="en-GB" dirty="0" smtClean="0"/>
              <a:t> and @</a:t>
            </a:r>
            <a:r>
              <a:rPr lang="en-GB" dirty="0" err="1" smtClean="0"/>
              <a:t>SARG_ScHARR</a:t>
            </a:r>
            <a:endParaRPr lang="en-GB" dirty="0" smtClean="0"/>
          </a:p>
          <a:p>
            <a:r>
              <a:rPr lang="en-GB" dirty="0" smtClean="0"/>
              <a:t>Google: Sheffield Alcohol Research Group</a:t>
            </a:r>
          </a:p>
          <a:p>
            <a:r>
              <a:rPr lang="en-GB" dirty="0" smtClean="0"/>
              <a:t>Reading:</a:t>
            </a:r>
          </a:p>
          <a:p>
            <a:pPr lvl="1"/>
            <a:r>
              <a:rPr lang="en-GB" dirty="0"/>
              <a:t>Ally </a:t>
            </a:r>
            <a:r>
              <a:rPr lang="en-GB" dirty="0" smtClean="0"/>
              <a:t>et al. </a:t>
            </a:r>
            <a:r>
              <a:rPr lang="en-GB" dirty="0"/>
              <a:t>(2016) 'Developing a social practice-based typology of British drinking culture in 2009-2011: Implications for alcohol policy analysis', </a:t>
            </a:r>
            <a:r>
              <a:rPr lang="en-GB" i="1" dirty="0"/>
              <a:t>Addiction</a:t>
            </a:r>
            <a:r>
              <a:rPr lang="en-GB" dirty="0"/>
              <a:t>, 111 (9), </a:t>
            </a:r>
            <a:r>
              <a:rPr lang="en-GB" dirty="0" smtClean="0"/>
              <a:t>pp.1568-79</a:t>
            </a:r>
          </a:p>
          <a:p>
            <a:pPr lvl="1"/>
            <a:r>
              <a:rPr lang="en-GB" dirty="0" smtClean="0"/>
              <a:t>Meier et al. (2017) ‘All drinking is not equal: How a social practice theory lens could enhance public health research on alcohol’, </a:t>
            </a:r>
            <a:r>
              <a:rPr lang="en-GB" i="1" dirty="0" smtClean="0"/>
              <a:t>Addiction</a:t>
            </a:r>
            <a:r>
              <a:rPr lang="en-GB" dirty="0"/>
              <a:t>, DOI:10.1111/add.13895</a:t>
            </a:r>
            <a:endParaRPr lang="en-GB" i="1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179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03711" y="188640"/>
            <a:ext cx="8552821" cy="762000"/>
          </a:xfrm>
        </p:spPr>
        <p:txBody>
          <a:bodyPr/>
          <a:lstStyle/>
          <a:p>
            <a:r>
              <a:rPr lang="en-GB" sz="3600" dirty="0" smtClean="0"/>
              <a:t>What do alcohol consumption data tell us about alcohol use?</a:t>
            </a:r>
            <a:endParaRPr lang="en-GB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72533" y="1438094"/>
            <a:ext cx="3131178" cy="4827240"/>
          </a:xfrm>
          <a:ln w="63500" cap="rnd">
            <a:solidFill>
              <a:srgbClr val="002060"/>
            </a:solidFill>
          </a:ln>
        </p:spPr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b="1" dirty="0" smtClean="0"/>
              <a:t>How much?</a:t>
            </a:r>
          </a:p>
          <a:p>
            <a:pPr marL="0" indent="0" algn="ctr">
              <a:buNone/>
            </a:pPr>
            <a:r>
              <a:rPr lang="en-GB" b="1" dirty="0" smtClean="0"/>
              <a:t>How often?</a:t>
            </a:r>
            <a:endParaRPr lang="en-GB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904374" y="1438094"/>
            <a:ext cx="3131178" cy="4827240"/>
          </a:xfrm>
          <a:ln w="63500">
            <a:solidFill>
              <a:srgbClr val="002060"/>
            </a:solidFill>
          </a:ln>
        </p:spPr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b="1" dirty="0" smtClean="0"/>
              <a:t>Where?   When?</a:t>
            </a:r>
          </a:p>
          <a:p>
            <a:pPr marL="0" indent="0" algn="ctr">
              <a:buNone/>
            </a:pPr>
            <a:r>
              <a:rPr lang="en-GB" b="1" dirty="0" smtClean="0"/>
              <a:t>Why?   	How?</a:t>
            </a:r>
          </a:p>
          <a:p>
            <a:pPr marL="0" indent="0" algn="ctr">
              <a:buNone/>
            </a:pPr>
            <a:r>
              <a:rPr lang="en-GB" b="1" dirty="0" smtClean="0"/>
              <a:t>Who with?</a:t>
            </a:r>
          </a:p>
          <a:p>
            <a:pPr marL="0" indent="0" algn="ctr">
              <a:buNone/>
            </a:pPr>
            <a:r>
              <a:rPr lang="en-GB" b="1" dirty="0" smtClean="0"/>
              <a:t>Alongside what?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1028" name="Picture 4" descr="Check Mark, Checkbox, Check, Tick, Yes, Approv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78" y="1792833"/>
            <a:ext cx="1494088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X, Red, Mark, Incorr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567" y="1792833"/>
            <a:ext cx="1556792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5"/>
          <p:cNvSpPr txBox="1">
            <a:spLocks/>
          </p:cNvSpPr>
          <p:nvPr/>
        </p:nvSpPr>
        <p:spPr bwMode="auto">
          <a:xfrm>
            <a:off x="7436215" y="1438094"/>
            <a:ext cx="4038600" cy="4827240"/>
          </a:xfrm>
          <a:prstGeom prst="rect">
            <a:avLst/>
          </a:prstGeom>
          <a:noFill/>
          <a:ln w="63500"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800">
                <a:solidFill>
                  <a:srgbClr val="2A196F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30000"/>
              </a:spcBef>
              <a:spcAft>
                <a:spcPct val="0"/>
              </a:spcAft>
              <a:buFont typeface="TUOS Stephenson" panose="02070503080000020004" pitchFamily="18" charset="0"/>
              <a:buChar char="•"/>
              <a:defRPr sz="2400">
                <a:solidFill>
                  <a:srgbClr val="2A196F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2A196F"/>
                </a:solidFill>
                <a:latin typeface="+mn-lt"/>
                <a:ea typeface="MS PGothic" pitchFamily="34" charset="-128"/>
              </a:defRPr>
            </a:lvl3pPr>
            <a:lvl4pPr marL="1600200" indent="-228600" algn="l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TUOS Stephenson" panose="02070503080000020004" pitchFamily="18" charset="0"/>
              <a:defRPr sz="1800">
                <a:solidFill>
                  <a:srgbClr val="2A196F"/>
                </a:solidFill>
                <a:latin typeface="+mn-lt"/>
                <a:ea typeface="MS PGothic" pitchFamily="34" charset="-128"/>
              </a:defRPr>
            </a:lvl4pPr>
            <a:lvl5pPr marL="20574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 typeface="TUOS Stephenson" panose="02070503080000020004" pitchFamily="18" charset="0"/>
              <a:buChar char="•"/>
              <a:defRPr sz="1800">
                <a:solidFill>
                  <a:srgbClr val="2A196F"/>
                </a:solidFill>
                <a:latin typeface="+mn-lt"/>
                <a:ea typeface="MS PGothic" pitchFamily="34" charset="-128"/>
              </a:defRPr>
            </a:lvl5pPr>
            <a:lvl6pPr marL="25146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 typeface="TUOS Stephenson" pitchFamily="-128" charset="0"/>
              <a:buChar char="•"/>
              <a:defRPr sz="1800">
                <a:solidFill>
                  <a:srgbClr val="2A196F"/>
                </a:solidFill>
                <a:latin typeface="+mn-lt"/>
              </a:defRPr>
            </a:lvl6pPr>
            <a:lvl7pPr marL="29718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 typeface="TUOS Stephenson" pitchFamily="-128" charset="0"/>
              <a:buChar char="•"/>
              <a:defRPr sz="1800">
                <a:solidFill>
                  <a:srgbClr val="2A196F"/>
                </a:solidFill>
                <a:latin typeface="+mn-lt"/>
              </a:defRPr>
            </a:lvl7pPr>
            <a:lvl8pPr marL="34290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 typeface="TUOS Stephenson" pitchFamily="-128" charset="0"/>
              <a:buChar char="•"/>
              <a:defRPr sz="1800">
                <a:solidFill>
                  <a:srgbClr val="2A196F"/>
                </a:solidFill>
                <a:latin typeface="+mn-lt"/>
              </a:defRPr>
            </a:lvl8pPr>
            <a:lvl9pPr marL="3886200" indent="-228600" algn="l" rtl="0" eaLnBrk="1" fontAlgn="base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Font typeface="TUOS Stephenson" pitchFamily="-128" charset="0"/>
              <a:buChar char="•"/>
              <a:defRPr sz="1800">
                <a:solidFill>
                  <a:srgbClr val="2A196F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  <a:p>
            <a:pPr marL="0" indent="0">
              <a:buFontTx/>
              <a:buNone/>
            </a:pPr>
            <a:endParaRPr lang="en-GB" kern="0" dirty="0" smtClean="0"/>
          </a:p>
        </p:txBody>
      </p:sp>
      <p:pic>
        <p:nvPicPr>
          <p:cNvPr id="8" name="Picture 6" descr="X, Red, Mark, Incorr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19" y="1792833"/>
            <a:ext cx="1556792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alarm cl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215" y="3640667"/>
            <a:ext cx="912812" cy="91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Image result for show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9027" y="3639973"/>
            <a:ext cx="913506" cy="913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Image result for coffe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843" y="3682933"/>
            <a:ext cx="1058506" cy="83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wor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009" y="4492558"/>
            <a:ext cx="916848" cy="91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bu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45655" y="3660218"/>
            <a:ext cx="905949" cy="85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Image result for bu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556" y="4553479"/>
            <a:ext cx="863962" cy="81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Image result for wor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282" y="4492558"/>
            <a:ext cx="916848" cy="91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mage result for sandwich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192" y="4553479"/>
            <a:ext cx="1149539" cy="85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dinn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009" y="5588380"/>
            <a:ext cx="826685" cy="49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mage result for tv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858" y="5466291"/>
            <a:ext cx="814982" cy="65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Image result for win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6282" y="5548162"/>
            <a:ext cx="797629" cy="53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Image result for bed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6273" y="5372073"/>
            <a:ext cx="891245" cy="85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89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39372"/>
            <a:ext cx="10972800" cy="762000"/>
          </a:xfrm>
        </p:spPr>
        <p:txBody>
          <a:bodyPr/>
          <a:lstStyle/>
          <a:p>
            <a:r>
              <a:rPr lang="en-GB" sz="4000" dirty="0" smtClean="0"/>
              <a:t>The public health questions we cannot answer?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767" y="2510970"/>
            <a:ext cx="10972800" cy="3585029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Not just what works but…</a:t>
            </a:r>
          </a:p>
          <a:p>
            <a:pPr lvl="1"/>
            <a:r>
              <a:rPr lang="en-GB" dirty="0" smtClean="0"/>
              <a:t>Why does it work?</a:t>
            </a:r>
          </a:p>
          <a:p>
            <a:pPr lvl="1"/>
            <a:r>
              <a:rPr lang="en-GB" dirty="0" smtClean="0"/>
              <a:t>When do effects emerge and decay?</a:t>
            </a:r>
          </a:p>
          <a:p>
            <a:pPr lvl="1"/>
            <a:r>
              <a:rPr lang="en-GB" dirty="0"/>
              <a:t>For which people?</a:t>
            </a:r>
          </a:p>
          <a:p>
            <a:pPr lvl="1"/>
            <a:r>
              <a:rPr lang="en-GB" dirty="0" smtClean="0"/>
              <a:t>In which settings?</a:t>
            </a:r>
          </a:p>
          <a:p>
            <a:pPr lvl="1"/>
            <a:r>
              <a:rPr lang="en-GB" dirty="0" smtClean="0"/>
              <a:t>For which outcomes?</a:t>
            </a:r>
          </a:p>
          <a:p>
            <a:pPr lvl="1"/>
            <a:r>
              <a:rPr lang="en-GB" dirty="0" smtClean="0"/>
              <a:t>Are there unanticipated or unintended consequences?</a:t>
            </a:r>
          </a:p>
          <a:p>
            <a:pPr lvl="1"/>
            <a:r>
              <a:rPr lang="en-GB" dirty="0" smtClean="0"/>
              <a:t>How can we speak to political concerns?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88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individualised model 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(A BRIEF CRITIQUE OF)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78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7384" y="1278169"/>
            <a:ext cx="8410776" cy="762000"/>
          </a:xfrm>
        </p:spPr>
        <p:txBody>
          <a:bodyPr/>
          <a:lstStyle/>
          <a:p>
            <a:r>
              <a:rPr lang="en-GB" b="1" dirty="0" smtClean="0"/>
              <a:t>What did you drink yesterday?</a:t>
            </a:r>
            <a:endParaRPr lang="en-GB" b="1" dirty="0"/>
          </a:p>
        </p:txBody>
      </p:sp>
      <p:pic>
        <p:nvPicPr>
          <p:cNvPr id="2060" name="Picture 12" descr="Image result for pint of be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49" y="3952470"/>
            <a:ext cx="1097491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Image result for pint of be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272" y="3952470"/>
            <a:ext cx="1097491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Image result for pint of be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63" y="3952470"/>
            <a:ext cx="1097491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Image result for pint of be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586" y="3952470"/>
            <a:ext cx="1097491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7" y="2368793"/>
            <a:ext cx="788033" cy="11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242" y="2368793"/>
            <a:ext cx="788033" cy="11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12" y="5290083"/>
            <a:ext cx="1424771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8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235" y="5290083"/>
            <a:ext cx="1424771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275" y="5290083"/>
            <a:ext cx="1424771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8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64" y="5290083"/>
            <a:ext cx="1424771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39241" y="4134837"/>
            <a:ext cx="91857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b="1" dirty="0">
                <a:solidFill>
                  <a:srgbClr val="002060"/>
                </a:solidFill>
              </a:rPr>
              <a:t>v</a:t>
            </a:r>
            <a:r>
              <a:rPr lang="en-GB" sz="4000" b="1" dirty="0" smtClean="0">
                <a:solidFill>
                  <a:srgbClr val="002060"/>
                </a:solidFill>
              </a:rPr>
              <a:t>s.</a:t>
            </a:r>
            <a:endParaRPr lang="en-GB" sz="4000" b="1" dirty="0">
              <a:solidFill>
                <a:srgbClr val="002060"/>
              </a:solidFill>
            </a:endParaRPr>
          </a:p>
        </p:txBody>
      </p:sp>
      <p:pic>
        <p:nvPicPr>
          <p:cNvPr id="2068" name="Picture 20" descr="Image result for drinking in the pu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673" y="3952470"/>
            <a:ext cx="1514475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Image result for drinking in the pu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555" y="3941623"/>
            <a:ext cx="1514475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0" descr="Image result for drinking in the pu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614" y="3952470"/>
            <a:ext cx="1514475" cy="1097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Image result for drinking in the pu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337" y="5439041"/>
            <a:ext cx="1514475" cy="112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4" descr="Image result for drinking in the pu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278" y="5439041"/>
            <a:ext cx="1514475" cy="112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Image result for pre-loading be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732" y="3938446"/>
            <a:ext cx="1514475" cy="110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Image result for wine with wif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6732" y="2368793"/>
            <a:ext cx="1514475" cy="11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8" descr="Image result for wine with wif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744" y="2368793"/>
            <a:ext cx="1514475" cy="118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 descr="Image result for flaming sambuca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685" y="5439041"/>
            <a:ext cx="1475404" cy="112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4" name="Picture 36" descr="Image result for nightclub wkd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8160" y="5439041"/>
            <a:ext cx="1499870" cy="112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13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Drinkers as decision-makers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2362200"/>
            <a:ext cx="5384800" cy="4267200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Substantial autonomy</a:t>
            </a:r>
          </a:p>
          <a:p>
            <a:r>
              <a:rPr lang="en-GB" dirty="0" smtClean="0"/>
              <a:t>Predictable behaviour</a:t>
            </a:r>
          </a:p>
          <a:p>
            <a:r>
              <a:rPr lang="en-GB" dirty="0" smtClean="0"/>
              <a:t>Within-individual determinants (e.g.)</a:t>
            </a:r>
          </a:p>
          <a:p>
            <a:pPr lvl="1"/>
            <a:r>
              <a:rPr lang="en-GB" dirty="0" smtClean="0"/>
              <a:t>Values</a:t>
            </a:r>
          </a:p>
          <a:p>
            <a:pPr lvl="1"/>
            <a:r>
              <a:rPr lang="en-GB" dirty="0" smtClean="0"/>
              <a:t>Goals</a:t>
            </a:r>
          </a:p>
          <a:p>
            <a:pPr lvl="1"/>
            <a:r>
              <a:rPr lang="en-GB" dirty="0" smtClean="0"/>
              <a:t>Utilities</a:t>
            </a:r>
          </a:p>
          <a:p>
            <a:pPr lvl="1"/>
            <a:r>
              <a:rPr lang="en-GB" dirty="0" smtClean="0"/>
              <a:t>Capabilities</a:t>
            </a:r>
          </a:p>
          <a:p>
            <a:pPr lvl="1"/>
            <a:r>
              <a:rPr lang="en-GB" dirty="0" smtClean="0"/>
              <a:t>Motivations</a:t>
            </a:r>
            <a:endParaRPr lang="en-GB" dirty="0"/>
          </a:p>
        </p:txBody>
      </p:sp>
      <p:pic>
        <p:nvPicPr>
          <p:cNvPr id="3076" name="Picture 4" descr="Image result for theory of planned behaviou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554" y="3095625"/>
            <a:ext cx="5329046" cy="280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20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1981200"/>
            <a:ext cx="2706063" cy="37147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767" y="1219200"/>
            <a:ext cx="10972800" cy="762000"/>
          </a:xfrm>
        </p:spPr>
        <p:txBody>
          <a:bodyPr/>
          <a:lstStyle/>
          <a:p>
            <a:r>
              <a:rPr lang="en-GB" dirty="0" smtClean="0"/>
              <a:t>Problems with the individualised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Modest predictive power</a:t>
            </a:r>
          </a:p>
          <a:p>
            <a:r>
              <a:rPr lang="en-GB" dirty="0" smtClean="0"/>
              <a:t>Underwhelming interventions</a:t>
            </a:r>
          </a:p>
          <a:p>
            <a:r>
              <a:rPr lang="en-GB" dirty="0" smtClean="0"/>
              <a:t>Responsibility and blame</a:t>
            </a:r>
          </a:p>
          <a:p>
            <a:r>
              <a:rPr lang="en-GB" dirty="0" smtClean="0"/>
              <a:t>But policy implications are….</a:t>
            </a:r>
          </a:p>
          <a:p>
            <a:pPr lvl="1"/>
            <a:r>
              <a:rPr lang="en-GB" dirty="0" smtClean="0"/>
              <a:t>Straightforward</a:t>
            </a:r>
          </a:p>
          <a:p>
            <a:pPr lvl="1"/>
            <a:r>
              <a:rPr lang="en-GB" dirty="0" smtClean="0"/>
              <a:t>Inexpensive</a:t>
            </a:r>
          </a:p>
          <a:p>
            <a:pPr lvl="1"/>
            <a:r>
              <a:rPr lang="en-GB" dirty="0" smtClean="0"/>
              <a:t>Popular</a:t>
            </a:r>
          </a:p>
          <a:p>
            <a:pPr lvl="1"/>
            <a:r>
              <a:rPr lang="en-GB" dirty="0" smtClean="0"/>
              <a:t>Ineffective(?)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4650" y="4574760"/>
            <a:ext cx="5467350" cy="2283240"/>
          </a:xfrm>
          <a:prstGeom prst="rect">
            <a:avLst/>
          </a:prstGeom>
        </p:spPr>
      </p:pic>
      <p:pic>
        <p:nvPicPr>
          <p:cNvPr id="1026" name="Picture 2" descr="Image result for heineken drink responsibl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3034" y="1981200"/>
            <a:ext cx="257175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8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Theories of social practice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AN ALTERNATIVE APPROACH: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455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uos_ppt_template_white">
  <a:themeElements>
    <a:clrScheme name="">
      <a:dk1>
        <a:srgbClr val="00FFFF"/>
      </a:dk1>
      <a:lt1>
        <a:srgbClr val="FFFFFF"/>
      </a:lt1>
      <a:dk2>
        <a:srgbClr val="FFFF33"/>
      </a:dk2>
      <a:lt2>
        <a:srgbClr val="FCFBE3"/>
      </a:lt2>
      <a:accent1>
        <a:srgbClr val="FFFF00"/>
      </a:accent1>
      <a:accent2>
        <a:srgbClr val="B5B5B5"/>
      </a:accent2>
      <a:accent3>
        <a:srgbClr val="FFFFFF"/>
      </a:accent3>
      <a:accent4>
        <a:srgbClr val="00DADA"/>
      </a:accent4>
      <a:accent5>
        <a:srgbClr val="FFFFAA"/>
      </a:accent5>
      <a:accent6>
        <a:srgbClr val="A4A4A4"/>
      </a:accent6>
      <a:hlink>
        <a:srgbClr val="00B4F0"/>
      </a:hlink>
      <a:folHlink>
        <a:srgbClr val="FF00AE"/>
      </a:folHlink>
    </a:clrScheme>
    <a:fontScheme name="Default Design">
      <a:majorFont>
        <a:latin typeface="TUOS Stephenson"/>
        <a:ea typeface=""/>
        <a:cs typeface=""/>
      </a:majorFont>
      <a:minorFont>
        <a:latin typeface="TUOS Blak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UOS Stephenson" pitchFamily="-1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UOS Stephenson" pitchFamily="-128" charset="0"/>
          </a:defRPr>
        </a:defPPr>
      </a:lstStyle>
    </a:lnDef>
  </a:objectDefaults>
  <a:extraClrSchemeLst>
    <a:extraClrScheme>
      <a:clrScheme name="Default Design 1">
        <a:dk1>
          <a:srgbClr val="2A196F"/>
        </a:dk1>
        <a:lt1>
          <a:srgbClr val="F9FFA2"/>
        </a:lt1>
        <a:dk2>
          <a:srgbClr val="00B3EF"/>
        </a:dk2>
        <a:lt2>
          <a:srgbClr val="FCFBE3"/>
        </a:lt2>
        <a:accent1>
          <a:srgbClr val="FFFF00"/>
        </a:accent1>
        <a:accent2>
          <a:srgbClr val="B5B5B5"/>
        </a:accent2>
        <a:accent3>
          <a:srgbClr val="FBFFCE"/>
        </a:accent3>
        <a:accent4>
          <a:srgbClr val="22145E"/>
        </a:accent4>
        <a:accent5>
          <a:srgbClr val="FFFFAA"/>
        </a:accent5>
        <a:accent6>
          <a:srgbClr val="A4A4A4"/>
        </a:accent6>
        <a:hlink>
          <a:srgbClr val="00B4F0"/>
        </a:hlink>
        <a:folHlink>
          <a:srgbClr val="FF00A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CFBE3"/>
    </a:dk1>
    <a:lt1>
      <a:srgbClr val="FFFFFF"/>
    </a:lt1>
    <a:dk2>
      <a:srgbClr val="336699"/>
    </a:dk2>
    <a:lt2>
      <a:srgbClr val="FFFF33"/>
    </a:lt2>
    <a:accent1>
      <a:srgbClr val="FFFF00"/>
    </a:accent1>
    <a:accent2>
      <a:srgbClr val="B5B5B5"/>
    </a:accent2>
    <a:accent3>
      <a:srgbClr val="ADB8CA"/>
    </a:accent3>
    <a:accent4>
      <a:srgbClr val="DADADA"/>
    </a:accent4>
    <a:accent5>
      <a:srgbClr val="FFFFAA"/>
    </a:accent5>
    <a:accent6>
      <a:srgbClr val="A4A4A4"/>
    </a:accent6>
    <a:hlink>
      <a:srgbClr val="00B4F0"/>
    </a:hlink>
    <a:folHlink>
      <a:srgbClr val="FF00A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embed_tuos_ppt_template_white_World_100</Template>
  <TotalTime>557</TotalTime>
  <Words>816</Words>
  <Application>Microsoft Office PowerPoint</Application>
  <PresentationFormat>Custom</PresentationFormat>
  <Paragraphs>140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tuos_ppt_template_white</vt:lpstr>
      <vt:lpstr>All drinking is not equal:   Drinking occasions as the unit of analysis for understanding alcohol consumption</vt:lpstr>
      <vt:lpstr>What alcohol consumption statistics don’t tell us</vt:lpstr>
      <vt:lpstr>What do alcohol consumption data tell us about alcohol use?</vt:lpstr>
      <vt:lpstr>The public health questions we cannot answer?</vt:lpstr>
      <vt:lpstr>The individualised model </vt:lpstr>
      <vt:lpstr>What did you drink yesterday?</vt:lpstr>
      <vt:lpstr>Drinkers as decision-makers</vt:lpstr>
      <vt:lpstr>Problems with the individualised model</vt:lpstr>
      <vt:lpstr>Theories of social practice</vt:lpstr>
      <vt:lpstr>From the actor to the action</vt:lpstr>
      <vt:lpstr>What is a practice?</vt:lpstr>
      <vt:lpstr>Five principles for using Social practice theory for quantitative study of drinking cultures</vt:lpstr>
      <vt:lpstr>Our five proposed principles</vt:lpstr>
      <vt:lpstr>Our five proposed principles</vt:lpstr>
      <vt:lpstr>Individuals’ drinking occasions are measurable performances of drinking practices</vt:lpstr>
      <vt:lpstr>Our five proposed principles</vt:lpstr>
      <vt:lpstr>The unit of analysis is the practice (but individuals still matter)</vt:lpstr>
      <vt:lpstr>Our five proposed principles</vt:lpstr>
      <vt:lpstr>Practices are recognisable by the coming together of unique combinations of elements</vt:lpstr>
      <vt:lpstr>Our five proposed principles</vt:lpstr>
      <vt:lpstr>Summary of the argument</vt:lpstr>
      <vt:lpstr>Further information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drinking is not equal:   How a social practice theory lens can enhance understanding of trends in drinking culture</dc:title>
  <dc:creator>John Holmes</dc:creator>
  <cp:lastModifiedBy>John Holmes</cp:lastModifiedBy>
  <cp:revision>45</cp:revision>
  <dcterms:created xsi:type="dcterms:W3CDTF">2017-06-28T15:38:03Z</dcterms:created>
  <dcterms:modified xsi:type="dcterms:W3CDTF">2017-10-24T08:15:30Z</dcterms:modified>
</cp:coreProperties>
</file>